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9" r:id="rId3"/>
    <p:sldId id="280" r:id="rId4"/>
    <p:sldId id="281" r:id="rId5"/>
    <p:sldId id="282" r:id="rId6"/>
    <p:sldId id="283" r:id="rId7"/>
    <p:sldId id="263" r:id="rId8"/>
    <p:sldId id="284" r:id="rId9"/>
    <p:sldId id="285" r:id="rId10"/>
    <p:sldId id="28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IDE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4ECC-CF31-C857-40F4-C24095B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6259-7694-6BF9-6623-731A6E21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69"/>
            <a:ext cx="10515600" cy="46440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Warehouse / Column oriented DB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 From a normalize </a:t>
            </a:r>
            <a:r>
              <a:rPr lang="en-US" sz="1700" dirty="0" err="1">
                <a:sym typeface="Wingdings" panose="05000000000000000000" pitchFamily="2" charset="2"/>
              </a:rPr>
              <a:t>db</a:t>
            </a:r>
            <a:endParaRPr lang="en-US" sz="1700" dirty="0">
              <a:sym typeface="Wingdings" panose="05000000000000000000" pitchFamily="2" charset="2"/>
            </a:endParaRPr>
          </a:p>
          <a:p>
            <a:r>
              <a:rPr lang="en-US" sz="1700" dirty="0">
                <a:sym typeface="Wingdings" panose="05000000000000000000" pitchFamily="2" charset="2"/>
              </a:rPr>
              <a:t> optimized for selection/projection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 Used in analytics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Benefits:</a:t>
            </a:r>
          </a:p>
          <a:p>
            <a:r>
              <a:rPr lang="en-US" sz="1600" dirty="0"/>
              <a:t>Faster retrieval</a:t>
            </a:r>
          </a:p>
          <a:p>
            <a:r>
              <a:rPr lang="en-US" sz="1600" dirty="0"/>
              <a:t>Optimized for select query</a:t>
            </a:r>
            <a:endParaRPr lang="en-US" sz="1800" dirty="0"/>
          </a:p>
          <a:p>
            <a:r>
              <a:rPr lang="en-US" sz="1600" dirty="0"/>
              <a:t>Less join to use</a:t>
            </a:r>
          </a:p>
          <a:p>
            <a:r>
              <a:rPr lang="en-US" sz="1600" b="1" dirty="0"/>
              <a:t>Drawbacks:</a:t>
            </a:r>
          </a:p>
          <a:p>
            <a:r>
              <a:rPr lang="en-US" sz="1800" dirty="0"/>
              <a:t>Redundant data</a:t>
            </a:r>
          </a:p>
          <a:p>
            <a:r>
              <a:rPr lang="en-US" sz="1800" dirty="0" err="1"/>
              <a:t>Stoarge</a:t>
            </a:r>
            <a:r>
              <a:rPr lang="en-US" sz="1800" dirty="0"/>
              <a:t> </a:t>
            </a:r>
          </a:p>
          <a:p>
            <a:r>
              <a:rPr lang="en-US" sz="1800" dirty="0"/>
              <a:t>Update/ delete unoptimized (not </a:t>
            </a:r>
            <a:r>
              <a:rPr lang="en-US" sz="1800" dirty="0" err="1"/>
              <a:t>remmonded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3ED36-C5BB-EBA5-C1C2-2BD6F821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8C26F-A6F8-C8D0-168D-A113B058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Q&amp;A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10620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6F5-39C9-0583-D7A7-EAAAE6B6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4A24-3E47-228E-0407-93CD290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A: Atomicity</a:t>
            </a:r>
          </a:p>
          <a:p>
            <a:pPr lvl="1"/>
            <a:r>
              <a:rPr lang="en-US" dirty="0"/>
              <a:t>Transaction</a:t>
            </a:r>
          </a:p>
          <a:p>
            <a:endParaRPr lang="en-US" dirty="0"/>
          </a:p>
          <a:p>
            <a:r>
              <a:rPr lang="en-US" dirty="0" err="1"/>
              <a:t>Bkash</a:t>
            </a:r>
            <a:r>
              <a:rPr lang="en-US" dirty="0"/>
              <a:t>&gt; -100  [500-100] =400</a:t>
            </a:r>
          </a:p>
          <a:p>
            <a:r>
              <a:rPr lang="en-US" dirty="0"/>
              <a:t>Sim &lt; +100 [0]</a:t>
            </a:r>
          </a:p>
          <a:p>
            <a:r>
              <a:rPr lang="en-US" dirty="0" err="1"/>
              <a:t>Bkash</a:t>
            </a:r>
            <a:r>
              <a:rPr lang="en-US" dirty="0"/>
              <a:t>&gt; -100  [400+100] =500</a:t>
            </a:r>
          </a:p>
          <a:p>
            <a:endParaRPr lang="en-US" dirty="0"/>
          </a:p>
          <a:p>
            <a:r>
              <a:rPr lang="en-US" dirty="0"/>
              <a:t>Either Full </a:t>
            </a:r>
            <a:r>
              <a:rPr lang="en-US" dirty="0" err="1"/>
              <a:t>Trx</a:t>
            </a:r>
            <a:endParaRPr lang="en-US" dirty="0"/>
          </a:p>
          <a:p>
            <a:r>
              <a:rPr lang="en-US" dirty="0"/>
              <a:t>Or No </a:t>
            </a:r>
            <a:r>
              <a:rPr lang="en-US" dirty="0" err="1"/>
              <a:t>trx</a:t>
            </a:r>
            <a:r>
              <a:rPr lang="en-US" dirty="0"/>
              <a:t> (Rollback)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E8698-1972-A09E-9CF1-9FED6B6C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DEAB8-9DB9-93CD-B570-1EE8C262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9496-980D-0BAD-92CE-C76C3647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8EAE-7420-84D6-05B6-0938418E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C: Consistency</a:t>
            </a:r>
          </a:p>
          <a:p>
            <a:endParaRPr lang="en-US" sz="2000" dirty="0"/>
          </a:p>
          <a:p>
            <a:r>
              <a:rPr lang="en-US" sz="2000" dirty="0" err="1"/>
              <a:t>Bkash</a:t>
            </a:r>
            <a:r>
              <a:rPr lang="en-US" sz="2000" dirty="0"/>
              <a:t> (X) = 500</a:t>
            </a:r>
          </a:p>
          <a:p>
            <a:r>
              <a:rPr lang="en-US" sz="2000" dirty="0"/>
              <a:t>Sim (Y) = 1.20</a:t>
            </a:r>
          </a:p>
          <a:p>
            <a:r>
              <a:rPr lang="en-US" sz="2000" dirty="0"/>
              <a:t>=========500+1.20 = 501.20</a:t>
            </a:r>
          </a:p>
          <a:p>
            <a:endParaRPr lang="en-US" sz="2000" dirty="0"/>
          </a:p>
          <a:p>
            <a:r>
              <a:rPr lang="en-US" sz="2000" dirty="0"/>
              <a:t>Recharge (TRX)</a:t>
            </a:r>
          </a:p>
          <a:p>
            <a:r>
              <a:rPr lang="en-US" sz="2000" dirty="0" err="1"/>
              <a:t>Bkash</a:t>
            </a:r>
            <a:r>
              <a:rPr lang="en-US" sz="2000" dirty="0"/>
              <a:t> (X) = 500-100 =400</a:t>
            </a:r>
          </a:p>
          <a:p>
            <a:r>
              <a:rPr lang="en-US" sz="2000" dirty="0"/>
              <a:t>Sim (Y) = 1.20 = 1.20+100= 101.20</a:t>
            </a:r>
          </a:p>
          <a:p>
            <a:r>
              <a:rPr lang="en-US" sz="2000" dirty="0"/>
              <a:t>======================400+101.20= 501.20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A7466-917A-0609-A1F4-333FE249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A768-6252-89DE-4F3F-A458129C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457-8250-B7C7-889A-DD63BB8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6BAF-867F-8938-8353-6DB09F09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I: Isolation</a:t>
            </a:r>
          </a:p>
          <a:p>
            <a:endParaRPr lang="en-US" dirty="0"/>
          </a:p>
          <a:p>
            <a:r>
              <a:rPr lang="en-US" sz="2400" dirty="0"/>
              <a:t>Cover (Private)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U101 [2023-09-15 15:57]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Recharge (TRX1) ----</a:t>
            </a:r>
            <a:r>
              <a:rPr lang="en-US" sz="1800" b="1" dirty="0">
                <a:solidFill>
                  <a:srgbClr val="FF0000"/>
                </a:solidFill>
              </a:rPr>
              <a:t>FAILED</a:t>
            </a: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Bkash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(X) = 500-100 =400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Sim (Y) = 1.20 = 1.20+100= 101.20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U102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[2023-09-15 15:57]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Recharge (TRX2)</a:t>
            </a:r>
          </a:p>
          <a:p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Bkash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(A) = 1000000-500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Sim (B) = 100.50 = 100.50+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500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B72E-6795-3DEA-DBFC-AAB0CF8F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B070-54A1-0DE8-CBE0-45F42F51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93EB-314D-54A2-3802-47F6C70C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BB68-4FBA-AA68-801A-2AAEB80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D: Durability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U102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[2023-09-15 15:57]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Recharge (TRX2)</a:t>
            </a:r>
          </a:p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Bkash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(A) = 1000000-500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Sim (B) = 100.50 = 100.50+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500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/>
              <a:t>SUCCESS</a:t>
            </a:r>
          </a:p>
          <a:p>
            <a:endParaRPr lang="en-US" sz="2400" b="1" dirty="0"/>
          </a:p>
          <a:p>
            <a:r>
              <a:rPr lang="en-US" sz="2800" b="1" dirty="0"/>
              <a:t>Storm / Flood/ Fire / PC problem / Network Problem/ SYSTEM FAILURE</a:t>
            </a:r>
          </a:p>
          <a:p>
            <a:r>
              <a:rPr lang="en-US" b="1" dirty="0"/>
              <a:t>RECOVER&gt; GET ALL SUCCESS /COMMITED DATA</a:t>
            </a:r>
            <a:endParaRPr lang="en-US" sz="28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F71B0-9CB9-BF33-D9ED-D5065BE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B9B-BA57-969A-4BEC-3AB0B1C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1629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2BD-C119-654C-BFEF-FBACB62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7B5-7E8C-9E40-8E84-4A9F0D80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Denormalization</a:t>
            </a:r>
          </a:p>
          <a:p>
            <a:endParaRPr lang="en-US" dirty="0"/>
          </a:p>
          <a:p>
            <a:r>
              <a:rPr lang="en-US" dirty="0"/>
              <a:t>Normalization: Transactional DB </a:t>
            </a:r>
            <a:r>
              <a:rPr lang="en-US" sz="2000" i="1" dirty="0"/>
              <a:t>(Row Oriented)</a:t>
            </a:r>
            <a:endParaRPr lang="en-US" i="1" dirty="0"/>
          </a:p>
          <a:p>
            <a:pPr lvl="1"/>
            <a:r>
              <a:rPr lang="en-US" dirty="0"/>
              <a:t>Insert</a:t>
            </a:r>
            <a:r>
              <a:rPr lang="en-US" b="1" dirty="0"/>
              <a:t>, update, 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3A7E9-E465-7C34-2399-E30764E9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82A8-3DA9-878F-442E-8C11E5FE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Make database simple to keep data</a:t>
            </a:r>
          </a:p>
          <a:p>
            <a:r>
              <a:rPr lang="en-US" sz="2000" dirty="0"/>
              <a:t>Make it optimize for insert/update</a:t>
            </a:r>
          </a:p>
          <a:p>
            <a:r>
              <a:rPr lang="en-US" sz="2000" dirty="0"/>
              <a:t>Make it </a:t>
            </a:r>
            <a:r>
              <a:rPr lang="en-US" sz="2000" dirty="0" err="1"/>
              <a:t>splitted</a:t>
            </a:r>
            <a:r>
              <a:rPr lang="en-US" sz="2000" dirty="0"/>
              <a:t> as possible</a:t>
            </a:r>
          </a:p>
          <a:p>
            <a:endParaRPr lang="en-US" sz="2000" dirty="0"/>
          </a:p>
          <a:p>
            <a:r>
              <a:rPr lang="en-US" sz="2000" b="1" dirty="0" err="1"/>
              <a:t>Benifits</a:t>
            </a:r>
            <a:endParaRPr lang="en-US" sz="2000" b="1" dirty="0"/>
          </a:p>
          <a:p>
            <a:r>
              <a:rPr lang="en-US" sz="2000" dirty="0">
                <a:sym typeface="Wingdings" panose="05000000000000000000" pitchFamily="2" charset="2"/>
              </a:rPr>
              <a:t> Managing data easier / simpler/ Optimized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Data storage less used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Less redundant data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/>
              <a:t>Drawbacks</a:t>
            </a:r>
          </a:p>
          <a:p>
            <a:r>
              <a:rPr lang="en-US" sz="2000" dirty="0"/>
              <a:t>Analytics is not recommended</a:t>
            </a:r>
          </a:p>
          <a:p>
            <a:r>
              <a:rPr lang="en-US" sz="2000" dirty="0"/>
              <a:t>Projection/Selection less optimized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406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Maven Pro</vt:lpstr>
      <vt:lpstr>Office Theme</vt:lpstr>
      <vt:lpstr>PowerPoint Presentation</vt:lpstr>
      <vt:lpstr>PowerPoint Presentation</vt:lpstr>
      <vt:lpstr>ACID</vt:lpstr>
      <vt:lpstr>ACID</vt:lpstr>
      <vt:lpstr>ACID</vt:lpstr>
      <vt:lpstr>ACID</vt:lpstr>
      <vt:lpstr>PowerPoint Presentation</vt:lpstr>
      <vt:lpstr>DB Architecture</vt:lpstr>
      <vt:lpstr>Normalization</vt:lpstr>
      <vt:lpstr>Denormalization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 Rashedul Alam</dc:creator>
  <cp:lastModifiedBy>Shoaib Rahman</cp:lastModifiedBy>
  <cp:revision>79</cp:revision>
  <dcterms:created xsi:type="dcterms:W3CDTF">2023-07-02T10:17:22Z</dcterms:created>
  <dcterms:modified xsi:type="dcterms:W3CDTF">2023-09-15T16:41:50Z</dcterms:modified>
</cp:coreProperties>
</file>