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4B12-B13B-89BC-BB7A-842D051BD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EDEA-0A85-2E5D-1570-443DE97C2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FAEE-3D18-13B2-D699-75F565BE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1DDF-8044-FD81-C4E9-C0AD996D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10732-66BD-2652-CF8D-BCA03808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796D-FE72-88EF-56BC-219C25CD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378D-53BA-9786-0CF9-5C886959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9FA97-7CDF-D937-CDAC-DE9B0560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088AB-654B-D0B6-E220-FC3DF87A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AA4D-3E8A-F45E-4E3C-7325FD79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7AB34-1836-7C39-116F-B41807249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E618A-33DC-39B2-7B9A-1243726FD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2851D-60E3-8761-D9D3-A883EA67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4888-B79C-0163-DF7B-CC885F6A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DEC4-9B2A-09B9-21E1-C15282DC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4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8B94-9565-B9A0-1BA7-71A48FB2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79C0-5AA4-F136-5BA1-7458435F8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C8EDF-F94A-F2CF-44DD-D6D44FD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791BA-7954-2EA0-991F-6E183E33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EECF-EB0C-691E-7A9E-9CB0014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04AD-5061-A560-DC04-E48A7551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0AFE-27C9-5E1D-22F9-EB88D72E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AADB-9E84-99AF-4E93-402F910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4BC6-05FA-2D22-A01F-084732A6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77DDB-8692-7364-31C9-D9602E0B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F448-BCED-93D3-0A79-844A2364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B6B7-AA89-0AF4-85B2-50D37723B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1A668-A9A0-F213-0F0F-A921FFA99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1D582-40B6-D511-2C23-93032676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87A57-D5BB-89EE-0E7F-331B7477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0926C-176F-8EE3-B94C-89467095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3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A1E-FABA-1AFA-02D5-339A82A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D48E-C3FD-80DD-9EA0-36C989B11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60AE9-B366-6FF7-384C-466228E1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EF90-EF3E-7E10-B225-722A45766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5D2F6-18A5-23E4-D8DB-A956EE83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07244-934D-580C-85BF-89D7DD5B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0CDBA-F908-223A-2889-A40B029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30A7A-7E61-8BEB-202E-B3E4B3F6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EE9F-474F-BDB6-9E8E-35C25CF5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41926-9F0E-EED2-5B83-637B5045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3CE39-E77F-2A71-10E9-E53F28B9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A7ADC-FDDF-89E2-2259-16DE26D3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7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BC18A-81F8-6420-614C-1105B26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8C0978-AA47-EAD3-42D3-C245D27D2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8DDB1-9BB8-7848-E98F-589A37A9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6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29C4-5EE1-F123-902D-EFE3A7AD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A9B8-B105-B91F-854F-E561D845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DFADA-674E-11D9-392B-9859A0E1E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35C3-85D0-764C-0696-A119F03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27BF3-34E5-45BC-BE96-39C78E30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E66F2-D35E-715B-0305-4DFBB68C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9D3C-615D-4D40-E6CE-DC4ACA47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03209-701F-67BB-2BE1-E8F37E658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CFDE0-CE91-5C28-6D4C-42A72CD3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4305B-E614-D4C6-B5FD-16C3C31E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C4B0-C081-CD7B-AC93-6C4C1E33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9EE14-1E09-F754-B666-74D4EB7C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1C081-8CE5-F148-68CA-6C9DCDD2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2CE3F-DFD5-3050-313C-33AFBB3C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1B21-FD00-D61B-9144-C323D245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0DCCF-D18B-4836-BF1D-53FD9E494044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C7AF-C822-0CE9-21C3-D8E9A0943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A486E-8F23-134D-0DE1-40270698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D54C8-D3D6-4D6F-AA21-9AC72C6A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E3DD-57D5-8380-C664-ED8E7B11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794"/>
            <a:ext cx="10515600" cy="1325563"/>
          </a:xfrm>
        </p:spPr>
        <p:txBody>
          <a:bodyPr/>
          <a:lstStyle/>
          <a:p>
            <a:r>
              <a:rPr lang="en-US" dirty="0"/>
              <a:t>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C0BB-EF33-C698-E33F-D4E22F99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r>
              <a:rPr lang="en-US" dirty="0"/>
              <a:t>Unique Key</a:t>
            </a:r>
          </a:p>
          <a:p>
            <a:r>
              <a:rPr lang="en-US" dirty="0"/>
              <a:t>Check</a:t>
            </a:r>
          </a:p>
          <a:p>
            <a:r>
              <a:rPr lang="en-US" dirty="0"/>
              <a:t>Foreign Key</a:t>
            </a:r>
          </a:p>
          <a:p>
            <a:r>
              <a:rPr lang="en-US" dirty="0"/>
              <a:t>Not Null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3ACD16-A251-CA57-3066-71B248B5DD7B}"/>
              </a:ext>
            </a:extLst>
          </p:cNvPr>
          <p:cNvSpPr/>
          <p:nvPr/>
        </p:nvSpPr>
        <p:spPr>
          <a:xfrm>
            <a:off x="501445" y="825911"/>
            <a:ext cx="11690554" cy="103239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60DE1-A717-16F2-1A2A-A5456569885A}"/>
              </a:ext>
            </a:extLst>
          </p:cNvPr>
          <p:cNvSpPr txBox="1"/>
          <p:nvPr/>
        </p:nvSpPr>
        <p:spPr>
          <a:xfrm>
            <a:off x="501445" y="9559"/>
            <a:ext cx="5024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SQL for Everybody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9E7B4-E8FC-D70B-66B4-18F8763EAF77}"/>
              </a:ext>
            </a:extLst>
          </p:cNvPr>
          <p:cNvSpPr txBox="1"/>
          <p:nvPr/>
        </p:nvSpPr>
        <p:spPr>
          <a:xfrm>
            <a:off x="501445" y="446747"/>
            <a:ext cx="480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75000"/>
                  </a:schemeClr>
                </a:solidFill>
              </a:rPr>
              <a:t>Instructed by Shoaib Rahman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A blue and green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41D30C5-B9E8-C676-2D79-8FE40E61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277" y="141384"/>
            <a:ext cx="1717819" cy="597801"/>
          </a:xfrm>
          <a:prstGeom prst="rect">
            <a:avLst/>
          </a:prstGeom>
        </p:spPr>
      </p:pic>
      <p:pic>
        <p:nvPicPr>
          <p:cNvPr id="8" name="Picture 7" descr="A yellow text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559D4433-0E87-77AA-3D3B-AEBEEEB5D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275" y="135819"/>
            <a:ext cx="597801" cy="597801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937344-9BD2-8D0D-83BF-BBCD88FE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4ABE34-7367-4640-9FCB-FA602412E74B}" type="slidenum">
              <a:rPr lang="en-US" smtClean="0"/>
              <a:t>1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AF80949C-ACAE-430B-1915-59C60AC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445" y="6444334"/>
            <a:ext cx="1238865" cy="365125"/>
          </a:xfrm>
        </p:spPr>
        <p:txBody>
          <a:bodyPr/>
          <a:lstStyle/>
          <a:p>
            <a:r>
              <a:rPr lang="en-US" dirty="0"/>
              <a:t>www.aiquest.org</a:t>
            </a:r>
          </a:p>
        </p:txBody>
      </p:sp>
    </p:spTree>
    <p:extLst>
      <p:ext uri="{BB962C8B-B14F-4D97-AF65-F5344CB8AC3E}">
        <p14:creationId xmlns:p14="http://schemas.microsoft.com/office/powerpoint/2010/main" val="392890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Constraint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Shoaib Rahman</dc:creator>
  <cp:lastModifiedBy>Shoaib Rahman</cp:lastModifiedBy>
  <cp:revision>2</cp:revision>
  <dcterms:created xsi:type="dcterms:W3CDTF">2023-10-08T16:48:11Z</dcterms:created>
  <dcterms:modified xsi:type="dcterms:W3CDTF">2023-10-08T16:51:24Z</dcterms:modified>
</cp:coreProperties>
</file>