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9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91" y="592455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Customer Sentiment Analysis using   Reviews</a:t>
            </a:r>
            <a:endParaRPr lang="en-GB" sz="5000" dirty="0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logo of a plane&#10;&#10;Description automatically generated">
            <a:extLst>
              <a:ext uri="{FF2B5EF4-FFF2-40B4-BE49-F238E27FC236}">
                <a16:creationId xmlns:a16="http://schemas.microsoft.com/office/drawing/2014/main" id="{F944C367-F6D0-6C6F-A8D3-EA81260F6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424285" y="56886"/>
            <a:ext cx="6764667" cy="674422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917440" cy="1011143"/>
          </a:xfrm>
        </p:spPr>
        <p:txBody>
          <a:bodyPr/>
          <a:lstStyle/>
          <a:p>
            <a:r>
              <a:rPr lang="en-US" dirty="0"/>
              <a:t>Summary of Insights</a:t>
            </a: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CAE5D6-CCD3-BDB6-DC0C-D93E2EB2E938}"/>
              </a:ext>
            </a:extLst>
          </p:cNvPr>
          <p:cNvGrpSpPr/>
          <p:nvPr/>
        </p:nvGrpSpPr>
        <p:grpSpPr>
          <a:xfrm>
            <a:off x="4419834" y="665258"/>
            <a:ext cx="3230880" cy="2992342"/>
            <a:chOff x="5831840" y="538480"/>
            <a:chExt cx="3230880" cy="299234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3A7713-A203-22CC-FD6A-1269BF6EA2F3}"/>
                </a:ext>
              </a:extLst>
            </p:cNvPr>
            <p:cNvSpPr/>
            <p:nvPr/>
          </p:nvSpPr>
          <p:spPr>
            <a:xfrm>
              <a:off x="5831840" y="538480"/>
              <a:ext cx="3230880" cy="29923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2" name="Picture 21" descr="A pie chart with numbers and a few different colored circles&#10;&#10;Description automatically generated with medium confidence">
              <a:extLst>
                <a:ext uri="{FF2B5EF4-FFF2-40B4-BE49-F238E27FC236}">
                  <a16:creationId xmlns:a16="http://schemas.microsoft.com/office/drawing/2014/main" id="{0D1C0ECF-8D0B-2299-6718-C10D8CC9E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209" y="634874"/>
              <a:ext cx="2892142" cy="272513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0F51FB-204C-F9FB-07A9-6D8CFAB4B8F1}"/>
              </a:ext>
            </a:extLst>
          </p:cNvPr>
          <p:cNvSpPr txBox="1"/>
          <p:nvPr/>
        </p:nvSpPr>
        <p:spPr>
          <a:xfrm>
            <a:off x="44332" y="812140"/>
            <a:ext cx="4829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 1000 reviews analyzed: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520 reviews were classified as having negative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301 reviews were classified as having positive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179 reviews were found to have been neutral.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398465-2D47-950D-36FF-70BA95328AAA}"/>
              </a:ext>
            </a:extLst>
          </p:cNvPr>
          <p:cNvSpPr txBox="1"/>
          <p:nvPr/>
        </p:nvSpPr>
        <p:spPr>
          <a:xfrm>
            <a:off x="8334424" y="6527800"/>
            <a:ext cx="38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Wordcloud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33993-197B-4D11-EA62-6C71F0841171}"/>
              </a:ext>
            </a:extLst>
          </p:cNvPr>
          <p:cNvSpPr txBox="1"/>
          <p:nvPr/>
        </p:nvSpPr>
        <p:spPr>
          <a:xfrm>
            <a:off x="1" y="6488668"/>
            <a:ext cx="38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Wordcloud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2667C-1654-3FAF-4648-8BB7F64BCA25}"/>
              </a:ext>
            </a:extLst>
          </p:cNvPr>
          <p:cNvSpPr txBox="1"/>
          <p:nvPr/>
        </p:nvSpPr>
        <p:spPr>
          <a:xfrm>
            <a:off x="7957727" y="983655"/>
            <a:ext cx="4120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</a:t>
            </a:r>
            <a:r>
              <a:rPr lang="en-US" dirty="0" err="1"/>
              <a:t>worldcloud</a:t>
            </a:r>
            <a:r>
              <a:rPr lang="en-US" dirty="0"/>
              <a:t> from the ‘Negative’ sentiment counts: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seem to have complaints related to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 relating services also seems to come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Cancellations and refunds also seems to among customer complaints.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B6A7BD-B370-28C3-58E9-F6F7A020955C}"/>
              </a:ext>
            </a:extLst>
          </p:cNvPr>
          <p:cNvSpPr txBox="1"/>
          <p:nvPr/>
        </p:nvSpPr>
        <p:spPr>
          <a:xfrm>
            <a:off x="4140791" y="3945322"/>
            <a:ext cx="3816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</a:t>
            </a:r>
            <a:r>
              <a:rPr lang="en-US" dirty="0" err="1"/>
              <a:t>worldcloud</a:t>
            </a:r>
            <a:r>
              <a:rPr lang="en-US" dirty="0"/>
              <a:t> from the ‘Positive’ sentiment counts: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seem to bring up the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service and the seat seem to come up the most in the positive reviews.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3A37D-7553-1340-D710-E6120D748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10" y="3303786"/>
            <a:ext cx="3857356" cy="3200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0B4223-0943-FEAC-2AA1-0C3E08919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6" y="3303786"/>
            <a:ext cx="385735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Sentiment Analysis using   Reviews</vt:lpstr>
      <vt:lpstr>Summary of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Shahriar Islam</cp:lastModifiedBy>
  <cp:revision>3</cp:revision>
  <dcterms:created xsi:type="dcterms:W3CDTF">2022-12-06T11:13:27Z</dcterms:created>
  <dcterms:modified xsi:type="dcterms:W3CDTF">2024-09-02T19:38:51Z</dcterms:modified>
</cp:coreProperties>
</file>