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28/12/2024</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28/12/2024</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28/12/2024</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760691" y="592455"/>
            <a:ext cx="3734014" cy="3566160"/>
          </a:xfrm>
        </p:spPr>
        <p:txBody>
          <a:bodyPr anchor="b">
            <a:normAutofit/>
          </a:bodyPr>
          <a:lstStyle/>
          <a:p>
            <a:pPr algn="l"/>
            <a:r>
              <a:rPr lang="en-US" sz="5000" dirty="0"/>
              <a:t>Customer Booking Prediction</a:t>
            </a:r>
            <a:endParaRPr lang="en-GB" sz="5000" dirty="0"/>
          </a:p>
        </p:txBody>
      </p:sp>
      <p:sp>
        <p:nvSpPr>
          <p:cNvPr id="2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logo of a plane&#10;&#10;Description automatically generated">
            <a:extLst>
              <a:ext uri="{FF2B5EF4-FFF2-40B4-BE49-F238E27FC236}">
                <a16:creationId xmlns:a16="http://schemas.microsoft.com/office/drawing/2014/main" id="{F944C367-F6D0-6C6F-A8D3-EA81260F66CB}"/>
              </a:ext>
            </a:extLst>
          </p:cNvPr>
          <p:cNvPicPr>
            <a:picLocks noChangeAspect="1"/>
          </p:cNvPicPr>
          <p:nvPr/>
        </p:nvPicPr>
        <p:blipFill rotWithShape="1">
          <a:blip r:embed="rId2">
            <a:extLst>
              <a:ext uri="{28A0092B-C50C-407E-A947-70E740481C1C}">
                <a14:useLocalDpi xmlns:a14="http://schemas.microsoft.com/office/drawing/2010/main" val="0"/>
              </a:ext>
            </a:extLst>
          </a:blip>
          <a:srcRect t="302"/>
          <a:stretch/>
        </p:blipFill>
        <p:spPr>
          <a:xfrm>
            <a:off x="5424285" y="56886"/>
            <a:ext cx="6764667" cy="6744227"/>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92306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86A1C71-6756-8159-D10C-00D4D3C78D77}"/>
              </a:ext>
            </a:extLst>
          </p:cNvPr>
          <p:cNvSpPr txBox="1"/>
          <p:nvPr/>
        </p:nvSpPr>
        <p:spPr>
          <a:xfrm>
            <a:off x="143249" y="648716"/>
            <a:ext cx="439065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The most important feature of the model was the ‘purchase lead’, that is the time interval between purchase and departure. </a:t>
            </a:r>
          </a:p>
          <a:p>
            <a:pPr marL="285750" indent="-285750">
              <a:buFont typeface="Arial" panose="020B0604020202020204" pitchFamily="34" charset="0"/>
              <a:buChar char="•"/>
            </a:pPr>
            <a:r>
              <a:rPr lang="en-US" dirty="0"/>
              <a:t>Other important parameters of the model came from the flight information such as duration of the flight, time of flight (hours), etc. Sales channel and type of trip were found to be of little significance.</a:t>
            </a:r>
          </a:p>
          <a:p>
            <a:pPr marL="285750" indent="-285750">
              <a:buFont typeface="Arial" panose="020B0604020202020204" pitchFamily="34" charset="0"/>
              <a:buChar char="•"/>
            </a:pPr>
            <a:r>
              <a:rPr lang="en-US" dirty="0"/>
              <a:t>The accuracy of the trained model was </a:t>
            </a:r>
            <a:r>
              <a:rPr lang="en-US" b="1" dirty="0">
                <a:solidFill>
                  <a:srgbClr val="FF0000"/>
                </a:solidFill>
              </a:rPr>
              <a:t>82.9%. </a:t>
            </a:r>
          </a:p>
          <a:p>
            <a:pPr marL="285750" indent="-285750">
              <a:buFont typeface="Arial" panose="020B0604020202020204" pitchFamily="34" charset="0"/>
              <a:buChar char="•"/>
            </a:pPr>
            <a:r>
              <a:rPr lang="en-US" dirty="0"/>
              <a:t>Recall:  </a:t>
            </a:r>
            <a:r>
              <a:rPr lang="en-US" u="sng" dirty="0">
                <a:solidFill>
                  <a:srgbClr val="FF0000"/>
                </a:solidFill>
              </a:rPr>
              <a:t>0.14</a:t>
            </a:r>
            <a:r>
              <a:rPr lang="en-US" dirty="0"/>
              <a:t>  ; Precision:  </a:t>
            </a:r>
            <a:r>
              <a:rPr lang="en-US" u="sng" dirty="0">
                <a:solidFill>
                  <a:srgbClr val="FF0000"/>
                </a:solidFill>
              </a:rPr>
              <a:t>0.31</a:t>
            </a:r>
            <a:r>
              <a:rPr lang="en-US" dirty="0"/>
              <a:t>; For Customers who completed their booking.</a:t>
            </a:r>
          </a:p>
          <a:p>
            <a:pPr marL="285750" indent="-285750">
              <a:buFont typeface="Arial" panose="020B0604020202020204" pitchFamily="34" charset="0"/>
              <a:buChar char="•"/>
            </a:pPr>
            <a:r>
              <a:rPr lang="en-US" dirty="0"/>
              <a:t>The dataset should be enriched with more customer centric features or booking information such as date of purchase (to track holidays</a:t>
            </a:r>
            <a:r>
              <a:rPr lang="en-US"/>
              <a:t>, seasons, etc.), </a:t>
            </a:r>
            <a:r>
              <a:rPr lang="en-US" dirty="0"/>
              <a:t>if any offers </a:t>
            </a:r>
            <a:r>
              <a:rPr lang="en-US"/>
              <a:t>were availed, etc. </a:t>
            </a:r>
            <a:endParaRPr lang="en-US" dirty="0"/>
          </a:p>
        </p:txBody>
      </p:sp>
      <p:sp>
        <p:nvSpPr>
          <p:cNvPr id="8" name="TextBox 7">
            <a:extLst>
              <a:ext uri="{FF2B5EF4-FFF2-40B4-BE49-F238E27FC236}">
                <a16:creationId xmlns:a16="http://schemas.microsoft.com/office/drawing/2014/main" id="{A9BA1003-E4B8-9049-B9F9-EDE5F5585BDF}"/>
              </a:ext>
            </a:extLst>
          </p:cNvPr>
          <p:cNvSpPr txBox="1"/>
          <p:nvPr/>
        </p:nvSpPr>
        <p:spPr>
          <a:xfrm>
            <a:off x="5319524" y="5011166"/>
            <a:ext cx="6124949" cy="369332"/>
          </a:xfrm>
          <a:prstGeom prst="rect">
            <a:avLst/>
          </a:prstGeom>
          <a:noFill/>
        </p:spPr>
        <p:txBody>
          <a:bodyPr wrap="square" rtlCol="0">
            <a:spAutoFit/>
          </a:bodyPr>
          <a:lstStyle/>
          <a:p>
            <a:r>
              <a:rPr lang="en-US" dirty="0"/>
              <a:t>Fig: Dependency between the features and the target variable.</a:t>
            </a:r>
          </a:p>
        </p:txBody>
      </p:sp>
      <p:pic>
        <p:nvPicPr>
          <p:cNvPr id="3" name="Picture 2" descr="A graph with text and numbers&#10;&#10;Description automatically generated">
            <a:extLst>
              <a:ext uri="{FF2B5EF4-FFF2-40B4-BE49-F238E27FC236}">
                <a16:creationId xmlns:a16="http://schemas.microsoft.com/office/drawing/2014/main" id="{5E7E708E-B886-DACA-648B-FD066BD26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9652" y="832350"/>
            <a:ext cx="6464821" cy="4178816"/>
          </a:xfrm>
          <a:prstGeom prst="rect">
            <a:avLst/>
          </a:prstGeom>
        </p:spPr>
      </p:pic>
    </p:spTree>
    <p:extLst>
      <p:ext uri="{BB962C8B-B14F-4D97-AF65-F5344CB8AC3E}">
        <p14:creationId xmlns:p14="http://schemas.microsoft.com/office/powerpoint/2010/main" val="3628234313"/>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136</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Customer Booking Prediction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Shahriar Islam</cp:lastModifiedBy>
  <cp:revision>10</cp:revision>
  <dcterms:created xsi:type="dcterms:W3CDTF">2022-12-06T11:13:27Z</dcterms:created>
  <dcterms:modified xsi:type="dcterms:W3CDTF">2024-12-27T20:46:06Z</dcterms:modified>
</cp:coreProperties>
</file>