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ba7617ef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ba7617ef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a7617ef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ba7617ef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a7617e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ba7617e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a7617ef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a7617ef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ba7617ef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ba7617ef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ba7617ef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ba7617ef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ba7617ef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ba7617ef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ba7617ef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ba7617ef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27675" y="1182300"/>
            <a:ext cx="8222100" cy="8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ChatBot Feels You -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 Counseling Service Using Emotional Response Generation</a:t>
            </a:r>
            <a:r>
              <a:rPr lang="en"/>
              <a:t>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Ishraqul Islam - 19141008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Aqil Mahmud -  18341010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Fardin Rizvy Rahat -  17101245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MD. Shahriar Mim - 17101463</a:t>
            </a:r>
            <a:endParaRPr sz="2400"/>
          </a:p>
        </p:txBody>
      </p:sp>
      <p:sp>
        <p:nvSpPr>
          <p:cNvPr id="69" name="Google Shape;69;p13"/>
          <p:cNvSpPr txBox="1"/>
          <p:nvPr/>
        </p:nvSpPr>
        <p:spPr>
          <a:xfrm>
            <a:off x="437525" y="2531800"/>
            <a:ext cx="393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Presented By: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1148550" y="1867650"/>
            <a:ext cx="6372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AI for Good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NLP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Psychiatric Counseling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 Better Mental Health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71975" y="2076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From Paper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371550" y="1155900"/>
            <a:ext cx="84009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❖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Abstract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❖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❖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Related Works Included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❖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Chat Assistant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❖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Emotion Recognition Based on NLP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❖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Personalize Response Generation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❖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31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2064B"/>
              </a:buClr>
              <a:buSzPts val="2100"/>
              <a:buChar char="●"/>
            </a:pPr>
            <a:r>
              <a:rPr lang="en" sz="2100">
                <a:solidFill>
                  <a:srgbClr val="02064B"/>
                </a:solidFill>
              </a:rPr>
              <a:t>Counseling ChatBot</a:t>
            </a:r>
            <a:endParaRPr sz="2100">
              <a:solidFill>
                <a:srgbClr val="02064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2064B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rgbClr val="02064B"/>
              </a:buClr>
              <a:buSzPts val="2100"/>
              <a:buChar char="●"/>
            </a:pPr>
            <a:r>
              <a:rPr lang="en" sz="2100">
                <a:solidFill>
                  <a:srgbClr val="02064B"/>
                </a:solidFill>
              </a:rPr>
              <a:t>Cognitive Behavioral Therapy</a:t>
            </a:r>
            <a:endParaRPr sz="2100">
              <a:solidFill>
                <a:srgbClr val="02064B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2064B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rgbClr val="02064B"/>
              </a:buClr>
              <a:buSzPts val="2100"/>
              <a:buChar char="●"/>
            </a:pPr>
            <a:r>
              <a:rPr lang="en" sz="2100">
                <a:solidFill>
                  <a:srgbClr val="02064B"/>
                </a:solidFill>
              </a:rPr>
              <a:t>Connecting To Therapists</a:t>
            </a:r>
            <a:endParaRPr sz="2100">
              <a:solidFill>
                <a:srgbClr val="02064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INTRODUCTION</a:t>
            </a:r>
            <a:endParaRPr sz="2800"/>
          </a:p>
        </p:txBody>
      </p:sp>
      <p:sp>
        <p:nvSpPr>
          <p:cNvPr id="87" name="Google Shape;87;p16"/>
          <p:cNvSpPr txBox="1"/>
          <p:nvPr/>
        </p:nvSpPr>
        <p:spPr>
          <a:xfrm>
            <a:off x="13500" y="1013250"/>
            <a:ext cx="89961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64B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rgbClr val="02064B"/>
                </a:solidFill>
                <a:latin typeface="Roboto"/>
                <a:ea typeface="Roboto"/>
                <a:cs typeface="Roboto"/>
                <a:sym typeface="Roboto"/>
              </a:rPr>
              <a:t>Human Emotional Recognition has been a long research topics</a:t>
            </a:r>
            <a:endParaRPr sz="1800">
              <a:solidFill>
                <a:srgbClr val="02064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64B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rgbClr val="02064B"/>
                </a:solidFill>
                <a:latin typeface="Roboto"/>
                <a:ea typeface="Roboto"/>
                <a:cs typeface="Roboto"/>
                <a:sym typeface="Roboto"/>
              </a:rPr>
              <a:t>Introduction of Artificial Intelligence ( AI ) has adequate approach</a:t>
            </a:r>
            <a:endParaRPr sz="1800">
              <a:solidFill>
                <a:srgbClr val="02064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64B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rgbClr val="02064B"/>
                </a:solidFill>
                <a:latin typeface="Roboto"/>
                <a:ea typeface="Roboto"/>
                <a:cs typeface="Roboto"/>
                <a:sym typeface="Roboto"/>
              </a:rPr>
              <a:t>Various emotion classification models are</a:t>
            </a:r>
            <a:endParaRPr sz="1800">
              <a:solidFill>
                <a:srgbClr val="02064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64B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02064B"/>
                </a:solidFill>
                <a:latin typeface="Roboto"/>
                <a:ea typeface="Roboto"/>
                <a:cs typeface="Roboto"/>
                <a:sym typeface="Roboto"/>
              </a:rPr>
              <a:t>Static Image Processing - Using Convolution neural networks (CNN)</a:t>
            </a:r>
            <a:endParaRPr>
              <a:solidFill>
                <a:srgbClr val="02064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64B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02064B"/>
                </a:solidFill>
                <a:latin typeface="Roboto"/>
                <a:ea typeface="Roboto"/>
                <a:cs typeface="Roboto"/>
                <a:sym typeface="Roboto"/>
              </a:rPr>
              <a:t>Temporal Time Domain -  Using Recurrent neural networks (RNN)</a:t>
            </a:r>
            <a:endParaRPr>
              <a:solidFill>
                <a:srgbClr val="02064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64B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02064B"/>
                </a:solidFill>
                <a:latin typeface="Roboto"/>
                <a:ea typeface="Roboto"/>
                <a:cs typeface="Roboto"/>
                <a:sym typeface="Roboto"/>
              </a:rPr>
              <a:t>Machine Translation - Using Attention Network</a:t>
            </a:r>
            <a:endParaRPr>
              <a:solidFill>
                <a:srgbClr val="02064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64B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rgbClr val="02064B"/>
                </a:solidFill>
                <a:latin typeface="Roboto"/>
                <a:ea typeface="Roboto"/>
                <a:cs typeface="Roboto"/>
                <a:sym typeface="Roboto"/>
              </a:rPr>
              <a:t>For improved results we can follow hybrid approached multi modal classification</a:t>
            </a:r>
            <a:endParaRPr sz="1800">
              <a:solidFill>
                <a:srgbClr val="02064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64B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rgbClr val="02064B"/>
                </a:solidFill>
                <a:latin typeface="Roboto"/>
                <a:ea typeface="Roboto"/>
                <a:cs typeface="Roboto"/>
                <a:sym typeface="Roboto"/>
              </a:rPr>
              <a:t>Not many applications apply the emotion recognition technique other than Apple Siri, Samsung S-voice, Google Now</a:t>
            </a:r>
            <a:endParaRPr sz="1800">
              <a:solidFill>
                <a:srgbClr val="02064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064B"/>
              </a:buClr>
              <a:buSzPts val="1800"/>
              <a:buFont typeface="Roboto"/>
              <a:buChar char="❖"/>
            </a:pPr>
            <a:r>
              <a:rPr lang="en" sz="1800">
                <a:solidFill>
                  <a:srgbClr val="02064B"/>
                </a:solidFill>
                <a:latin typeface="Roboto"/>
                <a:ea typeface="Roboto"/>
                <a:cs typeface="Roboto"/>
                <a:sym typeface="Roboto"/>
              </a:rPr>
              <a:t>Intelligent assistant services which applies very simple NLP techniques</a:t>
            </a:r>
            <a:endParaRPr sz="1800">
              <a:solidFill>
                <a:srgbClr val="02064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860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WORKS DONE</a:t>
            </a:r>
            <a:endParaRPr sz="2900"/>
          </a:p>
        </p:txBody>
      </p:sp>
      <p:sp>
        <p:nvSpPr>
          <p:cNvPr id="93" name="Google Shape;93;p17"/>
          <p:cNvSpPr txBox="1"/>
          <p:nvPr/>
        </p:nvSpPr>
        <p:spPr>
          <a:xfrm>
            <a:off x="73950" y="904175"/>
            <a:ext cx="882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2064B"/>
                </a:solidFill>
                <a:latin typeface="Roboto"/>
                <a:ea typeface="Roboto"/>
                <a:cs typeface="Roboto"/>
                <a:sym typeface="Roboto"/>
              </a:rPr>
              <a:t>EMOTION RECOGNITION</a:t>
            </a:r>
            <a:endParaRPr sz="1700">
              <a:solidFill>
                <a:srgbClr val="02064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84050" y="1652050"/>
            <a:ext cx="8775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Features that indicates the emotional state of the user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Seven emotional states like happiness, anger, fear, sadness, surprise, disgust and neutral.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Robust face expression recognition.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Soft attention mechanism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Emotion embedding vectors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Limitations of existing emotion recognition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184050" y="661150"/>
            <a:ext cx="57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CHAT ASSISTANT FOR MENTAL HEALTHCARE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84050" y="1652050"/>
            <a:ext cx="8775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Capability of chatbot.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Deep interaction model.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Continuous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various information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What the chatbot has to learn.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Emotional intelligent system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Smart mobile healthcare assistant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GENERATION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427" y="771450"/>
            <a:ext cx="4196250" cy="421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44575" y="1062650"/>
            <a:ext cx="4546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09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2150"/>
              <a:t>The Factors are</a:t>
            </a:r>
            <a:r>
              <a:rPr lang="en" sz="2150"/>
              <a:t>:</a:t>
            </a:r>
            <a:endParaRPr sz="2150"/>
          </a:p>
          <a:p>
            <a:pPr indent="-365125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2150"/>
              <a:buAutoNum type="arabicPeriod"/>
            </a:pPr>
            <a:r>
              <a:rPr lang="en" sz="2150"/>
              <a:t>Feature extraction</a:t>
            </a:r>
            <a:endParaRPr sz="2150"/>
          </a:p>
          <a:p>
            <a:pPr indent="-3651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50"/>
              <a:buAutoNum type="arabicPeriod"/>
            </a:pPr>
            <a:r>
              <a:rPr lang="en" sz="2150"/>
              <a:t>Response decision</a:t>
            </a:r>
            <a:endParaRPr sz="2150"/>
          </a:p>
          <a:p>
            <a:pPr indent="-3651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50"/>
              <a:buAutoNum type="arabicPeriod"/>
            </a:pPr>
            <a:r>
              <a:rPr lang="en" sz="2150"/>
              <a:t>Generating sympathetic response</a:t>
            </a:r>
            <a:endParaRPr sz="2150"/>
          </a:p>
          <a:p>
            <a:pPr indent="-3651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50"/>
              <a:buAutoNum type="arabicPeriod"/>
            </a:pPr>
            <a:r>
              <a:rPr lang="en" sz="2150"/>
              <a:t>Generating informative response.</a:t>
            </a:r>
            <a:endParaRPr sz="21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PERSONALIZED RESPONSE GENERATION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925" y="1791850"/>
            <a:ext cx="4372449" cy="308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168300" y="843025"/>
            <a:ext cx="868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/>
              <a:t>Personalizing response based different factors like person’s age, gender etc.</a:t>
            </a:r>
            <a:endParaRPr sz="2400"/>
          </a:p>
        </p:txBody>
      </p:sp>
      <p:sp>
        <p:nvSpPr>
          <p:cNvPr id="115" name="Google Shape;115;p20"/>
          <p:cNvSpPr txBox="1"/>
          <p:nvPr/>
        </p:nvSpPr>
        <p:spPr>
          <a:xfrm>
            <a:off x="213425" y="2208925"/>
            <a:ext cx="41406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Dataset for User Intention :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2150"/>
              <a:t>C</a:t>
            </a:r>
            <a:r>
              <a:rPr lang="en" sz="2150"/>
              <a:t>onsists of document context and user emotion.</a:t>
            </a:r>
            <a:endParaRPr sz="21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EMOTIONAL RECOGNITION BASED ON NLP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599250" y="1847650"/>
            <a:ext cx="7630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Why NLP ? 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Gated Recurrent Unit(GRU) based Sentence Analysis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Data Representations of Emotions 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Emotion Recognition Log 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Pre-recognizing Emotions 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Non-Functional: Ethical response 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