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Sensor Controlled </a:t>
            </a:r>
            <a:r>
              <a:rPr lang="en-US" sz="5400" dirty="0" smtClean="0"/>
              <a:t>Water Tap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Shahriar Ahmed Ashrafi(1405047)</a:t>
            </a:r>
          </a:p>
          <a:p>
            <a:r>
              <a:rPr lang="en-US" dirty="0" smtClean="0"/>
              <a:t>Munif </a:t>
            </a:r>
            <a:r>
              <a:rPr lang="en-US" dirty="0" err="1" smtClean="0"/>
              <a:t>Mutasim</a:t>
            </a:r>
            <a:r>
              <a:rPr lang="en-US" dirty="0" smtClean="0"/>
              <a:t>(1405058)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7727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3527"/>
            <a:ext cx="10018713" cy="3124201"/>
          </a:xfrm>
        </p:spPr>
        <p:txBody>
          <a:bodyPr/>
          <a:lstStyle/>
          <a:p>
            <a:pPr marL="0" indent="0" algn="justLow">
              <a:buNone/>
            </a:pPr>
            <a:r>
              <a:rPr lang="en-US" dirty="0"/>
              <a:t>We </a:t>
            </a:r>
            <a:r>
              <a:rPr lang="en-US" dirty="0" smtClean="0"/>
              <a:t>want </a:t>
            </a:r>
            <a:r>
              <a:rPr lang="en-US" dirty="0"/>
              <a:t>to make a sensor controlled water </a:t>
            </a:r>
            <a:r>
              <a:rPr lang="en-US" dirty="0" smtClean="0"/>
              <a:t>tap, where a sensor </a:t>
            </a:r>
            <a:r>
              <a:rPr lang="en-US" dirty="0"/>
              <a:t>will detect any obstacle in a certain range. </a:t>
            </a:r>
            <a:r>
              <a:rPr lang="en-US" dirty="0" smtClean="0"/>
              <a:t>An </a:t>
            </a:r>
            <a:r>
              <a:rPr lang="en-US" dirty="0"/>
              <a:t>ATmega32 microcontroller will be interfaced with </a:t>
            </a:r>
            <a:r>
              <a:rPr lang="en-US" dirty="0" smtClean="0"/>
              <a:t>IR </a:t>
            </a:r>
            <a:r>
              <a:rPr lang="en-US" dirty="0"/>
              <a:t>sensor and </a:t>
            </a:r>
            <a:r>
              <a:rPr lang="en-US" dirty="0" smtClean="0"/>
              <a:t>stepper </a:t>
            </a:r>
            <a:r>
              <a:rPr lang="en-US" dirty="0"/>
              <a:t>motor. </a:t>
            </a:r>
            <a:r>
              <a:rPr lang="en-US" dirty="0" smtClean="0"/>
              <a:t>In presence of </a:t>
            </a:r>
            <a:r>
              <a:rPr lang="en-US" dirty="0"/>
              <a:t>any </a:t>
            </a:r>
            <a:r>
              <a:rPr lang="en-US" dirty="0" smtClean="0"/>
              <a:t>obstacle sensor will notify ATmega32 and it will notify </a:t>
            </a:r>
            <a:r>
              <a:rPr lang="en-US" dirty="0"/>
              <a:t>the motor to turn on the </a:t>
            </a:r>
            <a:r>
              <a:rPr lang="en-US" dirty="0" smtClean="0"/>
              <a:t>tap. In absence of obstacle ATmega32 </a:t>
            </a:r>
            <a:r>
              <a:rPr lang="en-US" dirty="0"/>
              <a:t>will </a:t>
            </a:r>
            <a:r>
              <a:rPr lang="en-US" dirty="0" smtClean="0"/>
              <a:t>notify </a:t>
            </a:r>
            <a:r>
              <a:rPr lang="en-US" dirty="0"/>
              <a:t>the motor to turn off the </a:t>
            </a:r>
            <a:r>
              <a:rPr lang="en-US" dirty="0" smtClean="0"/>
              <a:t>tap.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9109"/>
          </a:xfrm>
        </p:spPr>
        <p:txBody>
          <a:bodyPr/>
          <a:lstStyle/>
          <a:p>
            <a:r>
              <a:rPr lang="en-US" dirty="0" smtClean="0"/>
              <a:t>Sensors and 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54909"/>
            <a:ext cx="10018713" cy="3121891"/>
          </a:xfrm>
        </p:spPr>
        <p:txBody>
          <a:bodyPr/>
          <a:lstStyle/>
          <a:p>
            <a:r>
              <a:rPr lang="en-US" dirty="0" smtClean="0"/>
              <a:t>IR sensor</a:t>
            </a:r>
          </a:p>
          <a:p>
            <a:r>
              <a:rPr lang="en-US" dirty="0" smtClean="0"/>
              <a:t>Stepper Motor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0709"/>
          </a:xfrm>
        </p:spPr>
        <p:txBody>
          <a:bodyPr/>
          <a:lstStyle/>
          <a:p>
            <a:r>
              <a:rPr lang="en-US" dirty="0" smtClean="0"/>
              <a:t>Outcome of </a:t>
            </a:r>
            <a:r>
              <a:rPr lang="en-US" dirty="0"/>
              <a:t>O</a:t>
            </a:r>
            <a:r>
              <a:rPr lang="en-US" dirty="0" smtClean="0"/>
              <a:t>ur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56509"/>
            <a:ext cx="10018713" cy="3124201"/>
          </a:xfrm>
        </p:spPr>
        <p:txBody>
          <a:bodyPr/>
          <a:lstStyle/>
          <a:p>
            <a:r>
              <a:rPr lang="en-US" dirty="0" smtClean="0"/>
              <a:t>Reduce wastage of water</a:t>
            </a:r>
          </a:p>
          <a:p>
            <a:r>
              <a:rPr lang="en-US" dirty="0" smtClean="0"/>
              <a:t>Increase convenience of 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3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51" y="2331720"/>
            <a:ext cx="10018713" cy="1752599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5398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</TotalTime>
  <Words>105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Sensor Controlled Water Tap</vt:lpstr>
      <vt:lpstr>Project Description</vt:lpstr>
      <vt:lpstr>Sensors and Actuators</vt:lpstr>
      <vt:lpstr>Outcome of Our Project 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Water Tap</dc:title>
  <dc:creator>Shahriar Ahmed</dc:creator>
  <cp:lastModifiedBy>Shahriar Ahmed</cp:lastModifiedBy>
  <cp:revision>7</cp:revision>
  <dcterms:created xsi:type="dcterms:W3CDTF">2017-12-19T04:27:18Z</dcterms:created>
  <dcterms:modified xsi:type="dcterms:W3CDTF">2017-12-19T06:25:36Z</dcterms:modified>
</cp:coreProperties>
</file>