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8" Type="http://schemas.openxmlformats.org/officeDocument/2006/relationships/font" Target="fonts/DMSans-regular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766fbc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766fbc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766fbcd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766fbcd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766fbcd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766fbcd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766fbcd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766fbcd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766fbcd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766fbcd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766fbcd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766fbcd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766fbcd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766fbcd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766fbcd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766fbcd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766fbcd5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766fbcd5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MM</a:t>
            </a:r>
            <a:r>
              <a:rPr lang="en"/>
              <a:t>.DD.YY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Blight detection</a:t>
            </a:r>
            <a:endParaRPr/>
          </a:p>
        </p:txBody>
      </p:sp>
      <p:sp>
        <p:nvSpPr>
          <p:cNvPr id="264" name="Google Shape;264;p44"/>
          <p:cNvSpPr txBox="1"/>
          <p:nvPr>
            <p:ph idx="2" type="subTitle"/>
          </p:nvPr>
        </p:nvSpPr>
        <p:spPr>
          <a:xfrm>
            <a:off x="196950" y="2571750"/>
            <a:ext cx="39867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: Dr.Rasedur Rahman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M Shahriar Minhaj</a:t>
            </a:r>
            <a:br>
              <a:rPr lang="en"/>
            </a:br>
            <a:r>
              <a:rPr lang="en"/>
              <a:t>1911129</a:t>
            </a:r>
            <a:br>
              <a:rPr lang="en"/>
            </a:br>
            <a:r>
              <a:rPr lang="en"/>
              <a:t>CSC 425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descr="Blue and green wave pattern. " id="266" name="Google Shape;266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516437" y="162386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Forming Code Evaluation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516437" y="2456570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 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516437" y="330288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96954" y="162386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96954" y="2456570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196954" y="330288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516437" y="339258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Drawing a 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96954" y="339258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516437" y="213224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Forming Code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196954" y="213224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265075" y="667900"/>
            <a:ext cx="71934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potato blight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(early/late) and healthy leaves.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On going cause of Plant damage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Defining the Problem</a:t>
            </a:r>
            <a:endParaRPr/>
          </a:p>
        </p:txBody>
      </p:sp>
      <p:sp>
        <p:nvSpPr>
          <p:cNvPr id="300" name="Google Shape;300;p4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375" y="15854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50" y="15854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75" y="15854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/>
        </p:nvSpPr>
        <p:spPr>
          <a:xfrm>
            <a:off x="927025" y="4134225"/>
            <a:ext cx="185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Healthy potato plant leaf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3493825" y="4134225"/>
            <a:ext cx="19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Early</a:t>
            </a: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blight , </a:t>
            </a: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potato plant leave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6337575" y="4134225"/>
            <a:ext cx="19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Late </a:t>
            </a: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blight , potato plant leave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516437" y="339258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Drawing a 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196954" y="339258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516437" y="213224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Forming Code Evaluation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196954" y="213224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375" y="2231125"/>
            <a:ext cx="3219249" cy="28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375" y="71725"/>
            <a:ext cx="4575325" cy="20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0" y="71725"/>
            <a:ext cx="2488475" cy="16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50" y="1841800"/>
            <a:ext cx="3285375" cy="3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>
            <p:ph idx="1" type="subTitle"/>
          </p:nvPr>
        </p:nvSpPr>
        <p:spPr>
          <a:xfrm>
            <a:off x="6546600" y="2851500"/>
            <a:ext cx="25974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CNN model Training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Accuracy, validation graph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Summary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EPOCHS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the Model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Prediction confidence is above 90% in maximum case</a:t>
            </a:r>
            <a:endParaRPr/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175" y="650200"/>
            <a:ext cx="4837825" cy="384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3" name="Google Shape;343;p5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344" name="Google Shape;344;p5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51"/>
          <p:cNvSpPr txBox="1"/>
          <p:nvPr/>
        </p:nvSpPr>
        <p:spPr>
          <a:xfrm>
            <a:off x="516437" y="339258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Drawing a 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196954" y="339258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the Problem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516437" y="213224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Forming Code Evaluation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196954" y="213224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196950" y="669925"/>
            <a:ext cx="3151800" cy="4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1.The CNN model successfully classifies potato leaves into: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Healthy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Early Blight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Late Blight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2.Achieved good accuracy on validation and test datasets, showing strong generalization.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3.Early detection enables timely intervention, reducing crop damage and increasing yield.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4.The model can be integrated into mobile or web applications to support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real-time disease monitoring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farmers.</a:t>
            </a:r>
            <a:endParaRPr/>
          </a:p>
        </p:txBody>
      </p:sp>
      <p:sp>
        <p:nvSpPr>
          <p:cNvPr id="357" name="Google Shape;3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2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00" y="828438"/>
            <a:ext cx="5490450" cy="348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