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71" r:id="rId14"/>
    <p:sldId id="272" r:id="rId15"/>
    <p:sldId id="274" r:id="rId16"/>
    <p:sldId id="275" r:id="rId17"/>
    <p:sldId id="26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1Bwi8KYrI6WXtKMTXKCPjk7K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fab01e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fab01e1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2dfab01e1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2dfab01e12_0_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744" b="17751"/>
          <a:stretch/>
        </p:blipFill>
        <p:spPr>
          <a:xfrm>
            <a:off x="0" y="0"/>
            <a:ext cx="12192000" cy="4906575"/>
          </a:xfrm>
          <a:prstGeom prst="rect">
            <a:avLst/>
          </a:prstGeom>
        </p:spPr>
      </p:pic>
      <p:sp>
        <p:nvSpPr>
          <p:cNvPr id="106" name="Google Shape;106;g22dfab01e12_0_7"/>
          <p:cNvSpPr txBox="1">
            <a:spLocks noGrp="1"/>
          </p:cNvSpPr>
          <p:nvPr>
            <p:ph type="title"/>
          </p:nvPr>
        </p:nvSpPr>
        <p:spPr>
          <a:xfrm>
            <a:off x="1373816" y="0"/>
            <a:ext cx="10113600" cy="7214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mbria"/>
                <a:ea typeface="Cambria"/>
                <a:cs typeface="Cambria"/>
                <a:sym typeface="Cambria"/>
              </a:rPr>
              <a:t>BUS MANAGEMENT SYSTEM</a:t>
            </a:r>
            <a:endParaRPr sz="40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g22dfab01e12_0_7"/>
          <p:cNvSpPr txBox="1">
            <a:spLocks noGrp="1"/>
          </p:cNvSpPr>
          <p:nvPr>
            <p:ph type="body" idx="1"/>
          </p:nvPr>
        </p:nvSpPr>
        <p:spPr>
          <a:xfrm>
            <a:off x="8893449" y="5256291"/>
            <a:ext cx="3298551" cy="156859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Supervised by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                         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Rubayea Ferdows</a:t>
            </a: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Assistant Professor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sym typeface="Cambria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sym typeface="Cambria"/>
              </a:rPr>
              <a:t>                          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Department Of CSE               	     (IUBAT)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1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g22dfab01e12_0_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50"/>
              <a:t>1</a:t>
            </a:fld>
            <a:endParaRPr sz="12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93" y="2944536"/>
            <a:ext cx="3200400" cy="860064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19" y="176169"/>
            <a:ext cx="7172587" cy="62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6" y="2701255"/>
            <a:ext cx="3956538" cy="1250685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Use Case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72" y="-882684"/>
            <a:ext cx="8947003" cy="8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use System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25" y="1744835"/>
            <a:ext cx="5504856" cy="4161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49" y="1744835"/>
            <a:ext cx="4115157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718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use System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36" y="1422065"/>
            <a:ext cx="8920495" cy="4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5163" y="184559"/>
            <a:ext cx="3221373" cy="813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 Buses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3" y="1107346"/>
            <a:ext cx="9961330" cy="50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79720" y="359952"/>
            <a:ext cx="3070371" cy="72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 Ticket Panel 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33" y="1434517"/>
            <a:ext cx="9281747" cy="46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4220" y="453006"/>
            <a:ext cx="3070371" cy="7214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Customers Pane 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02" y="1266736"/>
            <a:ext cx="8619689" cy="49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r="15134"/>
          <a:stretch/>
        </p:blipFill>
        <p:spPr>
          <a:xfrm>
            <a:off x="8235461" y="1850781"/>
            <a:ext cx="3956539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430" y="2883877"/>
            <a:ext cx="6348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bus management system which provides online reservation of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system is user friendly and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system is available and efficient in reservation.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has no hidden costs.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68" y="601804"/>
            <a:ext cx="3200400" cy="2286000"/>
          </a:xfrm>
        </p:spPr>
        <p:txBody>
          <a:bodyPr anchor="t">
            <a:norm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Prepared by,</a:t>
            </a:r>
            <a:b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Stranger 4.0 </a:t>
            </a:r>
            <a:r>
              <a:rPr lang="en-US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 A</a:t>
            </a: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55267"/>
              </p:ext>
            </p:extLst>
          </p:nvPr>
        </p:nvGraphicFramePr>
        <p:xfrm>
          <a:off x="150447" y="2637692"/>
          <a:ext cx="3770922" cy="267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61">
                  <a:extLst>
                    <a:ext uri="{9D8B030D-6E8A-4147-A177-3AD203B41FA5}">
                      <a16:colId xmlns:a16="http://schemas.microsoft.com/office/drawing/2014/main" val="1161830910"/>
                    </a:ext>
                  </a:extLst>
                </a:gridCol>
                <a:gridCol w="1885461">
                  <a:extLst>
                    <a:ext uri="{9D8B030D-6E8A-4147-A177-3AD203B41FA5}">
                      <a16:colId xmlns:a16="http://schemas.microsoft.com/office/drawing/2014/main" val="4106055614"/>
                    </a:ext>
                  </a:extLst>
                </a:gridCol>
              </a:tblGrid>
              <a:tr h="53306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98229"/>
                  </a:ext>
                </a:extLst>
              </a:tr>
              <a:tr h="536147">
                <a:tc>
                  <a:txBody>
                    <a:bodyPr/>
                    <a:lstStyle/>
                    <a:p>
                      <a:r>
                        <a:rPr lang="en-US" dirty="0" smtClean="0"/>
                        <a:t>MD Shahriar Hoque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21103092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84946"/>
                  </a:ext>
                </a:extLst>
              </a:tr>
              <a:tr h="536147">
                <a:tc>
                  <a:txBody>
                    <a:bodyPr/>
                    <a:lstStyle/>
                    <a:p>
                      <a:r>
                        <a:rPr lang="en-US" dirty="0" smtClean="0"/>
                        <a:t>Touhid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21103019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15904"/>
                  </a:ext>
                </a:extLst>
              </a:tr>
              <a:tr h="536147">
                <a:tc>
                  <a:txBody>
                    <a:bodyPr/>
                    <a:lstStyle/>
                    <a:p>
                      <a:r>
                        <a:rPr lang="en-US" dirty="0" smtClean="0"/>
                        <a:t>Sadia</a:t>
                      </a:r>
                      <a:r>
                        <a:rPr lang="en-US" baseline="0" dirty="0" smtClean="0"/>
                        <a:t> Hossan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21103009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40936"/>
                  </a:ext>
                </a:extLst>
              </a:tr>
              <a:tr h="536147">
                <a:tc>
                  <a:txBody>
                    <a:bodyPr/>
                    <a:lstStyle/>
                    <a:p>
                      <a:r>
                        <a:rPr lang="en-US" dirty="0" smtClean="0"/>
                        <a:t>Nusrat Jahan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21103010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3195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0116" y="1107831"/>
            <a:ext cx="50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Table of contents 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6171" y="2637692"/>
            <a:ext cx="646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Existing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Functional Requirement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Non Functional Requirement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Why Using This Model?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ER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ase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Context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Flow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r="15134"/>
          <a:stretch/>
        </p:blipFill>
        <p:spPr>
          <a:xfrm>
            <a:off x="7922188" y="1944805"/>
            <a:ext cx="3956539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2131" y="3037114"/>
            <a:ext cx="6611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Online bus booking system is windows based application that works within centralized network. It provides facility to reserved seats , cancellation of seats and different type of enquiry which need an instant and quick reservation .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E-ticket is the easier and quickest way to take bus.</a:t>
            </a:r>
          </a:p>
          <a:p>
            <a:pPr algn="just"/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Example: Hanif, sohoz.com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Existing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7929" y="3121479"/>
            <a:ext cx="4963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this phase, we have analyzed the existing systems and investigated problems associated with it. We understood the limitations of the existing system and got a clear idea of the requirements and need for a new system.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4883" y="2822331"/>
            <a:ext cx="5864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the requirements have been determined , the necessary specifications for the hardware , software , people , and data resources , and the information products that will satisfy the functional requirements of the proposed system can be determined 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that we made a blueprint for the proposed system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9902" y="2391508"/>
            <a:ext cx="459716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Hardware 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PC with dual core or more processor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1 GB Ram or above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180 Gb HDD or above</a:t>
            </a:r>
          </a:p>
          <a:p>
            <a:endParaRPr lang="en-US" sz="1600" dirty="0"/>
          </a:p>
          <a:p>
            <a:r>
              <a:rPr lang="en-US" sz="1600" dirty="0" smtClean="0"/>
              <a:t>Software 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Neatbeans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Scene builder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Xampp Server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Functional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Requirement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659" y="2250831"/>
            <a:ext cx="662822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Login 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Show Available buses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Buy Tickets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Add remove buses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Pay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Login Out </a:t>
            </a:r>
          </a:p>
        </p:txBody>
      </p:sp>
    </p:spTree>
    <p:extLst>
      <p:ext uri="{BB962C8B-B14F-4D97-AF65-F5344CB8AC3E}">
        <p14:creationId xmlns:p14="http://schemas.microsoft.com/office/powerpoint/2010/main" val="32360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Non Functional Requirement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3465" y="2633296"/>
            <a:ext cx="5707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Reliability: The application should be reliable and it should generate all updated information in correct order.</a:t>
            </a:r>
          </a:p>
          <a:p>
            <a:pPr algn="just"/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Availability : Application will be available and working properly for all the time .</a:t>
            </a:r>
          </a:p>
          <a:p>
            <a:pPr algn="just"/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Security : Uses higher security for saving data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Why Using This Model?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2760785"/>
            <a:ext cx="65414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enerates working software quickly and early during the software life cycle.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model is more flexible-less costly to change scope and requirements.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is easier to test and debug during a smaller iteration.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this model customer can respond to each built.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Lowers initial delivery cost.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437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</vt:lpstr>
      <vt:lpstr>Retrospect</vt:lpstr>
      <vt:lpstr>BUS MANAGEMENT SYSTEM</vt:lpstr>
      <vt:lpstr>Prepared by,  Stranger 4.0  Section A </vt:lpstr>
      <vt:lpstr>Introduction</vt:lpstr>
      <vt:lpstr>Existing System</vt:lpstr>
      <vt:lpstr>Objectives</vt:lpstr>
      <vt:lpstr>Tools</vt:lpstr>
      <vt:lpstr>Functional Requirement</vt:lpstr>
      <vt:lpstr>Non Functional Requirement</vt:lpstr>
      <vt:lpstr>Why Using This Model?</vt:lpstr>
      <vt:lpstr>ER Diagram</vt:lpstr>
      <vt:lpstr>Use Case Diagram</vt:lpstr>
      <vt:lpstr>How to use System</vt:lpstr>
      <vt:lpstr>How to use System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MANAGEMENT SYSTEM</dc:title>
  <dc:creator>Tarikul Islam</dc:creator>
  <cp:lastModifiedBy>Md Shipon</cp:lastModifiedBy>
  <cp:revision>20</cp:revision>
  <dcterms:created xsi:type="dcterms:W3CDTF">2022-10-31T05:30:50Z</dcterms:created>
  <dcterms:modified xsi:type="dcterms:W3CDTF">2023-04-16T08:48:27Z</dcterms:modified>
</cp:coreProperties>
</file>