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448" r:id="rId5"/>
    <p:sldId id="2463" r:id="rId6"/>
    <p:sldId id="2450" r:id="rId7"/>
    <p:sldId id="2462" r:id="rId8"/>
    <p:sldId id="2485" r:id="rId9"/>
    <p:sldId id="2457" r:id="rId10"/>
    <p:sldId id="2468" r:id="rId11"/>
    <p:sldId id="2465" r:id="rId12"/>
    <p:sldId id="2467" r:id="rId13"/>
    <p:sldId id="2471" r:id="rId14"/>
    <p:sldId id="2470" r:id="rId15"/>
    <p:sldId id="2495" r:id="rId16"/>
    <p:sldId id="2496" r:id="rId17"/>
    <p:sldId id="2469" r:id="rId18"/>
    <p:sldId id="2464" r:id="rId19"/>
    <p:sldId id="2474" r:id="rId20"/>
    <p:sldId id="2489" r:id="rId21"/>
    <p:sldId id="2494" r:id="rId22"/>
    <p:sldId id="2486" r:id="rId23"/>
    <p:sldId id="2490" r:id="rId24"/>
    <p:sldId id="2493" r:id="rId25"/>
    <p:sldId id="2487" r:id="rId26"/>
    <p:sldId id="2491" r:id="rId27"/>
    <p:sldId id="2497" r:id="rId28"/>
    <p:sldId id="2488" r:id="rId29"/>
    <p:sldId id="2492" r:id="rId30"/>
    <p:sldId id="243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162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48" y="3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4" y="1788684"/>
            <a:ext cx="11490325" cy="3138421"/>
          </a:xfrm>
        </p:spPr>
        <p:txBody>
          <a:bodyPr/>
          <a:lstStyle/>
          <a:p>
            <a:r>
              <a:rPr lang="en-US" sz="4000" b="1" dirty="0">
                <a:latin typeface="Bahnschrift SemiBold Condensed" panose="020B0502040204020203" pitchFamily="34" charset="0"/>
              </a:rPr>
              <a:t>PROJECT FOR</a:t>
            </a:r>
            <a:br>
              <a:rPr lang="en-US" sz="4000" b="1" dirty="0">
                <a:latin typeface="Bahnschrift SemiBold Condensed" panose="020B0502040204020203" pitchFamily="34" charset="0"/>
              </a:rPr>
            </a:br>
            <a:r>
              <a:rPr lang="en-US" sz="4000" b="1" dirty="0">
                <a:latin typeface="Bahnschrift SemiBold Condensed" panose="020B0502040204020203" pitchFamily="34" charset="0"/>
              </a:rPr>
              <a:t>Data structure(CSE-2322)</a:t>
            </a:r>
            <a:br>
              <a:rPr lang="en-GB" sz="4000" dirty="0">
                <a:latin typeface="Bahnschrift SemiBold Condensed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CAC95-0727-4D2C-A541-8395314D3D42}"/>
              </a:ext>
            </a:extLst>
          </p:cNvPr>
          <p:cNvSpPr txBox="1"/>
          <p:nvPr/>
        </p:nvSpPr>
        <p:spPr>
          <a:xfrm>
            <a:off x="568171" y="497149"/>
            <a:ext cx="268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A1CCE-5307-30A1-9318-3AD5C5C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7" y="1095431"/>
            <a:ext cx="9801279" cy="55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83440-ECEB-44D2-8E13-D0DCDCD6C0A0}"/>
              </a:ext>
            </a:extLst>
          </p:cNvPr>
          <p:cNvSpPr txBox="1"/>
          <p:nvPr/>
        </p:nvSpPr>
        <p:spPr>
          <a:xfrm>
            <a:off x="435006" y="388356"/>
            <a:ext cx="46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landing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2CAA-C83E-4EC3-D726-E882C744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9887" y="850126"/>
            <a:ext cx="8727313" cy="59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23150" y="20453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570" y="2636668"/>
            <a:ext cx="9234488" cy="1056443"/>
          </a:xfrm>
        </p:spPr>
        <p:txBody>
          <a:bodyPr/>
          <a:lstStyle/>
          <a:p>
            <a:r>
              <a:rPr lang="en-US" sz="4400" dirty="0"/>
              <a:t>Record Insertion Process</a:t>
            </a:r>
          </a:p>
        </p:txBody>
      </p:sp>
    </p:spTree>
    <p:extLst>
      <p:ext uri="{BB962C8B-B14F-4D97-AF65-F5344CB8AC3E}">
        <p14:creationId xmlns:p14="http://schemas.microsoft.com/office/powerpoint/2010/main" val="104942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83440-ECEB-44D2-8E13-D0DCDCD6C0A0}"/>
              </a:ext>
            </a:extLst>
          </p:cNvPr>
          <p:cNvSpPr txBox="1"/>
          <p:nvPr/>
        </p:nvSpPr>
        <p:spPr>
          <a:xfrm>
            <a:off x="435006" y="388356"/>
            <a:ext cx="46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Book adding process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2CAA-C83E-4EC3-D726-E882C744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9887" y="850126"/>
            <a:ext cx="8727313" cy="59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2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DDB2D-4A65-4016-99BE-7A819BD9A68F}"/>
              </a:ext>
            </a:extLst>
          </p:cNvPr>
          <p:cNvSpPr txBox="1"/>
          <p:nvPr/>
        </p:nvSpPr>
        <p:spPr>
          <a:xfrm>
            <a:off x="781235" y="435006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Book adding process: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8C2E-C828-F078-C88D-33FA4CD4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93" y="983848"/>
            <a:ext cx="8632860" cy="58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0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23150" y="20453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570" y="2636668"/>
            <a:ext cx="9234488" cy="1056443"/>
          </a:xfrm>
        </p:spPr>
        <p:txBody>
          <a:bodyPr/>
          <a:lstStyle/>
          <a:p>
            <a:r>
              <a:rPr lang="en-US" sz="4400" dirty="0"/>
              <a:t>Record Searching Process</a:t>
            </a:r>
          </a:p>
        </p:txBody>
      </p:sp>
    </p:spTree>
    <p:extLst>
      <p:ext uri="{BB962C8B-B14F-4D97-AF65-F5344CB8AC3E}">
        <p14:creationId xmlns:p14="http://schemas.microsoft.com/office/powerpoint/2010/main" val="231247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Searching Process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8DB26-E976-E818-2534-A7F7476E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1104" y="939531"/>
            <a:ext cx="8776831" cy="56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38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61026" y="361782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Searching Process (Search By ID):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8DB26-E976-E818-2534-A7F7476E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27" y="1032748"/>
            <a:ext cx="9476049" cy="52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42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23150" y="20453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570" y="2636668"/>
            <a:ext cx="9234488" cy="1056443"/>
          </a:xfrm>
        </p:spPr>
        <p:txBody>
          <a:bodyPr/>
          <a:lstStyle/>
          <a:p>
            <a:r>
              <a:rPr lang="en-US" sz="4400" dirty="0"/>
              <a:t>Record Removing Process</a:t>
            </a:r>
          </a:p>
        </p:txBody>
      </p:sp>
    </p:spTree>
    <p:extLst>
      <p:ext uri="{BB962C8B-B14F-4D97-AF65-F5344CB8AC3E}">
        <p14:creationId xmlns:p14="http://schemas.microsoft.com/office/powerpoint/2010/main" val="118193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</a:t>
            </a:r>
            <a:r>
              <a:rPr lang="en-US" dirty="0" err="1"/>
              <a:t>Deleteing</a:t>
            </a:r>
            <a:r>
              <a:rPr lang="en-US" dirty="0"/>
              <a:t> Process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E3B9-8CED-C2A5-5B7A-2348E74E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9371" y="904178"/>
            <a:ext cx="8763340" cy="57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162879"/>
            <a:ext cx="11490325" cy="1411645"/>
          </a:xfrm>
        </p:spPr>
        <p:txBody>
          <a:bodyPr/>
          <a:lstStyle/>
          <a:p>
            <a:r>
              <a:rPr lang="en-US" dirty="0" err="1"/>
              <a:t>Assalamualikum</a:t>
            </a:r>
            <a:r>
              <a:rPr lang="en-US" dirty="0"/>
              <a:t> Everyone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9" y="3608511"/>
            <a:ext cx="4123267" cy="2106668"/>
          </a:xfrm>
        </p:spPr>
        <p:txBody>
          <a:bodyPr/>
          <a:lstStyle/>
          <a:p>
            <a:r>
              <a:rPr lang="en-US" dirty="0"/>
              <a:t>Welcome to our presentation of final project.</a:t>
            </a:r>
          </a:p>
          <a:p>
            <a:r>
              <a:rPr lang="en-US" dirty="0"/>
              <a:t>Digital library management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A Digital library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9949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</a:t>
            </a:r>
            <a:r>
              <a:rPr lang="en-US" dirty="0" err="1"/>
              <a:t>Deleteing</a:t>
            </a:r>
            <a:r>
              <a:rPr lang="en-US" dirty="0"/>
              <a:t> Process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D5E59-EA4B-08D6-92AA-46533C90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" y="1142662"/>
            <a:ext cx="6014591" cy="530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0E3B9-8CED-C2A5-5B7A-2348E74E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55" y="1142662"/>
            <a:ext cx="5845545" cy="52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13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23150" y="20453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570" y="2636668"/>
            <a:ext cx="9234488" cy="1056443"/>
          </a:xfrm>
        </p:spPr>
        <p:txBody>
          <a:bodyPr/>
          <a:lstStyle/>
          <a:p>
            <a:r>
              <a:rPr lang="en-US" sz="4400" dirty="0"/>
              <a:t>Record Updating Process</a:t>
            </a:r>
          </a:p>
        </p:txBody>
      </p:sp>
    </p:spTree>
    <p:extLst>
      <p:ext uri="{BB962C8B-B14F-4D97-AF65-F5344CB8AC3E}">
        <p14:creationId xmlns:p14="http://schemas.microsoft.com/office/powerpoint/2010/main" val="227777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Updating Process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6F726-6A5C-E08E-5F46-0C7F6C73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5401" y="777706"/>
            <a:ext cx="8592105" cy="5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Updating Process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6F726-6A5C-E08E-5F46-0C7F6C73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1" y="1174999"/>
            <a:ext cx="5845545" cy="5158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751C6-71E2-991F-9EBC-F6354703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4999"/>
            <a:ext cx="590473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61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23150" y="20453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570" y="2636668"/>
            <a:ext cx="9234488" cy="1056443"/>
          </a:xfrm>
        </p:spPr>
        <p:txBody>
          <a:bodyPr/>
          <a:lstStyle/>
          <a:p>
            <a:r>
              <a:rPr lang="en-US" sz="4400" dirty="0"/>
              <a:t>List Of All Records</a:t>
            </a:r>
          </a:p>
        </p:txBody>
      </p:sp>
    </p:spTree>
    <p:extLst>
      <p:ext uri="{BB962C8B-B14F-4D97-AF65-F5344CB8AC3E}">
        <p14:creationId xmlns:p14="http://schemas.microsoft.com/office/powerpoint/2010/main" val="14540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All Records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BB4E7-80FC-F869-FDD2-CDBA5F2E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27286" y="777706"/>
            <a:ext cx="8566951" cy="58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6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2977-21FD-4EC5-8CB6-EA995063461B}"/>
              </a:ext>
            </a:extLst>
          </p:cNvPr>
          <p:cNvSpPr txBox="1"/>
          <p:nvPr/>
        </p:nvSpPr>
        <p:spPr>
          <a:xfrm>
            <a:off x="387659" y="408374"/>
            <a:ext cx="56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Records are sorted by their Book ID: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BB4E7-80FC-F869-FDD2-CDBA5F2E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25" y="1139190"/>
            <a:ext cx="9479377" cy="50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8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94218" cy="2582716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YOU,</a:t>
            </a:r>
            <a:br>
              <a:rPr lang="en-US" sz="4000" spc="300" dirty="0"/>
            </a:br>
            <a:r>
              <a:rPr lang="en-US" sz="4000" spc="300" dirty="0"/>
              <a:t>everyone for your time and hope you enjoyed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-2333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605" y="87588"/>
            <a:ext cx="5383295" cy="683954"/>
          </a:xfrm>
        </p:spPr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Meet the team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5306" y="1012074"/>
            <a:ext cx="4172485" cy="4094234"/>
          </a:xfrm>
        </p:spPr>
        <p:txBody>
          <a:bodyPr/>
          <a:lstStyle/>
          <a:p>
            <a:r>
              <a:rPr lang="en-US" sz="1800" dirty="0">
                <a:latin typeface="Söhne"/>
              </a:rPr>
              <a:t>     SHAFKAT ISLAM RAKIN                 			(ID:C231106)</a:t>
            </a:r>
          </a:p>
          <a:p>
            <a:endParaRPr lang="en-US" sz="1800" dirty="0">
              <a:latin typeface="Söhne"/>
            </a:endParaRPr>
          </a:p>
          <a:p>
            <a:r>
              <a:rPr lang="en-US" sz="1800" dirty="0">
                <a:latin typeface="Söhne"/>
              </a:rPr>
              <a:t>    </a:t>
            </a:r>
          </a:p>
          <a:p>
            <a:endParaRPr lang="en-US" sz="1800" dirty="0">
              <a:latin typeface="Söhne"/>
            </a:endParaRPr>
          </a:p>
          <a:p>
            <a:r>
              <a:rPr lang="en-US" sz="1800" dirty="0">
                <a:latin typeface="Söhne"/>
              </a:rPr>
              <a:t>     </a:t>
            </a:r>
            <a:r>
              <a:rPr lang="en-US" sz="2000" dirty="0">
                <a:latin typeface="Söhne"/>
              </a:rPr>
              <a:t>Sayed Shahriar Istiyaq</a:t>
            </a:r>
            <a:r>
              <a:rPr lang="en-US" sz="1800" dirty="0">
                <a:latin typeface="Söhne"/>
              </a:rPr>
              <a:t>			                  (ID: C231107)</a:t>
            </a:r>
          </a:p>
          <a:p>
            <a:endParaRPr lang="en-US" sz="1800" dirty="0">
              <a:latin typeface="Söhne"/>
            </a:endParaRPr>
          </a:p>
        </p:txBody>
      </p:sp>
      <p:pic>
        <p:nvPicPr>
          <p:cNvPr id="3" name="Picture Placeholder 30">
            <a:extLst>
              <a:ext uri="{FF2B5EF4-FFF2-40B4-BE49-F238E27FC236}">
                <a16:creationId xmlns:a16="http://schemas.microsoft.com/office/drawing/2014/main" id="{49B9F5FD-E9B4-3CCE-3D25-C5C5B419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74" b="5774"/>
          <a:stretch>
            <a:fillRect/>
          </a:stretch>
        </p:blipFill>
        <p:spPr>
          <a:xfrm>
            <a:off x="518755" y="222829"/>
            <a:ext cx="3502739" cy="3206171"/>
          </a:xfrm>
          <a:prstGeom prst="rect">
            <a:avLst/>
          </a:prstGeom>
        </p:spPr>
      </p:pic>
      <p:pic>
        <p:nvPicPr>
          <p:cNvPr id="4" name="Picture Placeholder 36">
            <a:extLst>
              <a:ext uri="{FF2B5EF4-FFF2-40B4-BE49-F238E27FC236}">
                <a16:creationId xmlns:a16="http://schemas.microsoft.com/office/drawing/2014/main" id="{B2FD28A6-1EF1-E900-FC49-287E571AA1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49" b="7149"/>
          <a:stretch/>
        </p:blipFill>
        <p:spPr>
          <a:xfrm>
            <a:off x="518755" y="3495884"/>
            <a:ext cx="3502739" cy="3206171"/>
          </a:xfrm>
          <a:prstGeom prst="rect">
            <a:avLst/>
          </a:prstGeom>
        </p:spPr>
      </p:pic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5CB78BBA-2BBF-8B0E-E1E9-DD22A802B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4602" y="949729"/>
            <a:ext cx="562667" cy="562667"/>
          </a:xfrm>
          <a:prstGeom prst="rect">
            <a:avLst/>
          </a:prstGeom>
        </p:spPr>
      </p:pic>
      <p:pic>
        <p:nvPicPr>
          <p:cNvPr id="9" name="Graphic 8" descr="Employee badge">
            <a:extLst>
              <a:ext uri="{FF2B5EF4-FFF2-40B4-BE49-F238E27FC236}">
                <a16:creationId xmlns:a16="http://schemas.microsoft.com/office/drawing/2014/main" id="{6066FF6F-8FB7-026F-CE19-34F5FC2A5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2582" y="3533208"/>
            <a:ext cx="562667" cy="5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474" y="101391"/>
            <a:ext cx="4846320" cy="724234"/>
          </a:xfrm>
        </p:spPr>
        <p:txBody>
          <a:bodyPr/>
          <a:lstStyle/>
          <a:p>
            <a:r>
              <a:rPr lang="en-US" sz="2800" dirty="0"/>
              <a:t>The Problem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70" r="20370"/>
          <a:stretch/>
        </p:blipFill>
        <p:spPr>
          <a:xfrm>
            <a:off x="0" y="0"/>
            <a:ext cx="6096000" cy="6858000"/>
          </a:xfrm>
          <a:prstGeom prst="parallelogram">
            <a:avLst>
              <a:gd name="adj" fmla="val 28684"/>
            </a:avLst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933728-4EBD-6F2F-D3F5-9D4ED900BC1D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826479" y="694036"/>
            <a:ext cx="6176962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1.Manual Record Keeping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/>
              <a:t>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rors and Inconsistencies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Manual entry in basic spreadsheets can lead to errors, inconsistencies, and difficulties in maintaining accurate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Time-Consuming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Searching for, updating, or deleting book records manually is time-consuming and inefficient, especially for large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Requires physical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Space Constraints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Needs significant storage space and resources for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2.Lack of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Unauthorized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Susceptible to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User Authentication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 control over who manages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3.Difficulty in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Inefficient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Slow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 and Deletion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Labor-intensive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11575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2" y="461265"/>
            <a:ext cx="4336002" cy="683954"/>
          </a:xfrm>
        </p:spPr>
        <p:txBody>
          <a:bodyPr>
            <a:normAutofit/>
          </a:bodyPr>
          <a:lstStyle/>
          <a:p>
            <a:r>
              <a:rPr lang="en-US" dirty="0"/>
              <a:t>Our solution to the problem: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A4FCDC-10F9-97CE-35EE-F21B701879C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48858" y="413822"/>
            <a:ext cx="11045745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1.Automated Record Keeping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Consistency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data entry reduces human errors and ensures consistency in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allows for quick insertion, updating, searching, and deletion of records, significantly saving time and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Simultaneous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administrators can access and manage the records concurrently without the need for physical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includes a signup and login feature for admins, ensuring that only authorized personnel can access and modify the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Digital records are less susceptible to tampering and loss compared to physical records, and can be backed up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3.Improved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allows for efficient searching of book records using various criteria, providing instant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Updates and Deletions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Records can be updated or deleted effortlessly through a user-friendly interface, ensuring the database remains current and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FEATURES: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34CFC5-0049-4CE4-58F3-B38D5851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" y="-21567"/>
            <a:ext cx="12134125" cy="68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A45A4-0115-FC2F-D3AA-9B744714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94"/>
            <a:ext cx="12191999" cy="6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F395-6406-4782-85D3-5A2038B7DBAC}"/>
              </a:ext>
            </a:extLst>
          </p:cNvPr>
          <p:cNvSpPr txBox="1"/>
          <p:nvPr/>
        </p:nvSpPr>
        <p:spPr>
          <a:xfrm>
            <a:off x="905521" y="488272"/>
            <a:ext cx="577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 multiple account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8F641-0E82-EE3C-DA7D-0B001A1F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44" y="925252"/>
            <a:ext cx="10154855" cy="59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832</TotalTime>
  <Words>451</Words>
  <Application>Microsoft Office PowerPoint</Application>
  <PresentationFormat>Widescreen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Bahnschrift SemiBold Condensed</vt:lpstr>
      <vt:lpstr>Biome Light</vt:lpstr>
      <vt:lpstr>Calibri</vt:lpstr>
      <vt:lpstr>Calibri Light</vt:lpstr>
      <vt:lpstr>Söhne</vt:lpstr>
      <vt:lpstr>Wingdings</vt:lpstr>
      <vt:lpstr>Office Theme</vt:lpstr>
      <vt:lpstr>PROJECT FOR Data structure(CSE-2322) </vt:lpstr>
      <vt:lpstr>Assalamualikum Everyone</vt:lpstr>
      <vt:lpstr>Meet the team</vt:lpstr>
      <vt:lpstr>The Problem</vt:lpstr>
      <vt:lpstr>Our solution to the problem:</vt:lpstr>
      <vt:lpstr>OUR 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YOU, everyone for your time and hope you enjoyed our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Assalamualikum Everyone</dc:title>
  <dc:creator>Sayed Shahriar Istiyaq</dc:creator>
  <cp:lastModifiedBy>Sayed Shahriar Istiyaq</cp:lastModifiedBy>
  <cp:revision>33</cp:revision>
  <dcterms:created xsi:type="dcterms:W3CDTF">2023-06-21T17:33:34Z</dcterms:created>
  <dcterms:modified xsi:type="dcterms:W3CDTF">2024-06-26T19:24:25Z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