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9FB6-A2E8-4D4B-8877-DB3E40452D66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E9D5-6E19-4095-8551-5858BE7D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639"/>
            <a:ext cx="9144000" cy="75985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Welcome to </a:t>
            </a:r>
            <a:r>
              <a:rPr lang="en-US" sz="4000" b="1" dirty="0" err="1" smtClean="0">
                <a:solidFill>
                  <a:srgbClr val="0070C0"/>
                </a:solidFill>
              </a:rPr>
              <a:t>kaun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Banega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Crorepati</a:t>
            </a:r>
            <a:r>
              <a:rPr lang="en-US" sz="4000" b="1" dirty="0" smtClean="0">
                <a:solidFill>
                  <a:srgbClr val="0070C0"/>
                </a:solidFill>
              </a:rPr>
              <a:t> show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6445" y="8998286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2E43CBEA0A59D25E6417CF2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42" y="1141445"/>
            <a:ext cx="4979831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Bc 6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64" y="1141445"/>
            <a:ext cx="3943350" cy="57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BC 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14" y="4284695"/>
            <a:ext cx="4979831" cy="25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509250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Template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charset="0"/>
              </a:rPr>
              <a:t>:</a:t>
            </a:r>
            <a:r>
              <a:rPr lang="en-US" sz="2800" b="1" dirty="0" smtClean="0">
                <a:solidFill>
                  <a:srgbClr val="FFC000"/>
                </a:solidFill>
                <a:latin typeface="Gabriola" panose="04040605051002020D02" charset="0"/>
              </a:rPr>
              <a:t>I made a template </a:t>
            </a:r>
            <a:r>
              <a:rPr lang="en-US" sz="2800" b="1" dirty="0" err="1" smtClean="0">
                <a:solidFill>
                  <a:srgbClr val="FFC000"/>
                </a:solidFill>
                <a:latin typeface="Gabriola" panose="04040605051002020D02" charset="0"/>
              </a:rPr>
              <a:t>typr</a:t>
            </a:r>
            <a:r>
              <a:rPr lang="en-US" sz="2800" b="1" dirty="0" smtClean="0">
                <a:solidFill>
                  <a:srgbClr val="FFC000"/>
                </a:solidFill>
                <a:latin typeface="Gabriola" panose="04040605051002020D02" charset="0"/>
              </a:rPr>
              <a:t> vector as  it is </a:t>
            </a:r>
            <a:r>
              <a:rPr lang="en-US" sz="2800" b="1" dirty="0" err="1" smtClean="0">
                <a:solidFill>
                  <a:srgbClr val="FFC000"/>
                </a:solidFill>
                <a:latin typeface="Gabriola" panose="04040605051002020D02" charset="0"/>
              </a:rPr>
              <a:t>flexiable</a:t>
            </a:r>
            <a:r>
              <a:rPr lang="en-US" sz="2800" b="1" dirty="0" smtClean="0">
                <a:solidFill>
                  <a:srgbClr val="FFC000"/>
                </a:solidFill>
                <a:latin typeface="Gabriola" panose="04040605051002020D02" charset="0"/>
              </a:rPr>
              <a:t> with any software</a:t>
            </a:r>
            <a:endParaRPr lang="en-US" sz="2800" b="1" dirty="0">
              <a:solidFill>
                <a:srgbClr val="FFC000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STL 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 dirty="0" smtClean="0">
                <a:solidFill>
                  <a:srgbClr val="FFC000"/>
                </a:solidFill>
                <a:latin typeface="Gabriola" panose="04040605051002020D02" charset="0"/>
                <a:sym typeface="+mn-ea"/>
              </a:rPr>
              <a:t>I used string and functions from STL</a:t>
            </a:r>
            <a:endParaRPr lang="en-US" sz="2800" b="1" dirty="0">
              <a:solidFill>
                <a:srgbClr val="FFC000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</a:t>
            </a:r>
            <a:r>
              <a:rPr lang="en-US" sz="2800" b="1" dirty="0" err="1">
                <a:solidFill>
                  <a:srgbClr val="FF0000"/>
                </a:solidFill>
                <a:latin typeface="Gabriola" panose="04040605051002020D02" charset="0"/>
              </a:rPr>
              <a:t>Functor</a:t>
            </a: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 &amp; Lambda  Function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charset="0"/>
              </a:rPr>
              <a:t>:I used </a:t>
            </a:r>
            <a:r>
              <a:rPr lang="en-US" sz="2800" b="1" dirty="0" err="1" smtClean="0">
                <a:solidFill>
                  <a:srgbClr val="FF0000"/>
                </a:solidFill>
                <a:latin typeface="Gabriola" panose="04040605051002020D02" charset="0"/>
              </a:rPr>
              <a:t>lamda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charset="0"/>
              </a:rPr>
              <a:t> function in while sorting the array.</a:t>
            </a:r>
            <a:endParaRPr lang="en-US" sz="2800" b="1" dirty="0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50861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Inheritance :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  It  has 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inheritance as derived class is drive and  base class </a:t>
            </a:r>
            <a:r>
              <a:rPr lang="en-US" sz="2800" b="1" smtClean="0">
                <a:solidFill>
                  <a:schemeClr val="accent4"/>
                </a:solidFill>
                <a:latin typeface="Gabriola" panose="04040605051002020D02" charset="0"/>
              </a:rPr>
              <a:t>is game</a:t>
            </a:r>
          </a:p>
          <a:p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 dirty="0">
              <a:solidFill>
                <a:schemeClr val="tx1"/>
              </a:solidFill>
              <a:latin typeface="Gabriola" panose="04040605051002020D0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99" y="1777285"/>
            <a:ext cx="60530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</a:t>
            </a:r>
          </a:p>
          <a:p>
            <a:r>
              <a:rPr lang="en-US" sz="4400" dirty="0"/>
              <a:t>	</a:t>
            </a:r>
            <a:r>
              <a:rPr lang="en-US" sz="4400" dirty="0" smtClean="0"/>
              <a:t>	You!!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019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C3399"/>
                </a:solidFill>
              </a:rPr>
              <a:t>                      </a:t>
            </a:r>
            <a:r>
              <a:rPr lang="en-US" sz="4000" b="1" dirty="0" smtClean="0">
                <a:solidFill>
                  <a:srgbClr val="CC3399"/>
                </a:solidFill>
              </a:rPr>
              <a:t>Rules of </a:t>
            </a:r>
            <a:r>
              <a:rPr lang="en-US" sz="4000" b="1" dirty="0" err="1">
                <a:solidFill>
                  <a:srgbClr val="CC3399"/>
                </a:solidFill>
              </a:rPr>
              <a:t>K</a:t>
            </a:r>
            <a:r>
              <a:rPr lang="en-US" sz="4000" b="1" dirty="0" err="1" smtClean="0">
                <a:solidFill>
                  <a:srgbClr val="CC3399"/>
                </a:solidFill>
              </a:rPr>
              <a:t>aun</a:t>
            </a:r>
            <a:r>
              <a:rPr lang="en-US" sz="4000" b="1" dirty="0" smtClean="0">
                <a:solidFill>
                  <a:srgbClr val="CC3399"/>
                </a:solidFill>
              </a:rPr>
              <a:t> </a:t>
            </a:r>
            <a:r>
              <a:rPr lang="en-US" sz="4000" b="1" dirty="0" err="1">
                <a:solidFill>
                  <a:srgbClr val="CC3399"/>
                </a:solidFill>
              </a:rPr>
              <a:t>B</a:t>
            </a:r>
            <a:r>
              <a:rPr lang="en-US" sz="4000" b="1" dirty="0" err="1" smtClean="0">
                <a:solidFill>
                  <a:srgbClr val="CC3399"/>
                </a:solidFill>
              </a:rPr>
              <a:t>anega</a:t>
            </a:r>
            <a:r>
              <a:rPr lang="en-US" sz="4000" b="1" dirty="0" smtClean="0">
                <a:solidFill>
                  <a:srgbClr val="CC3399"/>
                </a:solidFill>
              </a:rPr>
              <a:t> </a:t>
            </a:r>
            <a:r>
              <a:rPr lang="en-US" sz="4000" b="1" dirty="0" err="1" smtClean="0">
                <a:solidFill>
                  <a:srgbClr val="CC3399"/>
                </a:solidFill>
              </a:rPr>
              <a:t>Crorepati</a:t>
            </a:r>
            <a:r>
              <a:rPr lang="en-US" sz="4000" b="1" dirty="0" smtClean="0">
                <a:solidFill>
                  <a:srgbClr val="CC3399"/>
                </a:solidFill>
              </a:rPr>
              <a:t> </a:t>
            </a:r>
            <a:endParaRPr lang="en-US" sz="4000" b="1" dirty="0">
              <a:solidFill>
                <a:srgbClr val="CC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sz="2400" dirty="0" smtClean="0"/>
              <a:t> </a:t>
            </a:r>
            <a:r>
              <a:rPr lang="en-US" sz="2400" i="1" dirty="0" smtClean="0"/>
              <a:t>This is a </a:t>
            </a:r>
            <a:r>
              <a:rPr lang="en-US" sz="2400" i="1" dirty="0" err="1" smtClean="0"/>
              <a:t>powerpoint</a:t>
            </a:r>
            <a:r>
              <a:rPr lang="en-US" sz="2400" i="1" dirty="0" smtClean="0"/>
              <a:t> presentation which has the questions of KBC.</a:t>
            </a:r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sz="2400" dirty="0" smtClean="0"/>
              <a:t> </a:t>
            </a:r>
            <a:r>
              <a:rPr lang="en-US" sz="2400" i="1" dirty="0" smtClean="0"/>
              <a:t>Every questions will have 4 options from which only 1 will be correct.</a:t>
            </a:r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sz="2400" i="1" dirty="0" smtClean="0"/>
              <a:t>The questions have no time limit.</a:t>
            </a:r>
          </a:p>
          <a:p>
            <a:pPr marL="0" indent="0">
              <a:buNone/>
            </a:pPr>
            <a:r>
              <a:rPr lang="en-US" i="1" dirty="0" smtClean="0"/>
              <a:t>**</a:t>
            </a:r>
            <a:r>
              <a:rPr lang="en-US" sz="2400" i="1" dirty="0" smtClean="0"/>
              <a:t>There will be only 3 lifelines:50-50,Audience Poll and End Game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**</a:t>
            </a:r>
            <a:r>
              <a:rPr lang="en-US" sz="2400" i="1" dirty="0" smtClean="0"/>
              <a:t>It needs a password to open the project at the beginning of the game.</a:t>
            </a:r>
          </a:p>
          <a:p>
            <a:pPr marL="0" indent="0">
              <a:buNone/>
            </a:pPr>
            <a:r>
              <a:rPr lang="en-US" sz="2400" i="1" dirty="0" smtClean="0"/>
              <a:t>**It has 15 </a:t>
            </a:r>
            <a:r>
              <a:rPr lang="en-US" sz="2400" i="1" dirty="0" err="1" smtClean="0"/>
              <a:t>stages.After</a:t>
            </a:r>
            <a:r>
              <a:rPr lang="en-US" sz="2400" i="1" dirty="0" smtClean="0"/>
              <a:t> then the game is over. </a:t>
            </a:r>
          </a:p>
          <a:p>
            <a:pPr marL="0" indent="0">
              <a:buNone/>
            </a:pPr>
            <a:r>
              <a:rPr lang="en-US" sz="2400" i="1" dirty="0" smtClean="0"/>
              <a:t>**by winning stage 4;stage 8 &amp; stage 12you will get amount  40,000;6,40,000 &amp; 2,04,80,000.</a:t>
            </a:r>
          </a:p>
          <a:p>
            <a:pPr marL="0" indent="0">
              <a:buNone/>
            </a:pPr>
            <a:r>
              <a:rPr lang="en-US" sz="2400" i="1" dirty="0" smtClean="0"/>
              <a:t>**This is only a game and the winner will be not taken as a contestant of KBC under any circumstances.</a:t>
            </a:r>
          </a:p>
          <a:p>
            <a:pPr marL="0" indent="0">
              <a:buNone/>
            </a:pPr>
            <a:r>
              <a:rPr lang="en-US" sz="2400" i="1" dirty="0" smtClean="0"/>
              <a:t>**If you see that your answer is right then enter your choice .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4810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sz="4000" b="1" dirty="0" smtClean="0">
                <a:solidFill>
                  <a:srgbClr val="FF0000"/>
                </a:solidFill>
              </a:rPr>
              <a:t>Purpose of KBC Game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7285"/>
            <a:ext cx="10515600" cy="43996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/>
              <a:t>This game is made only for entertainment.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/>
              <a:t>This game enriches your general knowledge.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/>
              <a:t>It will also help you to increase your potentiality.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/>
              <a:t>This game will make people become </a:t>
            </a:r>
            <a:r>
              <a:rPr lang="en-US" sz="2400" i="1" dirty="0"/>
              <a:t>a </a:t>
            </a:r>
            <a:r>
              <a:rPr lang="en-US" sz="2400" i="1" dirty="0" smtClean="0"/>
              <a:t>Billionaire.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 smtClean="0"/>
              <a:t>This game can change one’s fortune.</a:t>
            </a:r>
          </a:p>
        </p:txBody>
      </p:sp>
    </p:spTree>
    <p:extLst>
      <p:ext uri="{BB962C8B-B14F-4D97-AF65-F5344CB8AC3E}">
        <p14:creationId xmlns:p14="http://schemas.microsoft.com/office/powerpoint/2010/main" val="28790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73409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                 Here is the question for you</a:t>
            </a:r>
            <a:endParaRPr lang="en-US" sz="4000" b="1" dirty="0">
              <a:solidFill>
                <a:srgbClr val="92D050"/>
              </a:solidFill>
            </a:endParaRPr>
          </a:p>
        </p:txBody>
      </p:sp>
      <p:pic>
        <p:nvPicPr>
          <p:cNvPr id="2050" name="Picture 2" descr="http://player.slideplayer.com/11/3303783/data/images/img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80" y="1300766"/>
            <a:ext cx="60769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80" y="4423379"/>
            <a:ext cx="60769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280" y="1300766"/>
            <a:ext cx="33718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562476"/>
            <a:ext cx="10515600" cy="11001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               The game continues……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4100" name="Picture 4" descr="KBC9-Amitabh-Abhishek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2" y="609600"/>
            <a:ext cx="6667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3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                      Here’s the 15 stages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s://scontent.fdac24-1.fna.fbcdn.net/v/t1.6435-0/p130x130/35836930_2118860525027388_8799018672325656576_n.jpg?_nc_cat=0&amp;oh=a88cc74f066d4f8375c7eccef9c79d39&amp;oe=5BAE6C5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8" y="1574779"/>
            <a:ext cx="6941713" cy="32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63302" y="1481455"/>
            <a:ext cx="105092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Namespace :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  Initially  there 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are only namespace here “shah” here I keep My all game related data and functions that they don’t </a:t>
            </a:r>
            <a:r>
              <a:rPr lang="en-US" sz="2800" b="1" dirty="0" err="1" smtClean="0">
                <a:solidFill>
                  <a:schemeClr val="accent4"/>
                </a:solidFill>
                <a:latin typeface="Gabriola" panose="04040605051002020D02" charset="0"/>
              </a:rPr>
              <a:t>collids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 with other functions. </a:t>
            </a:r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  <a:p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Getter Setter </a:t>
            </a: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 In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charset="0"/>
              </a:rPr>
              <a:t>vector and other classes we need getter setter function to access data.</a:t>
            </a:r>
            <a:endParaRPr lang="en-US" sz="2800" b="1" dirty="0">
              <a:solidFill>
                <a:schemeClr val="tx1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879455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File :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  To  save  all  players  record  it  has  used  a  file  to  store  them  and  reading  file  it  has  made  leaderboard  from  file .</a:t>
            </a:r>
          </a:p>
          <a:p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Class and Object </a:t>
            </a: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 There  are several  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classes  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and  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objects  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for 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 </a:t>
            </a:r>
            <a:r>
              <a:rPr lang="en-US" sz="2800" b="1" dirty="0" err="1" smtClean="0">
                <a:solidFill>
                  <a:schemeClr val="accent4"/>
                </a:solidFill>
                <a:latin typeface="Gabriola" panose="04040605051002020D02" charset="0"/>
              </a:rPr>
              <a:t>Game,Driver,Vectorsubject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 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.</a:t>
            </a: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Constructor &amp; Destructor:  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In </a:t>
            </a:r>
            <a:r>
              <a:rPr lang="en-US" sz="2800" b="1" dirty="0" smtClean="0">
                <a:solidFill>
                  <a:schemeClr val="tx1"/>
                </a:solidFill>
                <a:latin typeface="Gabriola" panose="04040605051002020D02" charset="0"/>
              </a:rPr>
              <a:t>game class   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it  has  used  </a:t>
            </a:r>
            <a:r>
              <a:rPr lang="en-US" sz="2800" b="1" dirty="0" err="1">
                <a:solidFill>
                  <a:schemeClr val="tx1"/>
                </a:solidFill>
                <a:latin typeface="Gabriola" panose="04040605051002020D02" charset="0"/>
              </a:rPr>
              <a:t>parameterised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Gabriola" panose="04040605051002020D02" charset="0"/>
              </a:rPr>
              <a:t>constructor,destructor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  </a:t>
            </a: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and  also  used  Dynamic  Memory  </a:t>
            </a:r>
            <a:r>
              <a:rPr lang="en-US" sz="2800" b="1" dirty="0" err="1">
                <a:solidFill>
                  <a:schemeClr val="tx1"/>
                </a:solidFill>
                <a:latin typeface="Gabriola" panose="04040605051002020D02" charset="0"/>
              </a:rPr>
              <a:t>Alloaction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  here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	</a:t>
            </a:r>
            <a:r>
              <a:rPr lang="en-US" b="1"/>
              <a:t> Project Discription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73150" y="1481455"/>
            <a:ext cx="1050925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Dynamic memory allocation :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  In  Learn/practice  sector  there  used  dynamic  memory  allocation  in  matrix  .</a:t>
            </a:r>
          </a:p>
          <a:p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Operator Overloading  </a:t>
            </a: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  <a:sym typeface="+mn-ea"/>
              </a:rPr>
              <a:t>: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  <a:sym typeface="+mn-ea"/>
              </a:rPr>
              <a:t>  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 In </a:t>
            </a:r>
            <a:r>
              <a:rPr lang="en-US" sz="2800" b="1" dirty="0" smtClean="0">
                <a:solidFill>
                  <a:schemeClr val="accent4"/>
                </a:solidFill>
                <a:latin typeface="Gabriola" panose="04040605051002020D02" charset="0"/>
              </a:rPr>
              <a:t>game and vector section there  </a:t>
            </a:r>
            <a:r>
              <a:rPr lang="en-US" sz="2800" b="1" dirty="0">
                <a:solidFill>
                  <a:schemeClr val="accent4"/>
                </a:solidFill>
                <a:latin typeface="Gabriola" panose="04040605051002020D02" charset="0"/>
              </a:rPr>
              <a:t>used  several  type  of  operator  overloading .</a:t>
            </a: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 b="1" dirty="0">
              <a:solidFill>
                <a:schemeClr val="accent4"/>
              </a:solidFill>
              <a:latin typeface="Gabriola" panose="04040605051002020D02" charset="0"/>
            </a:endParaRP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# </a:t>
            </a:r>
            <a:r>
              <a:rPr lang="en-US" sz="2800" b="1" dirty="0" err="1">
                <a:solidFill>
                  <a:srgbClr val="FF0000"/>
                </a:solidFill>
                <a:latin typeface="Gabriola" panose="04040605051002020D02" charset="0"/>
              </a:rPr>
              <a:t>getline</a:t>
            </a: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()  after  </a:t>
            </a:r>
            <a:r>
              <a:rPr lang="en-US" sz="2800" b="1" dirty="0" err="1">
                <a:solidFill>
                  <a:srgbClr val="FF0000"/>
                </a:solidFill>
                <a:latin typeface="Gabriola" panose="04040605051002020D02" charset="0"/>
              </a:rPr>
              <a:t>cin</a:t>
            </a:r>
            <a:r>
              <a:rPr lang="en-US" sz="2800" b="1" dirty="0">
                <a:solidFill>
                  <a:srgbClr val="FF0000"/>
                </a:solidFill>
                <a:latin typeface="Gabriola" panose="04040605051002020D02" charset="0"/>
              </a:rPr>
              <a:t>:  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After  finishing  the  game   players  are  required  to  submit </a:t>
            </a:r>
          </a:p>
          <a:p>
            <a:pPr lvl="0"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Gabriola" panose="04040605051002020D02" charset="0"/>
              </a:rPr>
              <a:t>Results  statistics  is  saved  to  form  a  ranking  table  so  that  everyone  can  evaluate  their  position  and  progress . Leaderboard  can  help  to  be  more  competitive 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450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Gabriola</vt:lpstr>
      <vt:lpstr>Wingdings</vt:lpstr>
      <vt:lpstr>Office Theme</vt:lpstr>
      <vt:lpstr>Welcome to kaun Banega Crorepati show</vt:lpstr>
      <vt:lpstr>                      Rules of Kaun Banega Crorepati </vt:lpstr>
      <vt:lpstr>                  Purpose of KBC Game</vt:lpstr>
      <vt:lpstr>                 Here is the question for you</vt:lpstr>
      <vt:lpstr> </vt:lpstr>
      <vt:lpstr>                      Here’s the 15 stages</vt:lpstr>
      <vt:lpstr>  Project Discription</vt:lpstr>
      <vt:lpstr>  Project Discription</vt:lpstr>
      <vt:lpstr>  Project Discription</vt:lpstr>
      <vt:lpstr>  Project Discription</vt:lpstr>
      <vt:lpstr>  Project Discription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kaun Banega Crorepati show</dc:title>
  <dc:creator>Windows</dc:creator>
  <cp:lastModifiedBy>Windows</cp:lastModifiedBy>
  <cp:revision>20</cp:revision>
  <dcterms:created xsi:type="dcterms:W3CDTF">2018-06-23T17:56:02Z</dcterms:created>
  <dcterms:modified xsi:type="dcterms:W3CDTF">2018-06-24T08:12:19Z</dcterms:modified>
</cp:coreProperties>
</file>