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668332ae1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668332ae1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668332a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668332a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668332a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668332a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668332ae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668332ae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668332ae1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668332ae1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668332ae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668332ae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668332ae1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668332ae1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911825" y="579325"/>
            <a:ext cx="76860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Fine-Tuning Large Neural Language Models for Biomedical Natural Language Processing</a:t>
            </a:r>
            <a:endParaRPr b="1"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840100" y="2212375"/>
            <a:ext cx="43506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to - Annajiat Alim Rasel</a:t>
            </a:r>
            <a:endParaRPr b="1" sz="19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1440325" y="1558025"/>
            <a:ext cx="54027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Authors: Robert Tinn, Hao Cheng, Yu Gu, Naoto Usuyama, Xiaodong Liu, Tristan Naumann, Jianfeng Gao and Hoifung Poon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6674300" y="3250075"/>
            <a:ext cx="5919000" cy="13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 -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Syed Tanvir Shahriar Sizan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 - 19301031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195950" y="2165575"/>
            <a:ext cx="4184100" cy="3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Fine-tuning large neural language models (LLNMs) for biomedical natural language processing (NLP) is a powerful technique that leverages the strengths of pre-trained LLNMs to tackle specific tasks within the biomedical domain.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50" y="1267500"/>
            <a:ext cx="4763952" cy="3773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4294967295" type="title"/>
          </p:nvPr>
        </p:nvSpPr>
        <p:spPr>
          <a:xfrm>
            <a:off x="0" y="0"/>
            <a:ext cx="90069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Biomedical NLP is challenging and important ?</a:t>
            </a:r>
            <a:endParaRPr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❖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Biomedical text is growing rapidly and contains valuable knowledge for research and clinical care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❖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(NLP) can help extract and organize information from biomedical text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❖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neural language models (e.g., BERT) facilitate transfer learning by pretraining on unlabeled text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❖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fine-tuning these models for biomedical tasks is difficult, especially with small labeled datasets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68025" y="119050"/>
            <a:ext cx="9075900" cy="48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300">
                <a:latin typeface="Times New Roman"/>
                <a:ea typeface="Times New Roman"/>
                <a:cs typeface="Times New Roman"/>
                <a:sym typeface="Times New Roman"/>
              </a:rPr>
              <a:t>Main Objectives</a:t>
            </a:r>
            <a:endParaRPr b="1"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How does pre-training setting (e.g., objective, corpus, vocabulary) affect fine-tuning stability and performance?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What are the best practices for fine-tuning stabilization in biomedical NLP?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How do larger models (e.g., BERT-LARGE, ELECTRA) perform on biomedical tasks and how to fine-tune them effectively?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How to establish a new state of the art on a comprehensive benchmark for biomedical NLP (BLURB)?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17000" y="-1700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Pretrained various BERT and ELECTRA models from scratch on PubMed abstracts with different settings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Fine-tuned the pretrained models on 13 datasets from BLURB, covering 6 tasks (e.g., NER, RE, QA, SS)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Evaluated the fine-tuning performance and stability using BLURB score (macro-average F1) and standard deviation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Explored various techniques for fine-tuning stabilization, such as optimization adjustments and layer-specific adaptations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17000" y="-1700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Pretraining setting has significant impact on fine-tuning stability and performance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Skipping NSP and using single sequences in pre-training may hurt semantic tasks that require segment comparison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Larger models are more unstable and harder to fine-tune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ELECTRA models are more sensitive to pretraining and fine-tuning settings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Layer-specific adaptation methods can substantially improve fine-tuning performance and stability for biomedical tasks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Domain-specific vocabulary and pretraining produce more robust language models and attain new state of the art on BLURB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34025" y="34025"/>
            <a:ext cx="9110100" cy="49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This paper provides a systematic study on fine-tuning stability in biomedical NLP and establishes best practices for fine-tuning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This paper shows that domain-specific pre-training is crucial for biomedical NLP and releases state-of-the-art models for public use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Future work can explore more advanced techniques for fine-tuning stabilization and adaptation, such as multi-task learning, model pruning, and intermediate-task transfer learning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575" y="782400"/>
            <a:ext cx="6933375" cy="37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