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Oxygen"/>
      <p:regular r:id="rId13"/>
      <p:bold r:id="rId14"/>
    </p:embeddedFont>
    <p:embeddedFont>
      <p:font typeface="Roboto"/>
      <p:regular r:id="rId15"/>
      <p:bold r:id="rId16"/>
      <p:italic r:id="rId17"/>
      <p:boldItalic r:id="rId18"/>
    </p:embeddedFont>
    <p:embeddedFont>
      <p:font typeface="Encode Sans"/>
      <p:regular r:id="rId19"/>
      <p:bold r:id="rId20"/>
    </p:embeddedFont>
    <p:embeddedFont>
      <p:font typeface="Paytone One"/>
      <p:regular r:id="rId21"/>
    </p:embeddedFont>
    <p:embeddedFont>
      <p:font typeface="Montserrat Alternates"/>
      <p:regular r:id="rId22"/>
      <p:bold r:id="rId23"/>
      <p:italic r:id="rId24"/>
      <p:boldItalic r:id="rId25"/>
    </p:embeddedFont>
    <p:embeddedFont>
      <p:font typeface="Blinker"/>
      <p:regular r:id="rId26"/>
      <p:bold r:id="rId27"/>
    </p:embeddedFont>
    <p:embeddedFont>
      <p:font typeface="Lato Black"/>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ncodeSans-bold.fntdata"/><Relationship Id="rId22" Type="http://schemas.openxmlformats.org/officeDocument/2006/relationships/font" Target="fonts/MontserratAlternates-regular.fntdata"/><Relationship Id="rId21" Type="http://schemas.openxmlformats.org/officeDocument/2006/relationships/font" Target="fonts/PaytoneOne-regular.fntdata"/><Relationship Id="rId24" Type="http://schemas.openxmlformats.org/officeDocument/2006/relationships/font" Target="fonts/MontserratAlternates-italic.fntdata"/><Relationship Id="rId23" Type="http://schemas.openxmlformats.org/officeDocument/2006/relationships/font" Target="fonts/MontserratAlternate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linker-regular.fntdata"/><Relationship Id="rId25" Type="http://schemas.openxmlformats.org/officeDocument/2006/relationships/font" Target="fonts/MontserratAlternates-boldItalic.fntdata"/><Relationship Id="rId28" Type="http://schemas.openxmlformats.org/officeDocument/2006/relationships/font" Target="fonts/LatoBlack-bold.fntdata"/><Relationship Id="rId27" Type="http://schemas.openxmlformats.org/officeDocument/2006/relationships/font" Target="fonts/Blinker-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lack-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xygen-regular.fntdata"/><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font" Target="fonts/Oxygen-bold.fntdata"/><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EncodeSans-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2" name="Google Shape;17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1" name="Google Shape;18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2" name="Google Shape;18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2" name="Google Shape;19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4" name="Google Shape;20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4" name="Google Shape;2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2" name="Shape 2122"/>
        <p:cNvGrpSpPr/>
        <p:nvPr/>
      </p:nvGrpSpPr>
      <p:grpSpPr>
        <a:xfrm>
          <a:off x="0" y="0"/>
          <a:ext cx="0" cy="0"/>
          <a:chOff x="0" y="0"/>
          <a:chExt cx="0" cy="0"/>
        </a:xfrm>
      </p:grpSpPr>
      <p:sp>
        <p:nvSpPr>
          <p:cNvPr id="2123" name="Google Shape;2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4" name="Google Shape;2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4" name="Shape 2144"/>
        <p:cNvGrpSpPr/>
        <p:nvPr/>
      </p:nvGrpSpPr>
      <p:grpSpPr>
        <a:xfrm>
          <a:off x="0" y="0"/>
          <a:ext cx="0" cy="0"/>
          <a:chOff x="0" y="0"/>
          <a:chExt cx="0" cy="0"/>
        </a:xfrm>
      </p:grpSpPr>
      <p:sp>
        <p:nvSpPr>
          <p:cNvPr id="2145" name="Google Shape;214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6" name="Google Shape;2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835200" y="3617400"/>
            <a:ext cx="5308680" cy="1526057"/>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9724" y="0"/>
            <a:ext cx="4953404" cy="1790987"/>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4555577" y="1013346"/>
            <a:ext cx="3811800" cy="20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
          <p:cNvSpPr txBox="1"/>
          <p:nvPr>
            <p:ph idx="1" type="subTitle"/>
          </p:nvPr>
        </p:nvSpPr>
        <p:spPr>
          <a:xfrm>
            <a:off x="5005577" y="3341271"/>
            <a:ext cx="29118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4" name="Google Shape;14;p2"/>
          <p:cNvGrpSpPr/>
          <p:nvPr/>
        </p:nvGrpSpPr>
        <p:grpSpPr>
          <a:xfrm>
            <a:off x="-146800" y="-60100"/>
            <a:ext cx="725875" cy="709300"/>
            <a:chOff x="703175" y="3286325"/>
            <a:chExt cx="725875" cy="709300"/>
          </a:xfrm>
        </p:grpSpPr>
        <p:sp>
          <p:nvSpPr>
            <p:cNvPr id="15" name="Google Shape;15;p2"/>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 name="Google Shape;45;p2"/>
          <p:cNvGrpSpPr/>
          <p:nvPr/>
        </p:nvGrpSpPr>
        <p:grpSpPr>
          <a:xfrm>
            <a:off x="-456106" y="902930"/>
            <a:ext cx="679575" cy="655229"/>
            <a:chOff x="493750" y="169525"/>
            <a:chExt cx="1067675" cy="1029425"/>
          </a:xfrm>
        </p:grpSpPr>
        <p:sp>
          <p:nvSpPr>
            <p:cNvPr id="46" name="Google Shape;46;p2"/>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2"/>
          <p:cNvGrpSpPr/>
          <p:nvPr/>
        </p:nvGrpSpPr>
        <p:grpSpPr>
          <a:xfrm>
            <a:off x="8667925" y="4654500"/>
            <a:ext cx="446250" cy="453375"/>
            <a:chOff x="4350100" y="1147775"/>
            <a:chExt cx="446250" cy="453375"/>
          </a:xfrm>
        </p:grpSpPr>
        <p:sp>
          <p:nvSpPr>
            <p:cNvPr id="54" name="Google Shape;54;p2"/>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2"/>
          <p:cNvGrpSpPr/>
          <p:nvPr/>
        </p:nvGrpSpPr>
        <p:grpSpPr>
          <a:xfrm>
            <a:off x="8667925" y="3535200"/>
            <a:ext cx="572925" cy="787025"/>
            <a:chOff x="3127800" y="2228675"/>
            <a:chExt cx="572925" cy="787025"/>
          </a:xfrm>
        </p:grpSpPr>
        <p:sp>
          <p:nvSpPr>
            <p:cNvPr id="58" name="Google Shape;58;p2"/>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2"/>
          <p:cNvGrpSpPr/>
          <p:nvPr/>
        </p:nvGrpSpPr>
        <p:grpSpPr>
          <a:xfrm rot="-7481383">
            <a:off x="1162903" y="-100174"/>
            <a:ext cx="446225" cy="453350"/>
            <a:chOff x="4350100" y="1147775"/>
            <a:chExt cx="446250" cy="453375"/>
          </a:xfrm>
        </p:grpSpPr>
        <p:sp>
          <p:nvSpPr>
            <p:cNvPr id="73" name="Google Shape;73;p2"/>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2" name="Shape 472"/>
        <p:cNvGrpSpPr/>
        <p:nvPr/>
      </p:nvGrpSpPr>
      <p:grpSpPr>
        <a:xfrm>
          <a:off x="0" y="0"/>
          <a:ext cx="0" cy="0"/>
          <a:chOff x="0" y="0"/>
          <a:chExt cx="0" cy="0"/>
        </a:xfrm>
      </p:grpSpPr>
      <p:sp>
        <p:nvSpPr>
          <p:cNvPr id="473" name="Google Shape;473;p11"/>
          <p:cNvSpPr/>
          <p:nvPr/>
        </p:nvSpPr>
        <p:spPr>
          <a:xfrm flipH="1">
            <a:off x="2819875" y="-30100"/>
            <a:ext cx="6362600" cy="1372375"/>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1"/>
          <p:cNvSpPr/>
          <p:nvPr/>
        </p:nvSpPr>
        <p:spPr>
          <a:xfrm flipH="1" rot="-9974670">
            <a:off x="-589236" y="3912604"/>
            <a:ext cx="4845471" cy="1754573"/>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1"/>
          <p:cNvSpPr txBox="1"/>
          <p:nvPr>
            <p:ph idx="1" type="subTitle"/>
          </p:nvPr>
        </p:nvSpPr>
        <p:spPr>
          <a:xfrm>
            <a:off x="893281" y="1855175"/>
            <a:ext cx="3349800" cy="86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6" name="Google Shape;476;p11"/>
          <p:cNvSpPr txBox="1"/>
          <p:nvPr>
            <p:ph idx="2" type="subTitle"/>
          </p:nvPr>
        </p:nvSpPr>
        <p:spPr>
          <a:xfrm>
            <a:off x="893281" y="2891500"/>
            <a:ext cx="3349800" cy="23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7" name="Google Shape;477;p11"/>
          <p:cNvSpPr txBox="1"/>
          <p:nvPr>
            <p:ph idx="3" type="subTitle"/>
          </p:nvPr>
        </p:nvSpPr>
        <p:spPr>
          <a:xfrm>
            <a:off x="893281" y="3165226"/>
            <a:ext cx="3349800" cy="74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8" name="Google Shape;478;p11"/>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479" name="Google Shape;479;p11"/>
          <p:cNvGrpSpPr/>
          <p:nvPr/>
        </p:nvGrpSpPr>
        <p:grpSpPr>
          <a:xfrm>
            <a:off x="-105925" y="4040213"/>
            <a:ext cx="999200" cy="990975"/>
            <a:chOff x="3102700" y="494350"/>
            <a:chExt cx="999200" cy="990975"/>
          </a:xfrm>
        </p:grpSpPr>
        <p:sp>
          <p:nvSpPr>
            <p:cNvPr id="480" name="Google Shape;480;p11"/>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1"/>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1"/>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1"/>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1"/>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1"/>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1"/>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1"/>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1"/>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1"/>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1"/>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1"/>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1"/>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1"/>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1"/>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1"/>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1"/>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1"/>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1"/>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1"/>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1"/>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1"/>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1"/>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1"/>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1"/>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1"/>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1"/>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1"/>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1"/>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1"/>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1"/>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1"/>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2" name="Google Shape;512;p11"/>
          <p:cNvSpPr/>
          <p:nvPr/>
        </p:nvSpPr>
        <p:spPr>
          <a:xfrm rot="1584986">
            <a:off x="8001004" y="-41975"/>
            <a:ext cx="1223197" cy="348156"/>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4" name="Shape 514"/>
        <p:cNvGrpSpPr/>
        <p:nvPr/>
      </p:nvGrpSpPr>
      <p:grpSpPr>
        <a:xfrm>
          <a:off x="0" y="0"/>
          <a:ext cx="0" cy="0"/>
          <a:chOff x="0" y="0"/>
          <a:chExt cx="0" cy="0"/>
        </a:xfrm>
      </p:grpSpPr>
      <p:sp>
        <p:nvSpPr>
          <p:cNvPr id="515" name="Google Shape;515;p12"/>
          <p:cNvSpPr txBox="1"/>
          <p:nvPr>
            <p:ph type="title"/>
          </p:nvPr>
        </p:nvSpPr>
        <p:spPr>
          <a:xfrm>
            <a:off x="713250" y="1007550"/>
            <a:ext cx="7717500" cy="28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16" name="Google Shape;516;p12"/>
          <p:cNvSpPr/>
          <p:nvPr/>
        </p:nvSpPr>
        <p:spPr>
          <a:xfrm flipH="1" rot="10800000">
            <a:off x="3219456" y="-51258"/>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2"/>
          <p:cNvSpPr/>
          <p:nvPr/>
        </p:nvSpPr>
        <p:spPr>
          <a:xfrm flipH="1" rot="-9974937">
            <a:off x="-452014" y="2796458"/>
            <a:ext cx="8990661" cy="3255571"/>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8" name="Google Shape;518;p12"/>
          <p:cNvGrpSpPr/>
          <p:nvPr/>
        </p:nvGrpSpPr>
        <p:grpSpPr>
          <a:xfrm rot="10800000">
            <a:off x="90256" y="4057254"/>
            <a:ext cx="999200" cy="990975"/>
            <a:chOff x="3102700" y="494350"/>
            <a:chExt cx="999200" cy="990975"/>
          </a:xfrm>
        </p:grpSpPr>
        <p:sp>
          <p:nvSpPr>
            <p:cNvPr id="519" name="Google Shape;519;p12"/>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2"/>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2"/>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2"/>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2"/>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2"/>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2"/>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2"/>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2"/>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2"/>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2"/>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2"/>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2"/>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2"/>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2"/>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2"/>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2"/>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2"/>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2"/>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2"/>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2"/>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2"/>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2"/>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2"/>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2"/>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2"/>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2"/>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2"/>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2"/>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2"/>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2"/>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2"/>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1" name="Google Shape;551;p12"/>
          <p:cNvGrpSpPr/>
          <p:nvPr/>
        </p:nvGrpSpPr>
        <p:grpSpPr>
          <a:xfrm rot="10800000">
            <a:off x="-247506" y="2548742"/>
            <a:ext cx="499325" cy="491150"/>
            <a:chOff x="5045125" y="935250"/>
            <a:chExt cx="499325" cy="491150"/>
          </a:xfrm>
        </p:grpSpPr>
        <p:sp>
          <p:nvSpPr>
            <p:cNvPr id="552" name="Google Shape;552;p12"/>
            <p:cNvSpPr/>
            <p:nvPr/>
          </p:nvSpPr>
          <p:spPr>
            <a:xfrm>
              <a:off x="5045125" y="935250"/>
              <a:ext cx="499325" cy="491150"/>
            </a:xfrm>
            <a:custGeom>
              <a:rect b="b" l="l" r="r" t="t"/>
              <a:pathLst>
                <a:path extrusionOk="0" h="19646" w="19973">
                  <a:moveTo>
                    <a:pt x="9431" y="1152"/>
                  </a:moveTo>
                  <a:cubicBezTo>
                    <a:pt x="10012" y="1152"/>
                    <a:pt x="10594" y="1217"/>
                    <a:pt x="11162" y="1350"/>
                  </a:cubicBezTo>
                  <a:cubicBezTo>
                    <a:pt x="14791" y="2172"/>
                    <a:pt x="17667" y="5162"/>
                    <a:pt x="18489" y="8791"/>
                  </a:cubicBezTo>
                  <a:cubicBezTo>
                    <a:pt x="18877" y="10617"/>
                    <a:pt x="18740" y="12648"/>
                    <a:pt x="17827" y="14315"/>
                  </a:cubicBezTo>
                  <a:cubicBezTo>
                    <a:pt x="16914" y="15958"/>
                    <a:pt x="15271" y="17191"/>
                    <a:pt x="13513" y="17875"/>
                  </a:cubicBezTo>
                  <a:cubicBezTo>
                    <a:pt x="12410" y="18304"/>
                    <a:pt x="11253" y="18512"/>
                    <a:pt x="10102" y="18512"/>
                  </a:cubicBezTo>
                  <a:cubicBezTo>
                    <a:pt x="7514" y="18512"/>
                    <a:pt x="4960" y="17460"/>
                    <a:pt x="3127" y="15501"/>
                  </a:cubicBezTo>
                  <a:cubicBezTo>
                    <a:pt x="662" y="12854"/>
                    <a:pt x="959" y="8882"/>
                    <a:pt x="2580" y="5778"/>
                  </a:cubicBezTo>
                  <a:cubicBezTo>
                    <a:pt x="2602" y="5732"/>
                    <a:pt x="2648" y="5664"/>
                    <a:pt x="2671" y="5595"/>
                  </a:cubicBezTo>
                  <a:cubicBezTo>
                    <a:pt x="2671" y="5595"/>
                    <a:pt x="2671" y="5572"/>
                    <a:pt x="2671" y="5572"/>
                  </a:cubicBezTo>
                  <a:cubicBezTo>
                    <a:pt x="3082" y="4819"/>
                    <a:pt x="3561" y="4134"/>
                    <a:pt x="4109" y="3518"/>
                  </a:cubicBezTo>
                  <a:cubicBezTo>
                    <a:pt x="4223" y="3404"/>
                    <a:pt x="4269" y="3267"/>
                    <a:pt x="4269" y="3153"/>
                  </a:cubicBezTo>
                  <a:cubicBezTo>
                    <a:pt x="5617" y="1857"/>
                    <a:pt x="7517" y="1152"/>
                    <a:pt x="9431" y="1152"/>
                  </a:cubicBezTo>
                  <a:close/>
                  <a:moveTo>
                    <a:pt x="9342" y="0"/>
                  </a:moveTo>
                  <a:cubicBezTo>
                    <a:pt x="8172" y="0"/>
                    <a:pt x="7006" y="222"/>
                    <a:pt x="5912" y="688"/>
                  </a:cubicBezTo>
                  <a:cubicBezTo>
                    <a:pt x="3995" y="1532"/>
                    <a:pt x="2443" y="3085"/>
                    <a:pt x="1667" y="5047"/>
                  </a:cubicBezTo>
                  <a:cubicBezTo>
                    <a:pt x="1073" y="6120"/>
                    <a:pt x="639" y="7284"/>
                    <a:pt x="411" y="8494"/>
                  </a:cubicBezTo>
                  <a:cubicBezTo>
                    <a:pt x="0" y="10640"/>
                    <a:pt x="92" y="13036"/>
                    <a:pt x="1256" y="14931"/>
                  </a:cubicBezTo>
                  <a:cubicBezTo>
                    <a:pt x="3097" y="17963"/>
                    <a:pt x="6622" y="19646"/>
                    <a:pt x="10112" y="19646"/>
                  </a:cubicBezTo>
                  <a:cubicBezTo>
                    <a:pt x="10904" y="19646"/>
                    <a:pt x="11694" y="19559"/>
                    <a:pt x="12463" y="19382"/>
                  </a:cubicBezTo>
                  <a:cubicBezTo>
                    <a:pt x="14540" y="18902"/>
                    <a:pt x="16594" y="17761"/>
                    <a:pt x="17964" y="16095"/>
                  </a:cubicBezTo>
                  <a:cubicBezTo>
                    <a:pt x="19379" y="14383"/>
                    <a:pt x="19973" y="12146"/>
                    <a:pt x="19790" y="9955"/>
                  </a:cubicBezTo>
                  <a:cubicBezTo>
                    <a:pt x="19470" y="5778"/>
                    <a:pt x="16594" y="2035"/>
                    <a:pt x="12668" y="597"/>
                  </a:cubicBezTo>
                  <a:cubicBezTo>
                    <a:pt x="11595" y="205"/>
                    <a:pt x="10466" y="0"/>
                    <a:pt x="9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2"/>
            <p:cNvSpPr/>
            <p:nvPr/>
          </p:nvSpPr>
          <p:spPr>
            <a:xfrm>
              <a:off x="5110175" y="1017625"/>
              <a:ext cx="366375" cy="339850"/>
            </a:xfrm>
            <a:custGeom>
              <a:rect b="b" l="l" r="r" t="t"/>
              <a:pathLst>
                <a:path extrusionOk="0" h="13594" w="14655">
                  <a:moveTo>
                    <a:pt x="6521" y="1135"/>
                  </a:moveTo>
                  <a:cubicBezTo>
                    <a:pt x="7482" y="1135"/>
                    <a:pt x="8460" y="1378"/>
                    <a:pt x="9336" y="1821"/>
                  </a:cubicBezTo>
                  <a:cubicBezTo>
                    <a:pt x="11573" y="2939"/>
                    <a:pt x="13171" y="5085"/>
                    <a:pt x="13011" y="7664"/>
                  </a:cubicBezTo>
                  <a:cubicBezTo>
                    <a:pt x="12851" y="9992"/>
                    <a:pt x="11071" y="11955"/>
                    <a:pt x="8765" y="12366"/>
                  </a:cubicBezTo>
                  <a:cubicBezTo>
                    <a:pt x="8342" y="12438"/>
                    <a:pt x="7909" y="12475"/>
                    <a:pt x="7475" y="12475"/>
                  </a:cubicBezTo>
                  <a:cubicBezTo>
                    <a:pt x="5426" y="12475"/>
                    <a:pt x="3365" y="11652"/>
                    <a:pt x="2329" y="9787"/>
                  </a:cubicBezTo>
                  <a:cubicBezTo>
                    <a:pt x="1028" y="7413"/>
                    <a:pt x="1690" y="4674"/>
                    <a:pt x="3082" y="2506"/>
                  </a:cubicBezTo>
                  <a:cubicBezTo>
                    <a:pt x="4017" y="1558"/>
                    <a:pt x="5254" y="1135"/>
                    <a:pt x="6521" y="1135"/>
                  </a:cubicBezTo>
                  <a:close/>
                  <a:moveTo>
                    <a:pt x="6457" y="0"/>
                  </a:moveTo>
                  <a:cubicBezTo>
                    <a:pt x="5121" y="0"/>
                    <a:pt x="3813" y="384"/>
                    <a:pt x="2762" y="1250"/>
                  </a:cubicBezTo>
                  <a:cubicBezTo>
                    <a:pt x="2625" y="1296"/>
                    <a:pt x="2511" y="1364"/>
                    <a:pt x="2420" y="1501"/>
                  </a:cubicBezTo>
                  <a:cubicBezTo>
                    <a:pt x="2329" y="1593"/>
                    <a:pt x="2260" y="1707"/>
                    <a:pt x="2169" y="1821"/>
                  </a:cubicBezTo>
                  <a:cubicBezTo>
                    <a:pt x="2100" y="1912"/>
                    <a:pt x="2032" y="1981"/>
                    <a:pt x="1963" y="2072"/>
                  </a:cubicBezTo>
                  <a:cubicBezTo>
                    <a:pt x="1895" y="2163"/>
                    <a:pt x="1849" y="2255"/>
                    <a:pt x="1849" y="2369"/>
                  </a:cubicBezTo>
                  <a:cubicBezTo>
                    <a:pt x="548" y="4560"/>
                    <a:pt x="0" y="7231"/>
                    <a:pt x="1005" y="9650"/>
                  </a:cubicBezTo>
                  <a:cubicBezTo>
                    <a:pt x="1530" y="10928"/>
                    <a:pt x="2420" y="12024"/>
                    <a:pt x="3653" y="12686"/>
                  </a:cubicBezTo>
                  <a:cubicBezTo>
                    <a:pt x="4804" y="13321"/>
                    <a:pt x="6146" y="13594"/>
                    <a:pt x="7468" y="13594"/>
                  </a:cubicBezTo>
                  <a:cubicBezTo>
                    <a:pt x="7665" y="13594"/>
                    <a:pt x="7862" y="13588"/>
                    <a:pt x="8058" y="13576"/>
                  </a:cubicBezTo>
                  <a:cubicBezTo>
                    <a:pt x="10865" y="13416"/>
                    <a:pt x="13353" y="11545"/>
                    <a:pt x="13992" y="8737"/>
                  </a:cubicBezTo>
                  <a:cubicBezTo>
                    <a:pt x="14654" y="5770"/>
                    <a:pt x="13171" y="2894"/>
                    <a:pt x="10683" y="1273"/>
                  </a:cubicBezTo>
                  <a:cubicBezTo>
                    <a:pt x="9448" y="470"/>
                    <a:pt x="7935" y="0"/>
                    <a:pt x="64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2"/>
            <p:cNvSpPr/>
            <p:nvPr/>
          </p:nvSpPr>
          <p:spPr>
            <a:xfrm>
              <a:off x="5224300" y="1133125"/>
              <a:ext cx="132400" cy="128250"/>
            </a:xfrm>
            <a:custGeom>
              <a:rect b="b" l="l" r="r" t="t"/>
              <a:pathLst>
                <a:path extrusionOk="0" h="5130" w="5296">
                  <a:moveTo>
                    <a:pt x="2620" y="1140"/>
                  </a:moveTo>
                  <a:cubicBezTo>
                    <a:pt x="2646" y="1140"/>
                    <a:pt x="2671" y="1142"/>
                    <a:pt x="2694" y="1150"/>
                  </a:cubicBezTo>
                  <a:lnTo>
                    <a:pt x="2740" y="1150"/>
                  </a:lnTo>
                  <a:cubicBezTo>
                    <a:pt x="2785" y="1173"/>
                    <a:pt x="2831" y="1173"/>
                    <a:pt x="2877" y="1195"/>
                  </a:cubicBezTo>
                  <a:cubicBezTo>
                    <a:pt x="2991" y="1218"/>
                    <a:pt x="3036" y="1241"/>
                    <a:pt x="3082" y="1264"/>
                  </a:cubicBezTo>
                  <a:cubicBezTo>
                    <a:pt x="3173" y="1310"/>
                    <a:pt x="3265" y="1355"/>
                    <a:pt x="3333" y="1424"/>
                  </a:cubicBezTo>
                  <a:cubicBezTo>
                    <a:pt x="3401" y="1446"/>
                    <a:pt x="3470" y="1492"/>
                    <a:pt x="3493" y="1515"/>
                  </a:cubicBezTo>
                  <a:cubicBezTo>
                    <a:pt x="3561" y="1583"/>
                    <a:pt x="3630" y="1629"/>
                    <a:pt x="3698" y="1698"/>
                  </a:cubicBezTo>
                  <a:cubicBezTo>
                    <a:pt x="3721" y="1743"/>
                    <a:pt x="3744" y="1766"/>
                    <a:pt x="3790" y="1789"/>
                  </a:cubicBezTo>
                  <a:cubicBezTo>
                    <a:pt x="3790" y="1812"/>
                    <a:pt x="3858" y="1880"/>
                    <a:pt x="3858" y="1880"/>
                  </a:cubicBezTo>
                  <a:cubicBezTo>
                    <a:pt x="3904" y="1949"/>
                    <a:pt x="3949" y="2017"/>
                    <a:pt x="3995" y="2086"/>
                  </a:cubicBezTo>
                  <a:cubicBezTo>
                    <a:pt x="4041" y="2177"/>
                    <a:pt x="4041" y="2154"/>
                    <a:pt x="4063" y="2223"/>
                  </a:cubicBezTo>
                  <a:cubicBezTo>
                    <a:pt x="4086" y="2359"/>
                    <a:pt x="4109" y="2496"/>
                    <a:pt x="4086" y="2611"/>
                  </a:cubicBezTo>
                  <a:cubicBezTo>
                    <a:pt x="3995" y="2953"/>
                    <a:pt x="3835" y="3181"/>
                    <a:pt x="3561" y="3432"/>
                  </a:cubicBezTo>
                  <a:cubicBezTo>
                    <a:pt x="3356" y="3638"/>
                    <a:pt x="3059" y="3797"/>
                    <a:pt x="2808" y="3889"/>
                  </a:cubicBezTo>
                  <a:cubicBezTo>
                    <a:pt x="2580" y="3950"/>
                    <a:pt x="2372" y="4000"/>
                    <a:pt x="2164" y="4000"/>
                  </a:cubicBezTo>
                  <a:cubicBezTo>
                    <a:pt x="2060" y="4000"/>
                    <a:pt x="1956" y="3988"/>
                    <a:pt x="1849" y="3957"/>
                  </a:cubicBezTo>
                  <a:cubicBezTo>
                    <a:pt x="1781" y="3957"/>
                    <a:pt x="1690" y="3934"/>
                    <a:pt x="1644" y="3912"/>
                  </a:cubicBezTo>
                  <a:cubicBezTo>
                    <a:pt x="1598" y="3889"/>
                    <a:pt x="1575" y="3866"/>
                    <a:pt x="1530" y="3843"/>
                  </a:cubicBezTo>
                  <a:cubicBezTo>
                    <a:pt x="1514" y="3835"/>
                    <a:pt x="1503" y="3829"/>
                    <a:pt x="1496" y="3825"/>
                  </a:cubicBezTo>
                  <a:lnTo>
                    <a:pt x="1496" y="3825"/>
                  </a:lnTo>
                  <a:cubicBezTo>
                    <a:pt x="1501" y="3830"/>
                    <a:pt x="1507" y="3837"/>
                    <a:pt x="1507" y="3843"/>
                  </a:cubicBezTo>
                  <a:cubicBezTo>
                    <a:pt x="1501" y="3837"/>
                    <a:pt x="1495" y="3830"/>
                    <a:pt x="1489" y="3822"/>
                  </a:cubicBezTo>
                  <a:lnTo>
                    <a:pt x="1489" y="3822"/>
                  </a:lnTo>
                  <a:cubicBezTo>
                    <a:pt x="1491" y="3823"/>
                    <a:pt x="1493" y="3824"/>
                    <a:pt x="1496" y="3825"/>
                  </a:cubicBezTo>
                  <a:lnTo>
                    <a:pt x="1496" y="3825"/>
                  </a:lnTo>
                  <a:cubicBezTo>
                    <a:pt x="1493" y="3823"/>
                    <a:pt x="1490" y="3821"/>
                    <a:pt x="1488" y="3819"/>
                  </a:cubicBezTo>
                  <a:lnTo>
                    <a:pt x="1488" y="3819"/>
                  </a:lnTo>
                  <a:cubicBezTo>
                    <a:pt x="1488" y="3820"/>
                    <a:pt x="1489" y="3821"/>
                    <a:pt x="1489" y="3822"/>
                  </a:cubicBezTo>
                  <a:lnTo>
                    <a:pt x="1489" y="3822"/>
                  </a:lnTo>
                  <a:cubicBezTo>
                    <a:pt x="1484" y="3818"/>
                    <a:pt x="1482" y="3817"/>
                    <a:pt x="1482" y="3817"/>
                  </a:cubicBezTo>
                  <a:lnTo>
                    <a:pt x="1482" y="3817"/>
                  </a:lnTo>
                  <a:cubicBezTo>
                    <a:pt x="1483" y="3817"/>
                    <a:pt x="1485" y="3818"/>
                    <a:pt x="1488" y="3819"/>
                  </a:cubicBezTo>
                  <a:lnTo>
                    <a:pt x="1488" y="3819"/>
                  </a:lnTo>
                  <a:cubicBezTo>
                    <a:pt x="1471" y="3796"/>
                    <a:pt x="1455" y="3768"/>
                    <a:pt x="1439" y="3752"/>
                  </a:cubicBezTo>
                  <a:cubicBezTo>
                    <a:pt x="1416" y="3752"/>
                    <a:pt x="1416" y="3752"/>
                    <a:pt x="1416" y="3729"/>
                  </a:cubicBezTo>
                  <a:cubicBezTo>
                    <a:pt x="1416" y="3729"/>
                    <a:pt x="1416" y="3729"/>
                    <a:pt x="1393" y="3706"/>
                  </a:cubicBezTo>
                  <a:cubicBezTo>
                    <a:pt x="1347" y="3661"/>
                    <a:pt x="1324" y="3592"/>
                    <a:pt x="1279" y="3501"/>
                  </a:cubicBezTo>
                  <a:cubicBezTo>
                    <a:pt x="1279" y="3501"/>
                    <a:pt x="1256" y="3455"/>
                    <a:pt x="1256" y="3432"/>
                  </a:cubicBezTo>
                  <a:cubicBezTo>
                    <a:pt x="1256" y="3387"/>
                    <a:pt x="1233" y="3341"/>
                    <a:pt x="1233" y="3295"/>
                  </a:cubicBezTo>
                  <a:cubicBezTo>
                    <a:pt x="1210" y="3272"/>
                    <a:pt x="1210" y="3250"/>
                    <a:pt x="1210" y="3227"/>
                  </a:cubicBezTo>
                  <a:cubicBezTo>
                    <a:pt x="1210" y="3204"/>
                    <a:pt x="1210" y="3113"/>
                    <a:pt x="1210" y="3113"/>
                  </a:cubicBezTo>
                  <a:cubicBezTo>
                    <a:pt x="1187" y="2884"/>
                    <a:pt x="1233" y="2702"/>
                    <a:pt x="1279" y="2474"/>
                  </a:cubicBezTo>
                  <a:cubicBezTo>
                    <a:pt x="1324" y="2291"/>
                    <a:pt x="1393" y="2131"/>
                    <a:pt x="1461" y="1949"/>
                  </a:cubicBezTo>
                  <a:cubicBezTo>
                    <a:pt x="1667" y="1903"/>
                    <a:pt x="1827" y="1743"/>
                    <a:pt x="1895" y="1538"/>
                  </a:cubicBezTo>
                  <a:cubicBezTo>
                    <a:pt x="1895" y="1538"/>
                    <a:pt x="1895" y="1515"/>
                    <a:pt x="1895" y="1515"/>
                  </a:cubicBezTo>
                  <a:cubicBezTo>
                    <a:pt x="1918" y="1469"/>
                    <a:pt x="1941" y="1446"/>
                    <a:pt x="1964" y="1401"/>
                  </a:cubicBezTo>
                  <a:cubicBezTo>
                    <a:pt x="1986" y="1378"/>
                    <a:pt x="2009" y="1355"/>
                    <a:pt x="2055" y="1332"/>
                  </a:cubicBezTo>
                  <a:cubicBezTo>
                    <a:pt x="2055" y="1310"/>
                    <a:pt x="2055" y="1310"/>
                    <a:pt x="2055" y="1310"/>
                  </a:cubicBezTo>
                  <a:cubicBezTo>
                    <a:pt x="2078" y="1310"/>
                    <a:pt x="2078" y="1287"/>
                    <a:pt x="2078" y="1287"/>
                  </a:cubicBezTo>
                  <a:cubicBezTo>
                    <a:pt x="2123" y="1264"/>
                    <a:pt x="2146" y="1264"/>
                    <a:pt x="2169" y="1241"/>
                  </a:cubicBezTo>
                  <a:cubicBezTo>
                    <a:pt x="2192" y="1218"/>
                    <a:pt x="2215" y="1218"/>
                    <a:pt x="2237" y="1195"/>
                  </a:cubicBezTo>
                  <a:cubicBezTo>
                    <a:pt x="2260" y="1195"/>
                    <a:pt x="2329" y="1173"/>
                    <a:pt x="2352" y="1173"/>
                  </a:cubicBezTo>
                  <a:cubicBezTo>
                    <a:pt x="2374" y="1150"/>
                    <a:pt x="2420" y="1150"/>
                    <a:pt x="2466" y="1150"/>
                  </a:cubicBezTo>
                  <a:cubicBezTo>
                    <a:pt x="2511" y="1150"/>
                    <a:pt x="2567" y="1140"/>
                    <a:pt x="2620" y="1140"/>
                  </a:cubicBezTo>
                  <a:close/>
                  <a:moveTo>
                    <a:pt x="2581" y="0"/>
                  </a:moveTo>
                  <a:cubicBezTo>
                    <a:pt x="2403" y="0"/>
                    <a:pt x="2226" y="24"/>
                    <a:pt x="2055" y="77"/>
                  </a:cubicBezTo>
                  <a:cubicBezTo>
                    <a:pt x="1712" y="145"/>
                    <a:pt x="1416" y="328"/>
                    <a:pt x="1187" y="579"/>
                  </a:cubicBezTo>
                  <a:cubicBezTo>
                    <a:pt x="708" y="716"/>
                    <a:pt x="480" y="1287"/>
                    <a:pt x="320" y="1743"/>
                  </a:cubicBezTo>
                  <a:cubicBezTo>
                    <a:pt x="115" y="2314"/>
                    <a:pt x="1" y="2907"/>
                    <a:pt x="92" y="3501"/>
                  </a:cubicBezTo>
                  <a:cubicBezTo>
                    <a:pt x="183" y="4003"/>
                    <a:pt x="480" y="4505"/>
                    <a:pt x="914" y="4802"/>
                  </a:cubicBezTo>
                  <a:cubicBezTo>
                    <a:pt x="1276" y="5049"/>
                    <a:pt x="1710" y="5130"/>
                    <a:pt x="2138" y="5130"/>
                  </a:cubicBezTo>
                  <a:cubicBezTo>
                    <a:pt x="2303" y="5130"/>
                    <a:pt x="2467" y="5118"/>
                    <a:pt x="2625" y="5099"/>
                  </a:cubicBezTo>
                  <a:cubicBezTo>
                    <a:pt x="3698" y="4939"/>
                    <a:pt x="4680" y="4231"/>
                    <a:pt x="5091" y="3227"/>
                  </a:cubicBezTo>
                  <a:cubicBezTo>
                    <a:pt x="5296" y="2656"/>
                    <a:pt x="5273" y="2063"/>
                    <a:pt x="4999" y="1538"/>
                  </a:cubicBezTo>
                  <a:cubicBezTo>
                    <a:pt x="4725" y="1058"/>
                    <a:pt x="4292" y="648"/>
                    <a:pt x="3835" y="374"/>
                  </a:cubicBezTo>
                  <a:cubicBezTo>
                    <a:pt x="3462" y="146"/>
                    <a:pt x="3019" y="0"/>
                    <a:pt x="25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5" name="Google Shape;555;p12"/>
          <p:cNvGrpSpPr/>
          <p:nvPr/>
        </p:nvGrpSpPr>
        <p:grpSpPr>
          <a:xfrm rot="10800000">
            <a:off x="8472906" y="-11933"/>
            <a:ext cx="572925" cy="787025"/>
            <a:chOff x="3127800" y="2228675"/>
            <a:chExt cx="572925" cy="787025"/>
          </a:xfrm>
        </p:grpSpPr>
        <p:sp>
          <p:nvSpPr>
            <p:cNvPr id="556" name="Google Shape;556;p12"/>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2"/>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2"/>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2"/>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2"/>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2"/>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2"/>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2"/>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2"/>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2"/>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2"/>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2"/>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2"/>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2"/>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0" name="Google Shape;570;p12"/>
          <p:cNvSpPr/>
          <p:nvPr/>
        </p:nvSpPr>
        <p:spPr>
          <a:xfrm rot="-9827977">
            <a:off x="6796128" y="-51449"/>
            <a:ext cx="1223185" cy="348153"/>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1" name="Google Shape;571;p12"/>
          <p:cNvGrpSpPr/>
          <p:nvPr/>
        </p:nvGrpSpPr>
        <p:grpSpPr>
          <a:xfrm rot="10800000">
            <a:off x="1899456" y="4723392"/>
            <a:ext cx="465675" cy="498700"/>
            <a:chOff x="6693675" y="2186900"/>
            <a:chExt cx="465675" cy="498700"/>
          </a:xfrm>
        </p:grpSpPr>
        <p:sp>
          <p:nvSpPr>
            <p:cNvPr id="572" name="Google Shape;572;p12"/>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2"/>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2"/>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2"/>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2"/>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2"/>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2"/>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2"/>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2"/>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2"/>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2"/>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2"/>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4" name="Google Shape;584;p12"/>
          <p:cNvGrpSpPr/>
          <p:nvPr/>
        </p:nvGrpSpPr>
        <p:grpSpPr>
          <a:xfrm rot="10800000">
            <a:off x="8682306" y="1282717"/>
            <a:ext cx="416575" cy="426150"/>
            <a:chOff x="5045125" y="2936525"/>
            <a:chExt cx="416575" cy="426150"/>
          </a:xfrm>
        </p:grpSpPr>
        <p:sp>
          <p:nvSpPr>
            <p:cNvPr id="585" name="Google Shape;585;p12"/>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2"/>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7" name="Google Shape;587;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8" name="Shape 588"/>
        <p:cNvGrpSpPr/>
        <p:nvPr/>
      </p:nvGrpSpPr>
      <p:grpSpPr>
        <a:xfrm>
          <a:off x="0" y="0"/>
          <a:ext cx="0" cy="0"/>
          <a:chOff x="0" y="0"/>
          <a:chExt cx="0" cy="0"/>
        </a:xfrm>
      </p:grpSpPr>
      <p:sp>
        <p:nvSpPr>
          <p:cNvPr id="589" name="Google Shape;589;p13"/>
          <p:cNvSpPr/>
          <p:nvPr/>
        </p:nvSpPr>
        <p:spPr>
          <a:xfrm>
            <a:off x="4397825" y="1151050"/>
            <a:ext cx="4062000" cy="892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3"/>
          <p:cNvSpPr txBox="1"/>
          <p:nvPr>
            <p:ph idx="1" type="body"/>
          </p:nvPr>
        </p:nvSpPr>
        <p:spPr>
          <a:xfrm>
            <a:off x="4477925" y="1219750"/>
            <a:ext cx="3890400" cy="75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1900">
                <a:solidFill>
                  <a:schemeClr val="dk1"/>
                </a:solidFill>
                <a:latin typeface="Paytone One"/>
                <a:ea typeface="Paytone One"/>
                <a:cs typeface="Paytone One"/>
                <a:sym typeface="Paytone One"/>
              </a:defRPr>
            </a:lvl1pPr>
          </a:lstStyle>
          <a:p/>
        </p:txBody>
      </p:sp>
      <p:sp>
        <p:nvSpPr>
          <p:cNvPr id="591" name="Google Shape;591;p13"/>
          <p:cNvSpPr/>
          <p:nvPr/>
        </p:nvSpPr>
        <p:spPr>
          <a:xfrm rot="10800000">
            <a:off x="3969653" y="3272627"/>
            <a:ext cx="5174347" cy="1870873"/>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5DE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3"/>
          <p:cNvSpPr/>
          <p:nvPr/>
        </p:nvSpPr>
        <p:spPr>
          <a:xfrm>
            <a:off x="-26375" y="0"/>
            <a:ext cx="3260832" cy="703342"/>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5DE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3" name="Google Shape;593;p13"/>
          <p:cNvGrpSpPr/>
          <p:nvPr/>
        </p:nvGrpSpPr>
        <p:grpSpPr>
          <a:xfrm>
            <a:off x="-112856" y="-188270"/>
            <a:ext cx="679575" cy="655229"/>
            <a:chOff x="493750" y="169525"/>
            <a:chExt cx="1067675" cy="1029425"/>
          </a:xfrm>
        </p:grpSpPr>
        <p:sp>
          <p:nvSpPr>
            <p:cNvPr id="594" name="Google Shape;594;p13"/>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3"/>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3"/>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3"/>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3"/>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3"/>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3"/>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1" name="Google Shape;601;p13"/>
          <p:cNvGrpSpPr/>
          <p:nvPr/>
        </p:nvGrpSpPr>
        <p:grpSpPr>
          <a:xfrm>
            <a:off x="6106300" y="3966238"/>
            <a:ext cx="572925" cy="787025"/>
            <a:chOff x="3127800" y="2228675"/>
            <a:chExt cx="572925" cy="787025"/>
          </a:xfrm>
        </p:grpSpPr>
        <p:sp>
          <p:nvSpPr>
            <p:cNvPr id="602" name="Google Shape;602;p13"/>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3"/>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3"/>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3"/>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3"/>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3"/>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3"/>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3"/>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3"/>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3"/>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3"/>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3"/>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3"/>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3"/>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6" name="Google Shape;616;p13"/>
          <p:cNvGrpSpPr/>
          <p:nvPr/>
        </p:nvGrpSpPr>
        <p:grpSpPr>
          <a:xfrm rot="10800000">
            <a:off x="6637550" y="4011763"/>
            <a:ext cx="572925" cy="787025"/>
            <a:chOff x="3127800" y="2228675"/>
            <a:chExt cx="572925" cy="787025"/>
          </a:xfrm>
        </p:grpSpPr>
        <p:sp>
          <p:nvSpPr>
            <p:cNvPr id="617" name="Google Shape;617;p13"/>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3"/>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3"/>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3"/>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3"/>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3"/>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3"/>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3"/>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3"/>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3"/>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3"/>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3"/>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3"/>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3"/>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1" name="Google Shape;631;p13"/>
          <p:cNvSpPr/>
          <p:nvPr/>
        </p:nvSpPr>
        <p:spPr>
          <a:xfrm>
            <a:off x="8214125" y="4661475"/>
            <a:ext cx="1223175" cy="348150"/>
          </a:xfrm>
          <a:custGeom>
            <a:rect b="b" l="l" r="r" t="t"/>
            <a:pathLst>
              <a:path extrusionOk="0" h="13926" w="48927">
                <a:moveTo>
                  <a:pt x="11396" y="757"/>
                </a:moveTo>
                <a:cubicBezTo>
                  <a:pt x="12294" y="757"/>
                  <a:pt x="11286" y="2680"/>
                  <a:pt x="11060" y="3133"/>
                </a:cubicBezTo>
                <a:cubicBezTo>
                  <a:pt x="10535" y="4137"/>
                  <a:pt x="9918" y="5073"/>
                  <a:pt x="9211" y="5964"/>
                </a:cubicBezTo>
                <a:cubicBezTo>
                  <a:pt x="8343" y="7059"/>
                  <a:pt x="7293" y="8086"/>
                  <a:pt x="6152" y="8954"/>
                </a:cubicBezTo>
                <a:cubicBezTo>
                  <a:pt x="6152" y="8680"/>
                  <a:pt x="6175" y="8406"/>
                  <a:pt x="6221" y="8155"/>
                </a:cubicBezTo>
                <a:cubicBezTo>
                  <a:pt x="6335" y="7150"/>
                  <a:pt x="6609" y="6146"/>
                  <a:pt x="6997" y="5210"/>
                </a:cubicBezTo>
                <a:cubicBezTo>
                  <a:pt x="7727" y="3453"/>
                  <a:pt x="9119" y="1467"/>
                  <a:pt x="11037" y="828"/>
                </a:cubicBezTo>
                <a:cubicBezTo>
                  <a:pt x="11181" y="779"/>
                  <a:pt x="11300" y="757"/>
                  <a:pt x="11396" y="757"/>
                </a:cubicBezTo>
                <a:close/>
                <a:moveTo>
                  <a:pt x="20378" y="1722"/>
                </a:moveTo>
                <a:cubicBezTo>
                  <a:pt x="20648" y="1722"/>
                  <a:pt x="20842" y="1864"/>
                  <a:pt x="20874" y="2243"/>
                </a:cubicBezTo>
                <a:cubicBezTo>
                  <a:pt x="20897" y="2677"/>
                  <a:pt x="20669" y="3133"/>
                  <a:pt x="20464" y="3498"/>
                </a:cubicBezTo>
                <a:cubicBezTo>
                  <a:pt x="20190" y="4001"/>
                  <a:pt x="19893" y="4457"/>
                  <a:pt x="19573" y="4914"/>
                </a:cubicBezTo>
                <a:cubicBezTo>
                  <a:pt x="18980" y="5804"/>
                  <a:pt x="18295" y="6603"/>
                  <a:pt x="17542" y="7356"/>
                </a:cubicBezTo>
                <a:cubicBezTo>
                  <a:pt x="16720" y="8178"/>
                  <a:pt x="15807" y="8931"/>
                  <a:pt x="14849" y="9570"/>
                </a:cubicBezTo>
                <a:cubicBezTo>
                  <a:pt x="14871" y="9022"/>
                  <a:pt x="14940" y="8497"/>
                  <a:pt x="15054" y="7995"/>
                </a:cubicBezTo>
                <a:cubicBezTo>
                  <a:pt x="15282" y="7013"/>
                  <a:pt x="15670" y="6055"/>
                  <a:pt x="16218" y="5187"/>
                </a:cubicBezTo>
                <a:cubicBezTo>
                  <a:pt x="16743" y="4297"/>
                  <a:pt x="17451" y="3521"/>
                  <a:pt x="18250" y="2859"/>
                </a:cubicBezTo>
                <a:cubicBezTo>
                  <a:pt x="18559" y="2599"/>
                  <a:pt x="19705" y="1722"/>
                  <a:pt x="20378" y="1722"/>
                </a:cubicBezTo>
                <a:close/>
                <a:moveTo>
                  <a:pt x="28114" y="3492"/>
                </a:moveTo>
                <a:cubicBezTo>
                  <a:pt x="28388" y="3492"/>
                  <a:pt x="28574" y="3695"/>
                  <a:pt x="28544" y="4115"/>
                </a:cubicBezTo>
                <a:cubicBezTo>
                  <a:pt x="28498" y="4640"/>
                  <a:pt x="28247" y="5119"/>
                  <a:pt x="27996" y="5553"/>
                </a:cubicBezTo>
                <a:cubicBezTo>
                  <a:pt x="27517" y="6511"/>
                  <a:pt x="26923" y="7401"/>
                  <a:pt x="26238" y="8223"/>
                </a:cubicBezTo>
                <a:cubicBezTo>
                  <a:pt x="25691" y="8908"/>
                  <a:pt x="25097" y="9547"/>
                  <a:pt x="24435" y="10118"/>
                </a:cubicBezTo>
                <a:cubicBezTo>
                  <a:pt x="24390" y="9867"/>
                  <a:pt x="24390" y="9593"/>
                  <a:pt x="24390" y="9342"/>
                </a:cubicBezTo>
                <a:cubicBezTo>
                  <a:pt x="24435" y="8200"/>
                  <a:pt x="24892" y="7082"/>
                  <a:pt x="25439" y="6100"/>
                </a:cubicBezTo>
                <a:cubicBezTo>
                  <a:pt x="25987" y="5210"/>
                  <a:pt x="26718" y="4206"/>
                  <a:pt x="27631" y="3658"/>
                </a:cubicBezTo>
                <a:cubicBezTo>
                  <a:pt x="27803" y="3548"/>
                  <a:pt x="27971" y="3492"/>
                  <a:pt x="28114" y="3492"/>
                </a:cubicBezTo>
                <a:close/>
                <a:moveTo>
                  <a:pt x="36360" y="3658"/>
                </a:moveTo>
                <a:cubicBezTo>
                  <a:pt x="36925" y="3658"/>
                  <a:pt x="37034" y="4238"/>
                  <a:pt x="36989" y="4708"/>
                </a:cubicBezTo>
                <a:cubicBezTo>
                  <a:pt x="36898" y="5690"/>
                  <a:pt x="36304" y="6671"/>
                  <a:pt x="35779" y="7493"/>
                </a:cubicBezTo>
                <a:cubicBezTo>
                  <a:pt x="35232" y="8360"/>
                  <a:pt x="34592" y="9136"/>
                  <a:pt x="33839" y="9821"/>
                </a:cubicBezTo>
                <a:cubicBezTo>
                  <a:pt x="33679" y="9958"/>
                  <a:pt x="33520" y="10118"/>
                  <a:pt x="33337" y="10255"/>
                </a:cubicBezTo>
                <a:cubicBezTo>
                  <a:pt x="33109" y="9342"/>
                  <a:pt x="33154" y="8360"/>
                  <a:pt x="33383" y="7447"/>
                </a:cubicBezTo>
                <a:cubicBezTo>
                  <a:pt x="33657" y="6352"/>
                  <a:pt x="34204" y="5324"/>
                  <a:pt x="35003" y="4503"/>
                </a:cubicBezTo>
                <a:cubicBezTo>
                  <a:pt x="35346" y="4137"/>
                  <a:pt x="35802" y="3658"/>
                  <a:pt x="36327" y="3658"/>
                </a:cubicBezTo>
                <a:cubicBezTo>
                  <a:pt x="36338" y="3658"/>
                  <a:pt x="36349" y="3658"/>
                  <a:pt x="36360" y="3658"/>
                </a:cubicBezTo>
                <a:close/>
                <a:moveTo>
                  <a:pt x="11404" y="1"/>
                </a:moveTo>
                <a:cubicBezTo>
                  <a:pt x="11366" y="1"/>
                  <a:pt x="11327" y="3"/>
                  <a:pt x="11288" y="6"/>
                </a:cubicBezTo>
                <a:cubicBezTo>
                  <a:pt x="10169" y="120"/>
                  <a:pt x="9051" y="1056"/>
                  <a:pt x="8298" y="1809"/>
                </a:cubicBezTo>
                <a:cubicBezTo>
                  <a:pt x="6609" y="3544"/>
                  <a:pt x="5696" y="5941"/>
                  <a:pt x="5445" y="8315"/>
                </a:cubicBezTo>
                <a:cubicBezTo>
                  <a:pt x="5399" y="8680"/>
                  <a:pt x="5376" y="9068"/>
                  <a:pt x="5399" y="9456"/>
                </a:cubicBezTo>
                <a:cubicBezTo>
                  <a:pt x="4988" y="9730"/>
                  <a:pt x="4577" y="9981"/>
                  <a:pt x="4121" y="10186"/>
                </a:cubicBezTo>
                <a:cubicBezTo>
                  <a:pt x="3339" y="10585"/>
                  <a:pt x="2484" y="10851"/>
                  <a:pt x="1619" y="10851"/>
                </a:cubicBezTo>
                <a:cubicBezTo>
                  <a:pt x="1297" y="10851"/>
                  <a:pt x="973" y="10814"/>
                  <a:pt x="651" y="10734"/>
                </a:cubicBezTo>
                <a:cubicBezTo>
                  <a:pt x="617" y="10726"/>
                  <a:pt x="584" y="10722"/>
                  <a:pt x="552" y="10722"/>
                </a:cubicBezTo>
                <a:cubicBezTo>
                  <a:pt x="146" y="10722"/>
                  <a:pt x="1" y="11358"/>
                  <a:pt x="446" y="11464"/>
                </a:cubicBezTo>
                <a:cubicBezTo>
                  <a:pt x="848" y="11567"/>
                  <a:pt x="1248" y="11615"/>
                  <a:pt x="1644" y="11615"/>
                </a:cubicBezTo>
                <a:cubicBezTo>
                  <a:pt x="3000" y="11615"/>
                  <a:pt x="4311" y="11060"/>
                  <a:pt x="5513" y="10300"/>
                </a:cubicBezTo>
                <a:cubicBezTo>
                  <a:pt x="5627" y="10780"/>
                  <a:pt x="5787" y="11236"/>
                  <a:pt x="6084" y="11624"/>
                </a:cubicBezTo>
                <a:cubicBezTo>
                  <a:pt x="6685" y="12477"/>
                  <a:pt x="7648" y="12820"/>
                  <a:pt x="8651" y="12820"/>
                </a:cubicBezTo>
                <a:cubicBezTo>
                  <a:pt x="8830" y="12820"/>
                  <a:pt x="9009" y="12809"/>
                  <a:pt x="9188" y="12788"/>
                </a:cubicBezTo>
                <a:cubicBezTo>
                  <a:pt x="10398" y="12628"/>
                  <a:pt x="11585" y="12172"/>
                  <a:pt x="12703" y="11647"/>
                </a:cubicBezTo>
                <a:cubicBezTo>
                  <a:pt x="13205" y="11419"/>
                  <a:pt x="13707" y="11145"/>
                  <a:pt x="14187" y="10871"/>
                </a:cubicBezTo>
                <a:cubicBezTo>
                  <a:pt x="14278" y="11350"/>
                  <a:pt x="14461" y="11807"/>
                  <a:pt x="14734" y="12218"/>
                </a:cubicBezTo>
                <a:cubicBezTo>
                  <a:pt x="15374" y="13199"/>
                  <a:pt x="16492" y="13747"/>
                  <a:pt x="17633" y="13884"/>
                </a:cubicBezTo>
                <a:cubicBezTo>
                  <a:pt x="17852" y="13912"/>
                  <a:pt x="18071" y="13926"/>
                  <a:pt x="18290" y="13926"/>
                </a:cubicBezTo>
                <a:cubicBezTo>
                  <a:pt x="20353" y="13926"/>
                  <a:pt x="22396" y="12721"/>
                  <a:pt x="24047" y="11442"/>
                </a:cubicBezTo>
                <a:cubicBezTo>
                  <a:pt x="24207" y="11738"/>
                  <a:pt x="24390" y="12035"/>
                  <a:pt x="24663" y="12286"/>
                </a:cubicBezTo>
                <a:cubicBezTo>
                  <a:pt x="25460" y="13072"/>
                  <a:pt x="26493" y="13364"/>
                  <a:pt x="27566" y="13364"/>
                </a:cubicBezTo>
                <a:cubicBezTo>
                  <a:pt x="28800" y="13364"/>
                  <a:pt x="30085" y="12978"/>
                  <a:pt x="31123" y="12514"/>
                </a:cubicBezTo>
                <a:cubicBezTo>
                  <a:pt x="31785" y="12218"/>
                  <a:pt x="32424" y="11852"/>
                  <a:pt x="33017" y="11442"/>
                </a:cubicBezTo>
                <a:cubicBezTo>
                  <a:pt x="33291" y="11898"/>
                  <a:pt x="33657" y="12309"/>
                  <a:pt x="34136" y="12628"/>
                </a:cubicBezTo>
                <a:cubicBezTo>
                  <a:pt x="34966" y="13164"/>
                  <a:pt x="35990" y="13341"/>
                  <a:pt x="36979" y="13341"/>
                </a:cubicBezTo>
                <a:cubicBezTo>
                  <a:pt x="37214" y="13341"/>
                  <a:pt x="37446" y="13331"/>
                  <a:pt x="37674" y="13313"/>
                </a:cubicBezTo>
                <a:cubicBezTo>
                  <a:pt x="40436" y="13085"/>
                  <a:pt x="42946" y="11875"/>
                  <a:pt x="45206" y="10369"/>
                </a:cubicBezTo>
                <a:cubicBezTo>
                  <a:pt x="46393" y="9593"/>
                  <a:pt x="47489" y="8771"/>
                  <a:pt x="48607" y="7926"/>
                </a:cubicBezTo>
                <a:cubicBezTo>
                  <a:pt x="48927" y="7682"/>
                  <a:pt x="48720" y="7190"/>
                  <a:pt x="48420" y="7190"/>
                </a:cubicBezTo>
                <a:cubicBezTo>
                  <a:pt x="48356" y="7190"/>
                  <a:pt x="48288" y="7212"/>
                  <a:pt x="48219" y="7265"/>
                </a:cubicBezTo>
                <a:cubicBezTo>
                  <a:pt x="46393" y="8657"/>
                  <a:pt x="44544" y="10049"/>
                  <a:pt x="42490" y="11099"/>
                </a:cubicBezTo>
                <a:cubicBezTo>
                  <a:pt x="40878" y="11915"/>
                  <a:pt x="38965" y="12605"/>
                  <a:pt x="37108" y="12605"/>
                </a:cubicBezTo>
                <a:cubicBezTo>
                  <a:pt x="36730" y="12605"/>
                  <a:pt x="36355" y="12576"/>
                  <a:pt x="35985" y="12514"/>
                </a:cubicBezTo>
                <a:cubicBezTo>
                  <a:pt x="35003" y="12332"/>
                  <a:pt x="34113" y="11852"/>
                  <a:pt x="33634" y="10985"/>
                </a:cubicBezTo>
                <a:cubicBezTo>
                  <a:pt x="34798" y="10072"/>
                  <a:pt x="35779" y="8954"/>
                  <a:pt x="36555" y="7698"/>
                </a:cubicBezTo>
                <a:cubicBezTo>
                  <a:pt x="37126" y="6762"/>
                  <a:pt x="37765" y="5575"/>
                  <a:pt x="37765" y="4457"/>
                </a:cubicBezTo>
                <a:cubicBezTo>
                  <a:pt x="37747" y="3547"/>
                  <a:pt x="37134" y="2913"/>
                  <a:pt x="36331" y="2913"/>
                </a:cubicBezTo>
                <a:cubicBezTo>
                  <a:pt x="36127" y="2913"/>
                  <a:pt x="35910" y="2954"/>
                  <a:pt x="35688" y="3042"/>
                </a:cubicBezTo>
                <a:cubicBezTo>
                  <a:pt x="34547" y="3521"/>
                  <a:pt x="33679" y="4754"/>
                  <a:pt x="33177" y="5827"/>
                </a:cubicBezTo>
                <a:cubicBezTo>
                  <a:pt x="32607" y="6991"/>
                  <a:pt x="32333" y="8292"/>
                  <a:pt x="32470" y="9593"/>
                </a:cubicBezTo>
                <a:cubicBezTo>
                  <a:pt x="32493" y="9981"/>
                  <a:pt x="32584" y="10369"/>
                  <a:pt x="32721" y="10734"/>
                </a:cubicBezTo>
                <a:cubicBezTo>
                  <a:pt x="31443" y="11647"/>
                  <a:pt x="29959" y="12355"/>
                  <a:pt x="28430" y="12537"/>
                </a:cubicBezTo>
                <a:cubicBezTo>
                  <a:pt x="28160" y="12576"/>
                  <a:pt x="27882" y="12598"/>
                  <a:pt x="27603" y="12598"/>
                </a:cubicBezTo>
                <a:cubicBezTo>
                  <a:pt x="26888" y="12598"/>
                  <a:pt x="26167" y="12452"/>
                  <a:pt x="25576" y="12058"/>
                </a:cubicBezTo>
                <a:cubicBezTo>
                  <a:pt x="25143" y="11761"/>
                  <a:pt x="24846" y="11373"/>
                  <a:pt x="24663" y="10917"/>
                </a:cubicBezTo>
                <a:cubicBezTo>
                  <a:pt x="24732" y="10871"/>
                  <a:pt x="24800" y="10825"/>
                  <a:pt x="24846" y="10757"/>
                </a:cubicBezTo>
                <a:cubicBezTo>
                  <a:pt x="25828" y="9912"/>
                  <a:pt x="26695" y="8954"/>
                  <a:pt x="27448" y="7926"/>
                </a:cubicBezTo>
                <a:cubicBezTo>
                  <a:pt x="28133" y="6945"/>
                  <a:pt x="28932" y="5804"/>
                  <a:pt x="29228" y="4617"/>
                </a:cubicBezTo>
                <a:cubicBezTo>
                  <a:pt x="29431" y="3765"/>
                  <a:pt x="29094" y="2716"/>
                  <a:pt x="28168" y="2716"/>
                </a:cubicBezTo>
                <a:cubicBezTo>
                  <a:pt x="28051" y="2716"/>
                  <a:pt x="27926" y="2732"/>
                  <a:pt x="27790" y="2768"/>
                </a:cubicBezTo>
                <a:cubicBezTo>
                  <a:pt x="27197" y="2905"/>
                  <a:pt x="26718" y="3361"/>
                  <a:pt x="26307" y="3772"/>
                </a:cubicBezTo>
                <a:cubicBezTo>
                  <a:pt x="25850" y="4229"/>
                  <a:pt x="25439" y="4731"/>
                  <a:pt x="25074" y="5279"/>
                </a:cubicBezTo>
                <a:cubicBezTo>
                  <a:pt x="24116" y="6717"/>
                  <a:pt x="23271" y="8908"/>
                  <a:pt x="23750" y="10688"/>
                </a:cubicBezTo>
                <a:cubicBezTo>
                  <a:pt x="22952" y="11327"/>
                  <a:pt x="22107" y="11875"/>
                  <a:pt x="21217" y="12332"/>
                </a:cubicBezTo>
                <a:cubicBezTo>
                  <a:pt x="20324" y="12778"/>
                  <a:pt x="19167" y="13136"/>
                  <a:pt x="18079" y="13136"/>
                </a:cubicBezTo>
                <a:cubicBezTo>
                  <a:pt x="16886" y="13136"/>
                  <a:pt x="15776" y="12705"/>
                  <a:pt x="15191" y="11487"/>
                </a:cubicBezTo>
                <a:cubicBezTo>
                  <a:pt x="15031" y="11168"/>
                  <a:pt x="14940" y="10802"/>
                  <a:pt x="14894" y="10437"/>
                </a:cubicBezTo>
                <a:cubicBezTo>
                  <a:pt x="15282" y="10209"/>
                  <a:pt x="15647" y="9958"/>
                  <a:pt x="16013" y="9684"/>
                </a:cubicBezTo>
                <a:cubicBezTo>
                  <a:pt x="18021" y="8155"/>
                  <a:pt x="19756" y="6260"/>
                  <a:pt x="21011" y="4069"/>
                </a:cubicBezTo>
                <a:cubicBezTo>
                  <a:pt x="21491" y="3270"/>
                  <a:pt x="22061" y="1923"/>
                  <a:pt x="21126" y="1216"/>
                </a:cubicBezTo>
                <a:cubicBezTo>
                  <a:pt x="20879" y="1026"/>
                  <a:pt x="20609" y="948"/>
                  <a:pt x="20328" y="948"/>
                </a:cubicBezTo>
                <a:cubicBezTo>
                  <a:pt x="19465" y="948"/>
                  <a:pt x="18510" y="1686"/>
                  <a:pt x="17907" y="2152"/>
                </a:cubicBezTo>
                <a:cubicBezTo>
                  <a:pt x="15990" y="3658"/>
                  <a:pt x="14620" y="5941"/>
                  <a:pt x="14209" y="8360"/>
                </a:cubicBezTo>
                <a:cubicBezTo>
                  <a:pt x="14118" y="8908"/>
                  <a:pt x="14072" y="9479"/>
                  <a:pt x="14095" y="10049"/>
                </a:cubicBezTo>
                <a:cubicBezTo>
                  <a:pt x="13547" y="10392"/>
                  <a:pt x="12977" y="10688"/>
                  <a:pt x="12383" y="10962"/>
                </a:cubicBezTo>
                <a:cubicBezTo>
                  <a:pt x="11422" y="11408"/>
                  <a:pt x="9924" y="12075"/>
                  <a:pt x="8628" y="12075"/>
                </a:cubicBezTo>
                <a:cubicBezTo>
                  <a:pt x="7801" y="12075"/>
                  <a:pt x="7057" y="11804"/>
                  <a:pt x="6586" y="11031"/>
                </a:cubicBezTo>
                <a:cubicBezTo>
                  <a:pt x="6380" y="10666"/>
                  <a:pt x="6266" y="10277"/>
                  <a:pt x="6198" y="9844"/>
                </a:cubicBezTo>
                <a:cubicBezTo>
                  <a:pt x="6746" y="9456"/>
                  <a:pt x="7248" y="9045"/>
                  <a:pt x="7727" y="8611"/>
                </a:cubicBezTo>
                <a:cubicBezTo>
                  <a:pt x="9690" y="6877"/>
                  <a:pt x="11311" y="4685"/>
                  <a:pt x="12315" y="2243"/>
                </a:cubicBezTo>
                <a:cubicBezTo>
                  <a:pt x="12498" y="1764"/>
                  <a:pt x="12657" y="1216"/>
                  <a:pt x="12475" y="714"/>
                </a:cubicBezTo>
                <a:cubicBezTo>
                  <a:pt x="12306" y="250"/>
                  <a:pt x="11866" y="1"/>
                  <a:pt x="114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2" name="Google Shape;632;p13"/>
          <p:cNvGrpSpPr/>
          <p:nvPr/>
        </p:nvGrpSpPr>
        <p:grpSpPr>
          <a:xfrm>
            <a:off x="844175" y="-291475"/>
            <a:ext cx="446250" cy="453375"/>
            <a:chOff x="4350100" y="1147775"/>
            <a:chExt cx="446250" cy="453375"/>
          </a:xfrm>
        </p:grpSpPr>
        <p:sp>
          <p:nvSpPr>
            <p:cNvPr id="633" name="Google Shape;633;p13"/>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3"/>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3"/>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6" name="Google Shape;63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Paytone One"/>
                <a:ea typeface="Paytone One"/>
                <a:cs typeface="Paytone One"/>
                <a:sym typeface="Paytone One"/>
              </a:defRPr>
            </a:lvl1pPr>
            <a:lvl2pPr lvl="1">
              <a:buNone/>
              <a:defRPr>
                <a:solidFill>
                  <a:schemeClr val="dk1"/>
                </a:solidFill>
                <a:latin typeface="Paytone One"/>
                <a:ea typeface="Paytone One"/>
                <a:cs typeface="Paytone One"/>
                <a:sym typeface="Paytone One"/>
              </a:defRPr>
            </a:lvl2pPr>
            <a:lvl3pPr lvl="2">
              <a:buNone/>
              <a:defRPr>
                <a:solidFill>
                  <a:schemeClr val="dk1"/>
                </a:solidFill>
                <a:latin typeface="Paytone One"/>
                <a:ea typeface="Paytone One"/>
                <a:cs typeface="Paytone One"/>
                <a:sym typeface="Paytone One"/>
              </a:defRPr>
            </a:lvl3pPr>
            <a:lvl4pPr lvl="3">
              <a:buNone/>
              <a:defRPr>
                <a:solidFill>
                  <a:schemeClr val="dk1"/>
                </a:solidFill>
                <a:latin typeface="Paytone One"/>
                <a:ea typeface="Paytone One"/>
                <a:cs typeface="Paytone One"/>
                <a:sym typeface="Paytone One"/>
              </a:defRPr>
            </a:lvl4pPr>
            <a:lvl5pPr lvl="4">
              <a:buNone/>
              <a:defRPr>
                <a:solidFill>
                  <a:schemeClr val="dk1"/>
                </a:solidFill>
                <a:latin typeface="Paytone One"/>
                <a:ea typeface="Paytone One"/>
                <a:cs typeface="Paytone One"/>
                <a:sym typeface="Paytone One"/>
              </a:defRPr>
            </a:lvl5pPr>
            <a:lvl6pPr lvl="5">
              <a:buNone/>
              <a:defRPr>
                <a:solidFill>
                  <a:schemeClr val="dk1"/>
                </a:solidFill>
                <a:latin typeface="Paytone One"/>
                <a:ea typeface="Paytone One"/>
                <a:cs typeface="Paytone One"/>
                <a:sym typeface="Paytone One"/>
              </a:defRPr>
            </a:lvl6pPr>
            <a:lvl7pPr lvl="6">
              <a:buNone/>
              <a:defRPr>
                <a:solidFill>
                  <a:schemeClr val="dk1"/>
                </a:solidFill>
                <a:latin typeface="Paytone One"/>
                <a:ea typeface="Paytone One"/>
                <a:cs typeface="Paytone One"/>
                <a:sym typeface="Paytone One"/>
              </a:defRPr>
            </a:lvl7pPr>
            <a:lvl8pPr lvl="7">
              <a:buNone/>
              <a:defRPr>
                <a:solidFill>
                  <a:schemeClr val="dk1"/>
                </a:solidFill>
                <a:latin typeface="Paytone One"/>
                <a:ea typeface="Paytone One"/>
                <a:cs typeface="Paytone One"/>
                <a:sym typeface="Paytone One"/>
              </a:defRPr>
            </a:lvl8pPr>
            <a:lvl9pPr lvl="8">
              <a:buNone/>
              <a:defRPr>
                <a:solidFill>
                  <a:schemeClr val="dk1"/>
                </a:solidFill>
                <a:latin typeface="Paytone One"/>
                <a:ea typeface="Paytone One"/>
                <a:cs typeface="Paytone One"/>
                <a:sym typeface="Paytone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7" name="Shape 637"/>
        <p:cNvGrpSpPr/>
        <p:nvPr/>
      </p:nvGrpSpPr>
      <p:grpSpPr>
        <a:xfrm>
          <a:off x="0" y="0"/>
          <a:ext cx="0" cy="0"/>
          <a:chOff x="0" y="0"/>
          <a:chExt cx="0" cy="0"/>
        </a:xfrm>
      </p:grpSpPr>
      <p:sp>
        <p:nvSpPr>
          <p:cNvPr id="638" name="Google Shape;638;p14"/>
          <p:cNvSpPr txBox="1"/>
          <p:nvPr>
            <p:ph hasCustomPrompt="1" type="title"/>
          </p:nvPr>
        </p:nvSpPr>
        <p:spPr>
          <a:xfrm>
            <a:off x="1621350" y="1442066"/>
            <a:ext cx="5901300" cy="159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39" name="Google Shape;639;p14"/>
          <p:cNvSpPr txBox="1"/>
          <p:nvPr>
            <p:ph idx="1" type="body"/>
          </p:nvPr>
        </p:nvSpPr>
        <p:spPr>
          <a:xfrm>
            <a:off x="1621350" y="3030966"/>
            <a:ext cx="5901300" cy="681600"/>
          </a:xfrm>
          <a:prstGeom prst="rect">
            <a:avLst/>
          </a:prstGeom>
          <a:noFill/>
          <a:ln>
            <a:noFill/>
          </a:ln>
        </p:spPr>
        <p:txBody>
          <a:bodyPr anchorCtr="0" anchor="ctr" bIns="91425" lIns="91425" spcFirstLastPara="1" rIns="91425" wrap="square" tIns="91425">
            <a:noAutofit/>
          </a:bodyPr>
          <a:lstStyle>
            <a:lvl1pPr indent="-342900" lvl="0" marL="457200" algn="ctr">
              <a:lnSpc>
                <a:spcPct val="100000"/>
              </a:lnSpc>
              <a:spcBef>
                <a:spcPts val="0"/>
              </a:spcBef>
              <a:spcAft>
                <a:spcPts val="0"/>
              </a:spcAft>
              <a:buSzPts val="1800"/>
              <a:buChar char="●"/>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640" name="Google Shape;640;p14"/>
          <p:cNvSpPr/>
          <p:nvPr/>
        </p:nvSpPr>
        <p:spPr>
          <a:xfrm flipH="1">
            <a:off x="-22983" y="3352474"/>
            <a:ext cx="6230052" cy="1790918"/>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4"/>
          <p:cNvSpPr/>
          <p:nvPr/>
        </p:nvSpPr>
        <p:spPr>
          <a:xfrm flipH="1">
            <a:off x="3435766" y="0"/>
            <a:ext cx="5694633" cy="2058991"/>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2" name="Google Shape;642;p14"/>
          <p:cNvGrpSpPr/>
          <p:nvPr/>
        </p:nvGrpSpPr>
        <p:grpSpPr>
          <a:xfrm flipH="1">
            <a:off x="8541610" y="-60100"/>
            <a:ext cx="725875" cy="709300"/>
            <a:chOff x="703175" y="3286325"/>
            <a:chExt cx="725875" cy="709300"/>
          </a:xfrm>
        </p:grpSpPr>
        <p:sp>
          <p:nvSpPr>
            <p:cNvPr id="643" name="Google Shape;643;p14"/>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4"/>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4"/>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4"/>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4"/>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4"/>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4"/>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4"/>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4"/>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4"/>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4"/>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4"/>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4"/>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4"/>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4"/>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4"/>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4"/>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4"/>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4"/>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4"/>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4"/>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4"/>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4"/>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4"/>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4"/>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4"/>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4"/>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4"/>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4"/>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4"/>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3" name="Google Shape;673;p14"/>
          <p:cNvGrpSpPr/>
          <p:nvPr/>
        </p:nvGrpSpPr>
        <p:grpSpPr>
          <a:xfrm flipH="1">
            <a:off x="8897216" y="902930"/>
            <a:ext cx="679575" cy="655229"/>
            <a:chOff x="493750" y="169525"/>
            <a:chExt cx="1067675" cy="1029425"/>
          </a:xfrm>
        </p:grpSpPr>
        <p:sp>
          <p:nvSpPr>
            <p:cNvPr id="674" name="Google Shape;674;p14"/>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4"/>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4"/>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4"/>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4"/>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4"/>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4"/>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14"/>
          <p:cNvGrpSpPr/>
          <p:nvPr/>
        </p:nvGrpSpPr>
        <p:grpSpPr>
          <a:xfrm flipH="1">
            <a:off x="6510" y="4654500"/>
            <a:ext cx="446250" cy="453375"/>
            <a:chOff x="4350100" y="1147775"/>
            <a:chExt cx="446250" cy="453375"/>
          </a:xfrm>
        </p:grpSpPr>
        <p:sp>
          <p:nvSpPr>
            <p:cNvPr id="682" name="Google Shape;682;p14"/>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4"/>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4"/>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5" name="Google Shape;685;p14"/>
          <p:cNvGrpSpPr/>
          <p:nvPr/>
        </p:nvGrpSpPr>
        <p:grpSpPr>
          <a:xfrm flipH="1">
            <a:off x="-120165" y="3535200"/>
            <a:ext cx="572925" cy="787025"/>
            <a:chOff x="3127800" y="2228675"/>
            <a:chExt cx="572925" cy="787025"/>
          </a:xfrm>
        </p:grpSpPr>
        <p:sp>
          <p:nvSpPr>
            <p:cNvPr id="686" name="Google Shape;686;p14"/>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4"/>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4"/>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4"/>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4"/>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4"/>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4"/>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4"/>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4"/>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4"/>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4"/>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4"/>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4"/>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4"/>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0" name="Google Shape;700;p14"/>
          <p:cNvGrpSpPr/>
          <p:nvPr/>
        </p:nvGrpSpPr>
        <p:grpSpPr>
          <a:xfrm flipH="1" rot="7481383">
            <a:off x="7511557" y="-100174"/>
            <a:ext cx="446225" cy="453350"/>
            <a:chOff x="4350100" y="1147775"/>
            <a:chExt cx="446250" cy="453375"/>
          </a:xfrm>
        </p:grpSpPr>
        <p:sp>
          <p:nvSpPr>
            <p:cNvPr id="701" name="Google Shape;701;p14"/>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4"/>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4"/>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4" name="Google Shape;70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05" name="Shape 705"/>
        <p:cNvGrpSpPr/>
        <p:nvPr/>
      </p:nvGrpSpPr>
      <p:grpSpPr>
        <a:xfrm>
          <a:off x="0" y="0"/>
          <a:ext cx="0" cy="0"/>
          <a:chOff x="0" y="0"/>
          <a:chExt cx="0" cy="0"/>
        </a:xfrm>
      </p:grpSpPr>
      <p:sp>
        <p:nvSpPr>
          <p:cNvPr id="706" name="Google Shape;70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bg>
      <p:bgPr>
        <a:solidFill>
          <a:schemeClr val="lt1"/>
        </a:solidFill>
      </p:bgPr>
    </p:bg>
    <p:spTree>
      <p:nvGrpSpPr>
        <p:cNvPr id="707" name="Shape 707"/>
        <p:cNvGrpSpPr/>
        <p:nvPr/>
      </p:nvGrpSpPr>
      <p:grpSpPr>
        <a:xfrm>
          <a:off x="0" y="0"/>
          <a:ext cx="0" cy="0"/>
          <a:chOff x="0" y="0"/>
          <a:chExt cx="0" cy="0"/>
        </a:xfrm>
      </p:grpSpPr>
      <p:sp>
        <p:nvSpPr>
          <p:cNvPr id="708" name="Google Shape;708;p16"/>
          <p:cNvSpPr txBox="1"/>
          <p:nvPr>
            <p:ph type="ctrTitle"/>
          </p:nvPr>
        </p:nvSpPr>
        <p:spPr>
          <a:xfrm>
            <a:off x="1361100" y="2015660"/>
            <a:ext cx="6421800" cy="9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Font typeface="Encode Sans"/>
              <a:buNone/>
              <a:defRPr sz="25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2pPr>
            <a:lvl3pPr lvl="2"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3pPr>
            <a:lvl4pPr lvl="3"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4pPr>
            <a:lvl5pPr lvl="4"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5pPr>
            <a:lvl6pPr lvl="5"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6pPr>
            <a:lvl7pPr lvl="6"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7pPr>
            <a:lvl8pPr lvl="7"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8pPr>
            <a:lvl9pPr lvl="8"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9pPr>
          </a:lstStyle>
          <a:p/>
        </p:txBody>
      </p:sp>
      <p:sp>
        <p:nvSpPr>
          <p:cNvPr id="709" name="Google Shape;709;p16"/>
          <p:cNvSpPr txBox="1"/>
          <p:nvPr>
            <p:ph idx="2" type="title"/>
          </p:nvPr>
        </p:nvSpPr>
        <p:spPr>
          <a:xfrm>
            <a:off x="3240600" y="3030340"/>
            <a:ext cx="2662800" cy="40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400"/>
            </a:lvl2pPr>
            <a:lvl3pPr lvl="2" algn="ctr">
              <a:lnSpc>
                <a:spcPct val="100000"/>
              </a:lnSpc>
              <a:spcBef>
                <a:spcPts val="0"/>
              </a:spcBef>
              <a:spcAft>
                <a:spcPts val="0"/>
              </a:spcAft>
              <a:buSzPts val="2800"/>
              <a:buNone/>
              <a:defRPr sz="2400"/>
            </a:lvl3pPr>
            <a:lvl4pPr lvl="3" algn="ctr">
              <a:lnSpc>
                <a:spcPct val="100000"/>
              </a:lnSpc>
              <a:spcBef>
                <a:spcPts val="0"/>
              </a:spcBef>
              <a:spcAft>
                <a:spcPts val="0"/>
              </a:spcAft>
              <a:buSzPts val="2800"/>
              <a:buNone/>
              <a:defRPr sz="2400"/>
            </a:lvl4pPr>
            <a:lvl5pPr lvl="4" algn="ctr">
              <a:lnSpc>
                <a:spcPct val="100000"/>
              </a:lnSpc>
              <a:spcBef>
                <a:spcPts val="0"/>
              </a:spcBef>
              <a:spcAft>
                <a:spcPts val="0"/>
              </a:spcAft>
              <a:buSzPts val="2800"/>
              <a:buNone/>
              <a:defRPr sz="2400"/>
            </a:lvl5pPr>
            <a:lvl6pPr lvl="5" algn="ctr">
              <a:lnSpc>
                <a:spcPct val="100000"/>
              </a:lnSpc>
              <a:spcBef>
                <a:spcPts val="0"/>
              </a:spcBef>
              <a:spcAft>
                <a:spcPts val="0"/>
              </a:spcAft>
              <a:buSzPts val="2800"/>
              <a:buNone/>
              <a:defRPr sz="2400"/>
            </a:lvl6pPr>
            <a:lvl7pPr lvl="6" algn="ctr">
              <a:lnSpc>
                <a:spcPct val="100000"/>
              </a:lnSpc>
              <a:spcBef>
                <a:spcPts val="0"/>
              </a:spcBef>
              <a:spcAft>
                <a:spcPts val="0"/>
              </a:spcAft>
              <a:buSzPts val="2800"/>
              <a:buNone/>
              <a:defRPr sz="2400"/>
            </a:lvl7pPr>
            <a:lvl8pPr lvl="7" algn="ctr">
              <a:lnSpc>
                <a:spcPct val="100000"/>
              </a:lnSpc>
              <a:spcBef>
                <a:spcPts val="0"/>
              </a:spcBef>
              <a:spcAft>
                <a:spcPts val="0"/>
              </a:spcAft>
              <a:buSzPts val="2800"/>
              <a:buNone/>
              <a:defRPr sz="2400"/>
            </a:lvl8pPr>
            <a:lvl9pPr lvl="8" algn="ctr">
              <a:lnSpc>
                <a:spcPct val="100000"/>
              </a:lnSpc>
              <a:spcBef>
                <a:spcPts val="0"/>
              </a:spcBef>
              <a:spcAft>
                <a:spcPts val="0"/>
              </a:spcAft>
              <a:buSzPts val="2800"/>
              <a:buNone/>
              <a:defRPr sz="2400"/>
            </a:lvl9pPr>
          </a:lstStyle>
          <a:p/>
        </p:txBody>
      </p:sp>
      <p:sp>
        <p:nvSpPr>
          <p:cNvPr id="710" name="Google Shape;710;p16"/>
          <p:cNvSpPr/>
          <p:nvPr/>
        </p:nvSpPr>
        <p:spPr>
          <a:xfrm>
            <a:off x="0" y="0"/>
            <a:ext cx="8909000" cy="32212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6"/>
          <p:cNvSpPr/>
          <p:nvPr/>
        </p:nvSpPr>
        <p:spPr>
          <a:xfrm>
            <a:off x="3245278" y="3770350"/>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2" name="Google Shape;712;p16"/>
          <p:cNvGrpSpPr/>
          <p:nvPr/>
        </p:nvGrpSpPr>
        <p:grpSpPr>
          <a:xfrm>
            <a:off x="4492625" y="4407813"/>
            <a:ext cx="572925" cy="787025"/>
            <a:chOff x="3127800" y="2228675"/>
            <a:chExt cx="572925" cy="787025"/>
          </a:xfrm>
        </p:grpSpPr>
        <p:sp>
          <p:nvSpPr>
            <p:cNvPr id="713" name="Google Shape;713;p16"/>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6"/>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6"/>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6"/>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6"/>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6"/>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6"/>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6"/>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6"/>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6"/>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6"/>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6"/>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6"/>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6"/>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7" name="Google Shape;727;p16"/>
          <p:cNvGrpSpPr/>
          <p:nvPr/>
        </p:nvGrpSpPr>
        <p:grpSpPr>
          <a:xfrm>
            <a:off x="5812100" y="402675"/>
            <a:ext cx="1067675" cy="1029425"/>
            <a:chOff x="493750" y="169525"/>
            <a:chExt cx="1067675" cy="1029425"/>
          </a:xfrm>
        </p:grpSpPr>
        <p:sp>
          <p:nvSpPr>
            <p:cNvPr id="728" name="Google Shape;728;p16"/>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6"/>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6"/>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6"/>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6"/>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6"/>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6"/>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5" name="Google Shape;735;p16"/>
          <p:cNvGrpSpPr/>
          <p:nvPr/>
        </p:nvGrpSpPr>
        <p:grpSpPr>
          <a:xfrm>
            <a:off x="6720275" y="-50700"/>
            <a:ext cx="446250" cy="453375"/>
            <a:chOff x="4350100" y="1147775"/>
            <a:chExt cx="446250" cy="453375"/>
          </a:xfrm>
        </p:grpSpPr>
        <p:sp>
          <p:nvSpPr>
            <p:cNvPr id="736" name="Google Shape;736;p16"/>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6"/>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6"/>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9" name="Google Shape;739;p16"/>
          <p:cNvSpPr/>
          <p:nvPr/>
        </p:nvSpPr>
        <p:spPr>
          <a:xfrm>
            <a:off x="8752025" y="4189250"/>
            <a:ext cx="1223175" cy="348150"/>
          </a:xfrm>
          <a:custGeom>
            <a:rect b="b" l="l" r="r" t="t"/>
            <a:pathLst>
              <a:path extrusionOk="0" h="13926" w="48927">
                <a:moveTo>
                  <a:pt x="11396" y="757"/>
                </a:moveTo>
                <a:cubicBezTo>
                  <a:pt x="12294" y="757"/>
                  <a:pt x="11286" y="2680"/>
                  <a:pt x="11060" y="3133"/>
                </a:cubicBezTo>
                <a:cubicBezTo>
                  <a:pt x="10535" y="4137"/>
                  <a:pt x="9918" y="5073"/>
                  <a:pt x="9211" y="5964"/>
                </a:cubicBezTo>
                <a:cubicBezTo>
                  <a:pt x="8343" y="7059"/>
                  <a:pt x="7293" y="8086"/>
                  <a:pt x="6152" y="8954"/>
                </a:cubicBezTo>
                <a:cubicBezTo>
                  <a:pt x="6152" y="8680"/>
                  <a:pt x="6175" y="8406"/>
                  <a:pt x="6221" y="8155"/>
                </a:cubicBezTo>
                <a:cubicBezTo>
                  <a:pt x="6335" y="7150"/>
                  <a:pt x="6609" y="6146"/>
                  <a:pt x="6997" y="5210"/>
                </a:cubicBezTo>
                <a:cubicBezTo>
                  <a:pt x="7727" y="3453"/>
                  <a:pt x="9119" y="1467"/>
                  <a:pt x="11037" y="828"/>
                </a:cubicBezTo>
                <a:cubicBezTo>
                  <a:pt x="11181" y="779"/>
                  <a:pt x="11300" y="757"/>
                  <a:pt x="11396" y="757"/>
                </a:cubicBezTo>
                <a:close/>
                <a:moveTo>
                  <a:pt x="20378" y="1722"/>
                </a:moveTo>
                <a:cubicBezTo>
                  <a:pt x="20648" y="1722"/>
                  <a:pt x="20842" y="1864"/>
                  <a:pt x="20874" y="2243"/>
                </a:cubicBezTo>
                <a:cubicBezTo>
                  <a:pt x="20897" y="2677"/>
                  <a:pt x="20669" y="3133"/>
                  <a:pt x="20464" y="3498"/>
                </a:cubicBezTo>
                <a:cubicBezTo>
                  <a:pt x="20190" y="4001"/>
                  <a:pt x="19893" y="4457"/>
                  <a:pt x="19573" y="4914"/>
                </a:cubicBezTo>
                <a:cubicBezTo>
                  <a:pt x="18980" y="5804"/>
                  <a:pt x="18295" y="6603"/>
                  <a:pt x="17542" y="7356"/>
                </a:cubicBezTo>
                <a:cubicBezTo>
                  <a:pt x="16720" y="8178"/>
                  <a:pt x="15807" y="8931"/>
                  <a:pt x="14849" y="9570"/>
                </a:cubicBezTo>
                <a:cubicBezTo>
                  <a:pt x="14871" y="9022"/>
                  <a:pt x="14940" y="8497"/>
                  <a:pt x="15054" y="7995"/>
                </a:cubicBezTo>
                <a:cubicBezTo>
                  <a:pt x="15282" y="7013"/>
                  <a:pt x="15670" y="6055"/>
                  <a:pt x="16218" y="5187"/>
                </a:cubicBezTo>
                <a:cubicBezTo>
                  <a:pt x="16743" y="4297"/>
                  <a:pt x="17451" y="3521"/>
                  <a:pt x="18250" y="2859"/>
                </a:cubicBezTo>
                <a:cubicBezTo>
                  <a:pt x="18559" y="2599"/>
                  <a:pt x="19705" y="1722"/>
                  <a:pt x="20378" y="1722"/>
                </a:cubicBezTo>
                <a:close/>
                <a:moveTo>
                  <a:pt x="28114" y="3492"/>
                </a:moveTo>
                <a:cubicBezTo>
                  <a:pt x="28388" y="3492"/>
                  <a:pt x="28574" y="3695"/>
                  <a:pt x="28544" y="4115"/>
                </a:cubicBezTo>
                <a:cubicBezTo>
                  <a:pt x="28498" y="4640"/>
                  <a:pt x="28247" y="5119"/>
                  <a:pt x="27996" y="5553"/>
                </a:cubicBezTo>
                <a:cubicBezTo>
                  <a:pt x="27517" y="6511"/>
                  <a:pt x="26923" y="7401"/>
                  <a:pt x="26238" y="8223"/>
                </a:cubicBezTo>
                <a:cubicBezTo>
                  <a:pt x="25691" y="8908"/>
                  <a:pt x="25097" y="9547"/>
                  <a:pt x="24435" y="10118"/>
                </a:cubicBezTo>
                <a:cubicBezTo>
                  <a:pt x="24390" y="9867"/>
                  <a:pt x="24390" y="9593"/>
                  <a:pt x="24390" y="9342"/>
                </a:cubicBezTo>
                <a:cubicBezTo>
                  <a:pt x="24435" y="8200"/>
                  <a:pt x="24892" y="7082"/>
                  <a:pt x="25439" y="6100"/>
                </a:cubicBezTo>
                <a:cubicBezTo>
                  <a:pt x="25987" y="5210"/>
                  <a:pt x="26718" y="4206"/>
                  <a:pt x="27631" y="3658"/>
                </a:cubicBezTo>
                <a:cubicBezTo>
                  <a:pt x="27803" y="3548"/>
                  <a:pt x="27971" y="3492"/>
                  <a:pt x="28114" y="3492"/>
                </a:cubicBezTo>
                <a:close/>
                <a:moveTo>
                  <a:pt x="36360" y="3658"/>
                </a:moveTo>
                <a:cubicBezTo>
                  <a:pt x="36925" y="3658"/>
                  <a:pt x="37034" y="4238"/>
                  <a:pt x="36989" y="4708"/>
                </a:cubicBezTo>
                <a:cubicBezTo>
                  <a:pt x="36898" y="5690"/>
                  <a:pt x="36304" y="6671"/>
                  <a:pt x="35779" y="7493"/>
                </a:cubicBezTo>
                <a:cubicBezTo>
                  <a:pt x="35232" y="8360"/>
                  <a:pt x="34592" y="9136"/>
                  <a:pt x="33839" y="9821"/>
                </a:cubicBezTo>
                <a:cubicBezTo>
                  <a:pt x="33679" y="9958"/>
                  <a:pt x="33520" y="10118"/>
                  <a:pt x="33337" y="10255"/>
                </a:cubicBezTo>
                <a:cubicBezTo>
                  <a:pt x="33109" y="9342"/>
                  <a:pt x="33154" y="8360"/>
                  <a:pt x="33383" y="7447"/>
                </a:cubicBezTo>
                <a:cubicBezTo>
                  <a:pt x="33657" y="6352"/>
                  <a:pt x="34204" y="5324"/>
                  <a:pt x="35003" y="4503"/>
                </a:cubicBezTo>
                <a:cubicBezTo>
                  <a:pt x="35346" y="4137"/>
                  <a:pt x="35802" y="3658"/>
                  <a:pt x="36327" y="3658"/>
                </a:cubicBezTo>
                <a:cubicBezTo>
                  <a:pt x="36338" y="3658"/>
                  <a:pt x="36349" y="3658"/>
                  <a:pt x="36360" y="3658"/>
                </a:cubicBezTo>
                <a:close/>
                <a:moveTo>
                  <a:pt x="11404" y="1"/>
                </a:moveTo>
                <a:cubicBezTo>
                  <a:pt x="11366" y="1"/>
                  <a:pt x="11327" y="3"/>
                  <a:pt x="11288" y="6"/>
                </a:cubicBezTo>
                <a:cubicBezTo>
                  <a:pt x="10169" y="120"/>
                  <a:pt x="9051" y="1056"/>
                  <a:pt x="8298" y="1809"/>
                </a:cubicBezTo>
                <a:cubicBezTo>
                  <a:pt x="6609" y="3544"/>
                  <a:pt x="5696" y="5941"/>
                  <a:pt x="5445" y="8315"/>
                </a:cubicBezTo>
                <a:cubicBezTo>
                  <a:pt x="5399" y="8680"/>
                  <a:pt x="5376" y="9068"/>
                  <a:pt x="5399" y="9456"/>
                </a:cubicBezTo>
                <a:cubicBezTo>
                  <a:pt x="4988" y="9730"/>
                  <a:pt x="4577" y="9981"/>
                  <a:pt x="4121" y="10186"/>
                </a:cubicBezTo>
                <a:cubicBezTo>
                  <a:pt x="3339" y="10585"/>
                  <a:pt x="2484" y="10851"/>
                  <a:pt x="1619" y="10851"/>
                </a:cubicBezTo>
                <a:cubicBezTo>
                  <a:pt x="1297" y="10851"/>
                  <a:pt x="973" y="10814"/>
                  <a:pt x="651" y="10734"/>
                </a:cubicBezTo>
                <a:cubicBezTo>
                  <a:pt x="617" y="10726"/>
                  <a:pt x="584" y="10722"/>
                  <a:pt x="552" y="10722"/>
                </a:cubicBezTo>
                <a:cubicBezTo>
                  <a:pt x="146" y="10722"/>
                  <a:pt x="1" y="11358"/>
                  <a:pt x="446" y="11464"/>
                </a:cubicBezTo>
                <a:cubicBezTo>
                  <a:pt x="848" y="11567"/>
                  <a:pt x="1248" y="11615"/>
                  <a:pt x="1644" y="11615"/>
                </a:cubicBezTo>
                <a:cubicBezTo>
                  <a:pt x="3000" y="11615"/>
                  <a:pt x="4311" y="11060"/>
                  <a:pt x="5513" y="10300"/>
                </a:cubicBezTo>
                <a:cubicBezTo>
                  <a:pt x="5627" y="10780"/>
                  <a:pt x="5787" y="11236"/>
                  <a:pt x="6084" y="11624"/>
                </a:cubicBezTo>
                <a:cubicBezTo>
                  <a:pt x="6685" y="12477"/>
                  <a:pt x="7648" y="12820"/>
                  <a:pt x="8651" y="12820"/>
                </a:cubicBezTo>
                <a:cubicBezTo>
                  <a:pt x="8830" y="12820"/>
                  <a:pt x="9009" y="12809"/>
                  <a:pt x="9188" y="12788"/>
                </a:cubicBezTo>
                <a:cubicBezTo>
                  <a:pt x="10398" y="12628"/>
                  <a:pt x="11585" y="12172"/>
                  <a:pt x="12703" y="11647"/>
                </a:cubicBezTo>
                <a:cubicBezTo>
                  <a:pt x="13205" y="11419"/>
                  <a:pt x="13707" y="11145"/>
                  <a:pt x="14187" y="10871"/>
                </a:cubicBezTo>
                <a:cubicBezTo>
                  <a:pt x="14278" y="11350"/>
                  <a:pt x="14461" y="11807"/>
                  <a:pt x="14734" y="12218"/>
                </a:cubicBezTo>
                <a:cubicBezTo>
                  <a:pt x="15374" y="13199"/>
                  <a:pt x="16492" y="13747"/>
                  <a:pt x="17633" y="13884"/>
                </a:cubicBezTo>
                <a:cubicBezTo>
                  <a:pt x="17852" y="13912"/>
                  <a:pt x="18071" y="13926"/>
                  <a:pt x="18290" y="13926"/>
                </a:cubicBezTo>
                <a:cubicBezTo>
                  <a:pt x="20353" y="13926"/>
                  <a:pt x="22396" y="12721"/>
                  <a:pt x="24047" y="11442"/>
                </a:cubicBezTo>
                <a:cubicBezTo>
                  <a:pt x="24207" y="11738"/>
                  <a:pt x="24390" y="12035"/>
                  <a:pt x="24663" y="12286"/>
                </a:cubicBezTo>
                <a:cubicBezTo>
                  <a:pt x="25460" y="13072"/>
                  <a:pt x="26493" y="13364"/>
                  <a:pt x="27566" y="13364"/>
                </a:cubicBezTo>
                <a:cubicBezTo>
                  <a:pt x="28800" y="13364"/>
                  <a:pt x="30085" y="12978"/>
                  <a:pt x="31123" y="12514"/>
                </a:cubicBezTo>
                <a:cubicBezTo>
                  <a:pt x="31785" y="12218"/>
                  <a:pt x="32424" y="11852"/>
                  <a:pt x="33017" y="11442"/>
                </a:cubicBezTo>
                <a:cubicBezTo>
                  <a:pt x="33291" y="11898"/>
                  <a:pt x="33657" y="12309"/>
                  <a:pt x="34136" y="12628"/>
                </a:cubicBezTo>
                <a:cubicBezTo>
                  <a:pt x="34966" y="13164"/>
                  <a:pt x="35990" y="13341"/>
                  <a:pt x="36979" y="13341"/>
                </a:cubicBezTo>
                <a:cubicBezTo>
                  <a:pt x="37214" y="13341"/>
                  <a:pt x="37446" y="13331"/>
                  <a:pt x="37674" y="13313"/>
                </a:cubicBezTo>
                <a:cubicBezTo>
                  <a:pt x="40436" y="13085"/>
                  <a:pt x="42946" y="11875"/>
                  <a:pt x="45206" y="10369"/>
                </a:cubicBezTo>
                <a:cubicBezTo>
                  <a:pt x="46393" y="9593"/>
                  <a:pt x="47489" y="8771"/>
                  <a:pt x="48607" y="7926"/>
                </a:cubicBezTo>
                <a:cubicBezTo>
                  <a:pt x="48927" y="7682"/>
                  <a:pt x="48720" y="7190"/>
                  <a:pt x="48420" y="7190"/>
                </a:cubicBezTo>
                <a:cubicBezTo>
                  <a:pt x="48356" y="7190"/>
                  <a:pt x="48288" y="7212"/>
                  <a:pt x="48219" y="7265"/>
                </a:cubicBezTo>
                <a:cubicBezTo>
                  <a:pt x="46393" y="8657"/>
                  <a:pt x="44544" y="10049"/>
                  <a:pt x="42490" y="11099"/>
                </a:cubicBezTo>
                <a:cubicBezTo>
                  <a:pt x="40878" y="11915"/>
                  <a:pt x="38965" y="12605"/>
                  <a:pt x="37108" y="12605"/>
                </a:cubicBezTo>
                <a:cubicBezTo>
                  <a:pt x="36730" y="12605"/>
                  <a:pt x="36355" y="12576"/>
                  <a:pt x="35985" y="12514"/>
                </a:cubicBezTo>
                <a:cubicBezTo>
                  <a:pt x="35003" y="12332"/>
                  <a:pt x="34113" y="11852"/>
                  <a:pt x="33634" y="10985"/>
                </a:cubicBezTo>
                <a:cubicBezTo>
                  <a:pt x="34798" y="10072"/>
                  <a:pt x="35779" y="8954"/>
                  <a:pt x="36555" y="7698"/>
                </a:cubicBezTo>
                <a:cubicBezTo>
                  <a:pt x="37126" y="6762"/>
                  <a:pt x="37765" y="5575"/>
                  <a:pt x="37765" y="4457"/>
                </a:cubicBezTo>
                <a:cubicBezTo>
                  <a:pt x="37747" y="3547"/>
                  <a:pt x="37134" y="2913"/>
                  <a:pt x="36331" y="2913"/>
                </a:cubicBezTo>
                <a:cubicBezTo>
                  <a:pt x="36127" y="2913"/>
                  <a:pt x="35910" y="2954"/>
                  <a:pt x="35688" y="3042"/>
                </a:cubicBezTo>
                <a:cubicBezTo>
                  <a:pt x="34547" y="3521"/>
                  <a:pt x="33679" y="4754"/>
                  <a:pt x="33177" y="5827"/>
                </a:cubicBezTo>
                <a:cubicBezTo>
                  <a:pt x="32607" y="6991"/>
                  <a:pt x="32333" y="8292"/>
                  <a:pt x="32470" y="9593"/>
                </a:cubicBezTo>
                <a:cubicBezTo>
                  <a:pt x="32493" y="9981"/>
                  <a:pt x="32584" y="10369"/>
                  <a:pt x="32721" y="10734"/>
                </a:cubicBezTo>
                <a:cubicBezTo>
                  <a:pt x="31443" y="11647"/>
                  <a:pt x="29959" y="12355"/>
                  <a:pt x="28430" y="12537"/>
                </a:cubicBezTo>
                <a:cubicBezTo>
                  <a:pt x="28160" y="12576"/>
                  <a:pt x="27882" y="12598"/>
                  <a:pt x="27603" y="12598"/>
                </a:cubicBezTo>
                <a:cubicBezTo>
                  <a:pt x="26888" y="12598"/>
                  <a:pt x="26167" y="12452"/>
                  <a:pt x="25576" y="12058"/>
                </a:cubicBezTo>
                <a:cubicBezTo>
                  <a:pt x="25143" y="11761"/>
                  <a:pt x="24846" y="11373"/>
                  <a:pt x="24663" y="10917"/>
                </a:cubicBezTo>
                <a:cubicBezTo>
                  <a:pt x="24732" y="10871"/>
                  <a:pt x="24800" y="10825"/>
                  <a:pt x="24846" y="10757"/>
                </a:cubicBezTo>
                <a:cubicBezTo>
                  <a:pt x="25828" y="9912"/>
                  <a:pt x="26695" y="8954"/>
                  <a:pt x="27448" y="7926"/>
                </a:cubicBezTo>
                <a:cubicBezTo>
                  <a:pt x="28133" y="6945"/>
                  <a:pt x="28932" y="5804"/>
                  <a:pt x="29228" y="4617"/>
                </a:cubicBezTo>
                <a:cubicBezTo>
                  <a:pt x="29431" y="3765"/>
                  <a:pt x="29094" y="2716"/>
                  <a:pt x="28168" y="2716"/>
                </a:cubicBezTo>
                <a:cubicBezTo>
                  <a:pt x="28051" y="2716"/>
                  <a:pt x="27926" y="2732"/>
                  <a:pt x="27790" y="2768"/>
                </a:cubicBezTo>
                <a:cubicBezTo>
                  <a:pt x="27197" y="2905"/>
                  <a:pt x="26718" y="3361"/>
                  <a:pt x="26307" y="3772"/>
                </a:cubicBezTo>
                <a:cubicBezTo>
                  <a:pt x="25850" y="4229"/>
                  <a:pt x="25439" y="4731"/>
                  <a:pt x="25074" y="5279"/>
                </a:cubicBezTo>
                <a:cubicBezTo>
                  <a:pt x="24116" y="6717"/>
                  <a:pt x="23271" y="8908"/>
                  <a:pt x="23750" y="10688"/>
                </a:cubicBezTo>
                <a:cubicBezTo>
                  <a:pt x="22952" y="11327"/>
                  <a:pt x="22107" y="11875"/>
                  <a:pt x="21217" y="12332"/>
                </a:cubicBezTo>
                <a:cubicBezTo>
                  <a:pt x="20324" y="12778"/>
                  <a:pt x="19167" y="13136"/>
                  <a:pt x="18079" y="13136"/>
                </a:cubicBezTo>
                <a:cubicBezTo>
                  <a:pt x="16886" y="13136"/>
                  <a:pt x="15776" y="12705"/>
                  <a:pt x="15191" y="11487"/>
                </a:cubicBezTo>
                <a:cubicBezTo>
                  <a:pt x="15031" y="11168"/>
                  <a:pt x="14940" y="10802"/>
                  <a:pt x="14894" y="10437"/>
                </a:cubicBezTo>
                <a:cubicBezTo>
                  <a:pt x="15282" y="10209"/>
                  <a:pt x="15647" y="9958"/>
                  <a:pt x="16013" y="9684"/>
                </a:cubicBezTo>
                <a:cubicBezTo>
                  <a:pt x="18021" y="8155"/>
                  <a:pt x="19756" y="6260"/>
                  <a:pt x="21011" y="4069"/>
                </a:cubicBezTo>
                <a:cubicBezTo>
                  <a:pt x="21491" y="3270"/>
                  <a:pt x="22061" y="1923"/>
                  <a:pt x="21126" y="1216"/>
                </a:cubicBezTo>
                <a:cubicBezTo>
                  <a:pt x="20879" y="1026"/>
                  <a:pt x="20609" y="948"/>
                  <a:pt x="20328" y="948"/>
                </a:cubicBezTo>
                <a:cubicBezTo>
                  <a:pt x="19465" y="948"/>
                  <a:pt x="18510" y="1686"/>
                  <a:pt x="17907" y="2152"/>
                </a:cubicBezTo>
                <a:cubicBezTo>
                  <a:pt x="15990" y="3658"/>
                  <a:pt x="14620" y="5941"/>
                  <a:pt x="14209" y="8360"/>
                </a:cubicBezTo>
                <a:cubicBezTo>
                  <a:pt x="14118" y="8908"/>
                  <a:pt x="14072" y="9479"/>
                  <a:pt x="14095" y="10049"/>
                </a:cubicBezTo>
                <a:cubicBezTo>
                  <a:pt x="13547" y="10392"/>
                  <a:pt x="12977" y="10688"/>
                  <a:pt x="12383" y="10962"/>
                </a:cubicBezTo>
                <a:cubicBezTo>
                  <a:pt x="11422" y="11408"/>
                  <a:pt x="9924" y="12075"/>
                  <a:pt x="8628" y="12075"/>
                </a:cubicBezTo>
                <a:cubicBezTo>
                  <a:pt x="7801" y="12075"/>
                  <a:pt x="7057" y="11804"/>
                  <a:pt x="6586" y="11031"/>
                </a:cubicBezTo>
                <a:cubicBezTo>
                  <a:pt x="6380" y="10666"/>
                  <a:pt x="6266" y="10277"/>
                  <a:pt x="6198" y="9844"/>
                </a:cubicBezTo>
                <a:cubicBezTo>
                  <a:pt x="6746" y="9456"/>
                  <a:pt x="7248" y="9045"/>
                  <a:pt x="7727" y="8611"/>
                </a:cubicBezTo>
                <a:cubicBezTo>
                  <a:pt x="9690" y="6877"/>
                  <a:pt x="11311" y="4685"/>
                  <a:pt x="12315" y="2243"/>
                </a:cubicBezTo>
                <a:cubicBezTo>
                  <a:pt x="12498" y="1764"/>
                  <a:pt x="12657" y="1216"/>
                  <a:pt x="12475" y="714"/>
                </a:cubicBezTo>
                <a:cubicBezTo>
                  <a:pt x="12306" y="250"/>
                  <a:pt x="11866" y="1"/>
                  <a:pt x="114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0" name="Google Shape;740;p16"/>
          <p:cNvGrpSpPr/>
          <p:nvPr/>
        </p:nvGrpSpPr>
        <p:grpSpPr>
          <a:xfrm rot="10800000">
            <a:off x="5023875" y="4453338"/>
            <a:ext cx="572925" cy="787025"/>
            <a:chOff x="3127800" y="2228675"/>
            <a:chExt cx="572925" cy="787025"/>
          </a:xfrm>
        </p:grpSpPr>
        <p:sp>
          <p:nvSpPr>
            <p:cNvPr id="741" name="Google Shape;741;p16"/>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6"/>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6"/>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6"/>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6"/>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6"/>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6"/>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6"/>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6"/>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6"/>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6"/>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6"/>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6"/>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6"/>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5" name="Google Shape;755;p16"/>
          <p:cNvGrpSpPr/>
          <p:nvPr/>
        </p:nvGrpSpPr>
        <p:grpSpPr>
          <a:xfrm rot="-1413944">
            <a:off x="7978374" y="-141046"/>
            <a:ext cx="671649" cy="976573"/>
            <a:chOff x="6754175" y="1092800"/>
            <a:chExt cx="671650" cy="976575"/>
          </a:xfrm>
        </p:grpSpPr>
        <p:sp>
          <p:nvSpPr>
            <p:cNvPr id="756" name="Google Shape;756;p16"/>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6"/>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6"/>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6"/>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6"/>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6"/>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6"/>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6"/>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6"/>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6"/>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6"/>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6"/>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6"/>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6"/>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6"/>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6"/>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6"/>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6"/>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6"/>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6"/>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6"/>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6"/>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6"/>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9" name="Google Shape;77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80" name="Shape 780"/>
        <p:cNvGrpSpPr/>
        <p:nvPr/>
      </p:nvGrpSpPr>
      <p:grpSpPr>
        <a:xfrm>
          <a:off x="0" y="0"/>
          <a:ext cx="0" cy="0"/>
          <a:chOff x="0" y="0"/>
          <a:chExt cx="0" cy="0"/>
        </a:xfrm>
      </p:grpSpPr>
      <p:sp>
        <p:nvSpPr>
          <p:cNvPr id="781" name="Google Shape;781;p17"/>
          <p:cNvSpPr txBox="1"/>
          <p:nvPr>
            <p:ph type="title"/>
          </p:nvPr>
        </p:nvSpPr>
        <p:spPr>
          <a:xfrm>
            <a:off x="2581963" y="1830450"/>
            <a:ext cx="5448600" cy="148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82" name="Google Shape;782;p17"/>
          <p:cNvSpPr txBox="1"/>
          <p:nvPr>
            <p:ph idx="2" type="title"/>
          </p:nvPr>
        </p:nvSpPr>
        <p:spPr>
          <a:xfrm>
            <a:off x="1180788" y="2057100"/>
            <a:ext cx="1083900" cy="10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7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83" name="Google Shape;783;p17"/>
          <p:cNvSpPr txBox="1"/>
          <p:nvPr>
            <p:ph idx="1" type="subTitle"/>
          </p:nvPr>
        </p:nvSpPr>
        <p:spPr>
          <a:xfrm>
            <a:off x="2581975" y="3226299"/>
            <a:ext cx="4947300" cy="26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4" name="Google Shape;784;p17"/>
          <p:cNvSpPr/>
          <p:nvPr/>
        </p:nvSpPr>
        <p:spPr>
          <a:xfrm flipH="1" rot="10800000">
            <a:off x="0" y="3148289"/>
            <a:ext cx="5518235" cy="1995211"/>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7"/>
          <p:cNvSpPr/>
          <p:nvPr/>
        </p:nvSpPr>
        <p:spPr>
          <a:xfrm flipH="1">
            <a:off x="3015573" y="-15825"/>
            <a:ext cx="6163451" cy="1329420"/>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6" name="Google Shape;786;p17"/>
          <p:cNvGrpSpPr/>
          <p:nvPr/>
        </p:nvGrpSpPr>
        <p:grpSpPr>
          <a:xfrm>
            <a:off x="3848625" y="4351475"/>
            <a:ext cx="446250" cy="453375"/>
            <a:chOff x="4350100" y="1147775"/>
            <a:chExt cx="446250" cy="453375"/>
          </a:xfrm>
        </p:grpSpPr>
        <p:sp>
          <p:nvSpPr>
            <p:cNvPr id="787" name="Google Shape;787;p17"/>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7"/>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7"/>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0" name="Google Shape;790;p17"/>
          <p:cNvGrpSpPr/>
          <p:nvPr/>
        </p:nvGrpSpPr>
        <p:grpSpPr>
          <a:xfrm>
            <a:off x="4428450" y="255600"/>
            <a:ext cx="725875" cy="709300"/>
            <a:chOff x="703175" y="3286325"/>
            <a:chExt cx="725875" cy="709300"/>
          </a:xfrm>
        </p:grpSpPr>
        <p:sp>
          <p:nvSpPr>
            <p:cNvPr id="791" name="Google Shape;791;p17"/>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7"/>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7"/>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7"/>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7"/>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7"/>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7"/>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7"/>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7"/>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7"/>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7"/>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7"/>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7"/>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7"/>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7"/>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7"/>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7"/>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7"/>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7"/>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7"/>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7"/>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7"/>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7"/>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7"/>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7"/>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7"/>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7"/>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7"/>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7"/>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7"/>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1" name="Google Shape;82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8">
    <p:spTree>
      <p:nvGrpSpPr>
        <p:cNvPr id="822" name="Shape 822"/>
        <p:cNvGrpSpPr/>
        <p:nvPr/>
      </p:nvGrpSpPr>
      <p:grpSpPr>
        <a:xfrm>
          <a:off x="0" y="0"/>
          <a:ext cx="0" cy="0"/>
          <a:chOff x="0" y="0"/>
          <a:chExt cx="0" cy="0"/>
        </a:xfrm>
      </p:grpSpPr>
      <p:sp>
        <p:nvSpPr>
          <p:cNvPr id="823" name="Google Shape;823;p18"/>
          <p:cNvSpPr txBox="1"/>
          <p:nvPr>
            <p:ph type="title"/>
          </p:nvPr>
        </p:nvSpPr>
        <p:spPr>
          <a:xfrm>
            <a:off x="2002113" y="3583586"/>
            <a:ext cx="2079300" cy="61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Blinker"/>
              <a:buNone/>
              <a:defRPr sz="16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2pPr>
            <a:lvl3pPr lvl="2"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3pPr>
            <a:lvl4pPr lvl="3"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4pPr>
            <a:lvl5pPr lvl="4"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5pPr>
            <a:lvl6pPr lvl="5"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6pPr>
            <a:lvl7pPr lvl="6"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7pPr>
            <a:lvl8pPr lvl="7"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8pPr>
            <a:lvl9pPr lvl="8"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9pPr>
          </a:lstStyle>
          <a:p/>
        </p:txBody>
      </p:sp>
      <p:sp>
        <p:nvSpPr>
          <p:cNvPr id="824" name="Google Shape;824;p18"/>
          <p:cNvSpPr txBox="1"/>
          <p:nvPr>
            <p:ph idx="2" type="title"/>
          </p:nvPr>
        </p:nvSpPr>
        <p:spPr>
          <a:xfrm>
            <a:off x="2146563" y="3186325"/>
            <a:ext cx="1790400" cy="27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Blinker"/>
              <a:buNone/>
              <a:defRPr b="1" sz="1800">
                <a:latin typeface="Encode Sans"/>
                <a:ea typeface="Encode Sans"/>
                <a:cs typeface="Encode Sans"/>
                <a:sym typeface="Encode Sans"/>
              </a:defRPr>
            </a:lvl1pPr>
            <a:lvl2pPr lvl="1"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2pPr>
            <a:lvl3pPr lvl="2"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3pPr>
            <a:lvl4pPr lvl="3"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4pPr>
            <a:lvl5pPr lvl="4"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5pPr>
            <a:lvl6pPr lvl="5"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6pPr>
            <a:lvl7pPr lvl="6"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7pPr>
            <a:lvl8pPr lvl="7"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8pPr>
            <a:lvl9pPr lvl="8"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9pPr>
          </a:lstStyle>
          <a:p/>
        </p:txBody>
      </p:sp>
      <p:sp>
        <p:nvSpPr>
          <p:cNvPr id="825" name="Google Shape;825;p18"/>
          <p:cNvSpPr txBox="1"/>
          <p:nvPr>
            <p:ph idx="3" type="title"/>
          </p:nvPr>
        </p:nvSpPr>
        <p:spPr>
          <a:xfrm>
            <a:off x="5209893" y="3583586"/>
            <a:ext cx="2079300" cy="61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Blinker"/>
              <a:buNone/>
              <a:defRPr sz="16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2pPr>
            <a:lvl3pPr lvl="2"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3pPr>
            <a:lvl4pPr lvl="3"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4pPr>
            <a:lvl5pPr lvl="4"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5pPr>
            <a:lvl6pPr lvl="5"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6pPr>
            <a:lvl7pPr lvl="6"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7pPr>
            <a:lvl8pPr lvl="7"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8pPr>
            <a:lvl9pPr lvl="8"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9pPr>
          </a:lstStyle>
          <a:p/>
        </p:txBody>
      </p:sp>
      <p:sp>
        <p:nvSpPr>
          <p:cNvPr id="826" name="Google Shape;826;p18"/>
          <p:cNvSpPr txBox="1"/>
          <p:nvPr>
            <p:ph idx="4" type="title"/>
          </p:nvPr>
        </p:nvSpPr>
        <p:spPr>
          <a:xfrm>
            <a:off x="5213193" y="3186325"/>
            <a:ext cx="2072700" cy="27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Blinker"/>
              <a:buNone/>
              <a:defRPr b="1" sz="1800">
                <a:latin typeface="Encode Sans"/>
                <a:ea typeface="Encode Sans"/>
                <a:cs typeface="Encode Sans"/>
                <a:sym typeface="Encode Sans"/>
              </a:defRPr>
            </a:lvl1pPr>
            <a:lvl2pPr lvl="1"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2pPr>
            <a:lvl3pPr lvl="2"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3pPr>
            <a:lvl4pPr lvl="3"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4pPr>
            <a:lvl5pPr lvl="4"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5pPr>
            <a:lvl6pPr lvl="5"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6pPr>
            <a:lvl7pPr lvl="6"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7pPr>
            <a:lvl8pPr lvl="7"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8pPr>
            <a:lvl9pPr lvl="8"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9pPr>
          </a:lstStyle>
          <a:p/>
        </p:txBody>
      </p:sp>
      <p:sp>
        <p:nvSpPr>
          <p:cNvPr id="827" name="Google Shape;827;p18"/>
          <p:cNvSpPr/>
          <p:nvPr/>
        </p:nvSpPr>
        <p:spPr>
          <a:xfrm flipH="1" rot="10800000">
            <a:off x="-99750" y="4426322"/>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8"/>
          <p:cNvSpPr/>
          <p:nvPr/>
        </p:nvSpPr>
        <p:spPr>
          <a:xfrm flipH="1">
            <a:off x="5708083" y="-19825"/>
            <a:ext cx="3480342" cy="750689"/>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9" name="Google Shape;829;p18"/>
          <p:cNvGrpSpPr/>
          <p:nvPr/>
        </p:nvGrpSpPr>
        <p:grpSpPr>
          <a:xfrm flipH="1" rot="10800000">
            <a:off x="-117450" y="4212500"/>
            <a:ext cx="999200" cy="990975"/>
            <a:chOff x="3102700" y="494350"/>
            <a:chExt cx="999200" cy="990975"/>
          </a:xfrm>
        </p:grpSpPr>
        <p:sp>
          <p:nvSpPr>
            <p:cNvPr id="830" name="Google Shape;830;p18"/>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8"/>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8"/>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8"/>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8"/>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8"/>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8"/>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8"/>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8"/>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8"/>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8"/>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8"/>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8"/>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8"/>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8"/>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8"/>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8"/>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8"/>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8"/>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8"/>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8"/>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8"/>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8"/>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8"/>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8"/>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8"/>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8"/>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8"/>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8"/>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8"/>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8"/>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8"/>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2" name="Google Shape;862;p18"/>
          <p:cNvGrpSpPr/>
          <p:nvPr/>
        </p:nvGrpSpPr>
        <p:grpSpPr>
          <a:xfrm flipH="1" rot="10800000">
            <a:off x="6514450" y="-445200"/>
            <a:ext cx="1067700" cy="1029050"/>
            <a:chOff x="4445375" y="3754025"/>
            <a:chExt cx="1067700" cy="1029050"/>
          </a:xfrm>
        </p:grpSpPr>
        <p:sp>
          <p:nvSpPr>
            <p:cNvPr id="863" name="Google Shape;863;p18"/>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8"/>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8"/>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8"/>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8"/>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8"/>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8"/>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0" name="Google Shape;870;p18"/>
          <p:cNvGrpSpPr/>
          <p:nvPr/>
        </p:nvGrpSpPr>
        <p:grpSpPr>
          <a:xfrm flipH="1" rot="10800000">
            <a:off x="8678125" y="465225"/>
            <a:ext cx="416575" cy="426150"/>
            <a:chOff x="5045125" y="2936525"/>
            <a:chExt cx="416575" cy="426150"/>
          </a:xfrm>
        </p:grpSpPr>
        <p:sp>
          <p:nvSpPr>
            <p:cNvPr id="871" name="Google Shape;871;p18"/>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8"/>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3" name="Google Shape;873;p18"/>
          <p:cNvSpPr txBox="1"/>
          <p:nvPr>
            <p:ph idx="5"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74" name="Google Shape;8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4_1">
    <p:spTree>
      <p:nvGrpSpPr>
        <p:cNvPr id="875" name="Shape 875"/>
        <p:cNvGrpSpPr/>
        <p:nvPr/>
      </p:nvGrpSpPr>
      <p:grpSpPr>
        <a:xfrm>
          <a:off x="0" y="0"/>
          <a:ext cx="0" cy="0"/>
          <a:chOff x="0" y="0"/>
          <a:chExt cx="0" cy="0"/>
        </a:xfrm>
      </p:grpSpPr>
      <p:sp>
        <p:nvSpPr>
          <p:cNvPr id="876" name="Google Shape;876;p19"/>
          <p:cNvSpPr/>
          <p:nvPr/>
        </p:nvSpPr>
        <p:spPr>
          <a:xfrm flipH="1" rot="10800000">
            <a:off x="-76200" y="3605489"/>
            <a:ext cx="5518235" cy="1995211"/>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9"/>
          <p:cNvSpPr/>
          <p:nvPr/>
        </p:nvSpPr>
        <p:spPr>
          <a:xfrm flipH="1">
            <a:off x="3015573" y="-15825"/>
            <a:ext cx="6163451" cy="1329420"/>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8" name="Google Shape;878;p19"/>
          <p:cNvGrpSpPr/>
          <p:nvPr/>
        </p:nvGrpSpPr>
        <p:grpSpPr>
          <a:xfrm>
            <a:off x="3848625" y="4351475"/>
            <a:ext cx="446250" cy="453375"/>
            <a:chOff x="4350100" y="1147775"/>
            <a:chExt cx="446250" cy="453375"/>
          </a:xfrm>
        </p:grpSpPr>
        <p:sp>
          <p:nvSpPr>
            <p:cNvPr id="879" name="Google Shape;879;p19"/>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9"/>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9"/>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2" name="Google Shape;882;p19"/>
          <p:cNvGrpSpPr/>
          <p:nvPr/>
        </p:nvGrpSpPr>
        <p:grpSpPr>
          <a:xfrm>
            <a:off x="7999300" y="376725"/>
            <a:ext cx="725875" cy="709300"/>
            <a:chOff x="703175" y="3286325"/>
            <a:chExt cx="725875" cy="709300"/>
          </a:xfrm>
        </p:grpSpPr>
        <p:sp>
          <p:nvSpPr>
            <p:cNvPr id="883" name="Google Shape;883;p19"/>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9"/>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9"/>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9"/>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9"/>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9"/>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9"/>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9"/>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9"/>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9"/>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9"/>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9"/>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9"/>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9"/>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9"/>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9"/>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9"/>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9"/>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9"/>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9"/>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9"/>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9"/>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9"/>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9"/>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9"/>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9"/>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9"/>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9"/>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9"/>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9"/>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3" name="Google Shape;913;p19"/>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914" name="Google Shape;914;p19"/>
          <p:cNvSpPr txBox="1"/>
          <p:nvPr>
            <p:ph idx="1" type="subTitle"/>
          </p:nvPr>
        </p:nvSpPr>
        <p:spPr>
          <a:xfrm>
            <a:off x="1465050" y="1285619"/>
            <a:ext cx="2335500" cy="44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dk1"/>
                </a:solidFill>
              </a:defRPr>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915" name="Google Shape;915;p19"/>
          <p:cNvSpPr txBox="1"/>
          <p:nvPr>
            <p:ph idx="2" type="subTitle"/>
          </p:nvPr>
        </p:nvSpPr>
        <p:spPr>
          <a:xfrm>
            <a:off x="878550" y="1672794"/>
            <a:ext cx="3508500" cy="85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16" name="Google Shape;916;p19"/>
          <p:cNvSpPr txBox="1"/>
          <p:nvPr>
            <p:ph idx="3" type="subTitle"/>
          </p:nvPr>
        </p:nvSpPr>
        <p:spPr>
          <a:xfrm>
            <a:off x="5343450" y="1285619"/>
            <a:ext cx="2335500" cy="44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dk1"/>
                </a:solidFill>
              </a:defRPr>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917" name="Google Shape;917;p19"/>
          <p:cNvSpPr txBox="1"/>
          <p:nvPr>
            <p:ph idx="4" type="subTitle"/>
          </p:nvPr>
        </p:nvSpPr>
        <p:spPr>
          <a:xfrm>
            <a:off x="4756950" y="1672794"/>
            <a:ext cx="3508500" cy="85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grpSp>
        <p:nvGrpSpPr>
          <p:cNvPr id="918" name="Google Shape;918;p19"/>
          <p:cNvGrpSpPr/>
          <p:nvPr/>
        </p:nvGrpSpPr>
        <p:grpSpPr>
          <a:xfrm>
            <a:off x="-317000" y="3241275"/>
            <a:ext cx="1067700" cy="1029050"/>
            <a:chOff x="4445375" y="3754025"/>
            <a:chExt cx="1067700" cy="1029050"/>
          </a:xfrm>
        </p:grpSpPr>
        <p:sp>
          <p:nvSpPr>
            <p:cNvPr id="919" name="Google Shape;919;p19"/>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9"/>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9"/>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9"/>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9"/>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9"/>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9"/>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6" name="Google Shape;926;p19"/>
          <p:cNvSpPr/>
          <p:nvPr/>
        </p:nvSpPr>
        <p:spPr>
          <a:xfrm flipH="1" rot="-768881">
            <a:off x="2755274" y="-174072"/>
            <a:ext cx="1223184" cy="348153"/>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ONLY_2">
    <p:spTree>
      <p:nvGrpSpPr>
        <p:cNvPr id="928" name="Shape 928"/>
        <p:cNvGrpSpPr/>
        <p:nvPr/>
      </p:nvGrpSpPr>
      <p:grpSpPr>
        <a:xfrm>
          <a:off x="0" y="0"/>
          <a:ext cx="0" cy="0"/>
          <a:chOff x="0" y="0"/>
          <a:chExt cx="0" cy="0"/>
        </a:xfrm>
      </p:grpSpPr>
      <p:sp>
        <p:nvSpPr>
          <p:cNvPr id="929" name="Google Shape;929;p20"/>
          <p:cNvSpPr/>
          <p:nvPr/>
        </p:nvSpPr>
        <p:spPr>
          <a:xfrm>
            <a:off x="-10415"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0"/>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931" name="Google Shape;931;p20"/>
          <p:cNvSpPr/>
          <p:nvPr/>
        </p:nvSpPr>
        <p:spPr>
          <a:xfrm>
            <a:off x="6035050" y="4238577"/>
            <a:ext cx="3147959" cy="904926"/>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2" name="Google Shape;932;p20"/>
          <p:cNvGrpSpPr/>
          <p:nvPr/>
        </p:nvGrpSpPr>
        <p:grpSpPr>
          <a:xfrm rot="-3777655">
            <a:off x="-53957" y="-151068"/>
            <a:ext cx="572927" cy="787028"/>
            <a:chOff x="3127800" y="2228675"/>
            <a:chExt cx="572925" cy="787025"/>
          </a:xfrm>
        </p:grpSpPr>
        <p:sp>
          <p:nvSpPr>
            <p:cNvPr id="933" name="Google Shape;933;p20"/>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0"/>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0"/>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0"/>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0"/>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0"/>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0"/>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0"/>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0"/>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0"/>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0"/>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0"/>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0"/>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0"/>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7" name="Google Shape;947;p20"/>
          <p:cNvGrpSpPr/>
          <p:nvPr/>
        </p:nvGrpSpPr>
        <p:grpSpPr>
          <a:xfrm rot="-3041862">
            <a:off x="8757584" y="3877514"/>
            <a:ext cx="446242" cy="453366"/>
            <a:chOff x="4350100" y="1147775"/>
            <a:chExt cx="446250" cy="453375"/>
          </a:xfrm>
        </p:grpSpPr>
        <p:sp>
          <p:nvSpPr>
            <p:cNvPr id="948" name="Google Shape;948;p20"/>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0"/>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0"/>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1" name="Google Shape;951;p20"/>
          <p:cNvGrpSpPr/>
          <p:nvPr/>
        </p:nvGrpSpPr>
        <p:grpSpPr>
          <a:xfrm>
            <a:off x="6388150" y="4754550"/>
            <a:ext cx="1067700" cy="1029050"/>
            <a:chOff x="4445375" y="3754025"/>
            <a:chExt cx="1067700" cy="1029050"/>
          </a:xfrm>
        </p:grpSpPr>
        <p:sp>
          <p:nvSpPr>
            <p:cNvPr id="952" name="Google Shape;952;p20"/>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0"/>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0"/>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0"/>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0"/>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0"/>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0"/>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9" name="Google Shape;959;p20"/>
          <p:cNvSpPr txBox="1"/>
          <p:nvPr>
            <p:ph idx="1" type="subTitle"/>
          </p:nvPr>
        </p:nvSpPr>
        <p:spPr>
          <a:xfrm>
            <a:off x="797945" y="3180963"/>
            <a:ext cx="2103000" cy="45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960" name="Google Shape;960;p20"/>
          <p:cNvSpPr txBox="1"/>
          <p:nvPr>
            <p:ph idx="2" type="subTitle"/>
          </p:nvPr>
        </p:nvSpPr>
        <p:spPr>
          <a:xfrm>
            <a:off x="722345" y="3722250"/>
            <a:ext cx="2254200" cy="78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1" name="Google Shape;961;p20"/>
          <p:cNvSpPr txBox="1"/>
          <p:nvPr>
            <p:ph idx="3" type="subTitle"/>
          </p:nvPr>
        </p:nvSpPr>
        <p:spPr>
          <a:xfrm>
            <a:off x="3520493" y="3180963"/>
            <a:ext cx="2103000" cy="45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962" name="Google Shape;962;p20"/>
          <p:cNvSpPr txBox="1"/>
          <p:nvPr>
            <p:ph idx="4" type="subTitle"/>
          </p:nvPr>
        </p:nvSpPr>
        <p:spPr>
          <a:xfrm>
            <a:off x="3444018" y="3722250"/>
            <a:ext cx="2254200" cy="78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3" name="Google Shape;963;p20"/>
          <p:cNvSpPr txBox="1"/>
          <p:nvPr>
            <p:ph idx="5" type="subTitle"/>
          </p:nvPr>
        </p:nvSpPr>
        <p:spPr>
          <a:xfrm>
            <a:off x="6243055" y="3180963"/>
            <a:ext cx="2103000" cy="45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964" name="Google Shape;964;p20"/>
          <p:cNvSpPr txBox="1"/>
          <p:nvPr>
            <p:ph idx="6" type="subTitle"/>
          </p:nvPr>
        </p:nvSpPr>
        <p:spPr>
          <a:xfrm>
            <a:off x="6167455" y="3722250"/>
            <a:ext cx="2254200" cy="78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5" name="Google Shape;96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77" name="Shape 77"/>
        <p:cNvGrpSpPr/>
        <p:nvPr/>
      </p:nvGrpSpPr>
      <p:grpSpPr>
        <a:xfrm>
          <a:off x="0" y="0"/>
          <a:ext cx="0" cy="0"/>
          <a:chOff x="0" y="0"/>
          <a:chExt cx="0" cy="0"/>
        </a:xfrm>
      </p:grpSpPr>
      <p:sp>
        <p:nvSpPr>
          <p:cNvPr id="78" name="Google Shape;78;p3"/>
          <p:cNvSpPr/>
          <p:nvPr/>
        </p:nvSpPr>
        <p:spPr>
          <a:xfrm>
            <a:off x="-23550" y="0"/>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txBox="1"/>
          <p:nvPr>
            <p:ph idx="1" type="subTitle"/>
          </p:nvPr>
        </p:nvSpPr>
        <p:spPr>
          <a:xfrm>
            <a:off x="1427225" y="2072175"/>
            <a:ext cx="2948400" cy="41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a:buNone/>
              <a:defRPr sz="1600">
                <a:solidFill>
                  <a:schemeClr val="dk1"/>
                </a:solidFill>
              </a:defRPr>
            </a:lvl1pPr>
            <a:lvl2pPr lvl="1"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p:txBody>
      </p:sp>
      <p:sp>
        <p:nvSpPr>
          <p:cNvPr id="80" name="Google Shape;80;p3"/>
          <p:cNvSpPr txBox="1"/>
          <p:nvPr>
            <p:ph idx="2" type="subTitle"/>
          </p:nvPr>
        </p:nvSpPr>
        <p:spPr>
          <a:xfrm>
            <a:off x="1427225" y="1474175"/>
            <a:ext cx="3177000" cy="49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200"/>
              <a:buFont typeface="Montserrat Alternates"/>
              <a:buNone/>
              <a:defRPr b="1">
                <a:solidFill>
                  <a:schemeClr val="dk1"/>
                </a:solidFill>
              </a:defRPr>
            </a:lvl1pPr>
            <a:lvl2pPr lvl="1"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2pPr>
            <a:lvl3pPr lvl="2"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3pPr>
            <a:lvl4pPr lvl="3"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4pPr>
            <a:lvl5pPr lvl="4"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5pPr>
            <a:lvl6pPr lvl="5"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6pPr>
            <a:lvl7pPr lvl="6"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7pPr>
            <a:lvl8pPr lvl="7"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8pPr>
            <a:lvl9pPr lvl="8"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9pPr>
          </a:lstStyle>
          <a:p/>
        </p:txBody>
      </p:sp>
      <p:sp>
        <p:nvSpPr>
          <p:cNvPr id="81" name="Google Shape;81;p3"/>
          <p:cNvSpPr txBox="1"/>
          <p:nvPr>
            <p:ph type="title"/>
          </p:nvPr>
        </p:nvSpPr>
        <p:spPr>
          <a:xfrm>
            <a:off x="713225" y="1800838"/>
            <a:ext cx="711300" cy="4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Font typeface="Montserrat Alternates"/>
              <a:buNone/>
              <a:defRPr sz="1800"/>
            </a:lvl1pPr>
            <a:lvl2pPr lvl="1"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2pPr>
            <a:lvl3pPr lvl="2"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3pPr>
            <a:lvl4pPr lvl="3"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4pPr>
            <a:lvl5pPr lvl="4"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5pPr>
            <a:lvl6pPr lvl="5"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6pPr>
            <a:lvl7pPr lvl="6"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7pPr>
            <a:lvl8pPr lvl="7"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8pPr>
            <a:lvl9pPr lvl="8"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9pPr>
          </a:lstStyle>
          <a:p/>
        </p:txBody>
      </p:sp>
      <p:sp>
        <p:nvSpPr>
          <p:cNvPr id="82" name="Google Shape;82;p3"/>
          <p:cNvSpPr txBox="1"/>
          <p:nvPr>
            <p:ph idx="3" type="subTitle"/>
          </p:nvPr>
        </p:nvSpPr>
        <p:spPr>
          <a:xfrm>
            <a:off x="1427225" y="3558125"/>
            <a:ext cx="2948400" cy="41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a:buNone/>
              <a:defRPr sz="1600">
                <a:solidFill>
                  <a:schemeClr val="dk1"/>
                </a:solidFill>
              </a:defRPr>
            </a:lvl1pPr>
            <a:lvl2pPr lvl="1"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p:txBody>
      </p:sp>
      <p:sp>
        <p:nvSpPr>
          <p:cNvPr id="83" name="Google Shape;83;p3"/>
          <p:cNvSpPr txBox="1"/>
          <p:nvPr>
            <p:ph idx="4" type="subTitle"/>
          </p:nvPr>
        </p:nvSpPr>
        <p:spPr>
          <a:xfrm>
            <a:off x="1427225" y="2960125"/>
            <a:ext cx="3177000" cy="49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200"/>
              <a:buFont typeface="Montserrat Alternates"/>
              <a:buNone/>
              <a:defRPr b="1">
                <a:solidFill>
                  <a:schemeClr val="dk1"/>
                </a:solidFill>
              </a:defRPr>
            </a:lvl1pPr>
            <a:lvl2pPr lvl="1"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2pPr>
            <a:lvl3pPr lvl="2"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3pPr>
            <a:lvl4pPr lvl="3"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4pPr>
            <a:lvl5pPr lvl="4"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5pPr>
            <a:lvl6pPr lvl="5"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6pPr>
            <a:lvl7pPr lvl="6"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7pPr>
            <a:lvl8pPr lvl="7"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8pPr>
            <a:lvl9pPr lvl="8"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9pPr>
          </a:lstStyle>
          <a:p/>
        </p:txBody>
      </p:sp>
      <p:sp>
        <p:nvSpPr>
          <p:cNvPr id="84" name="Google Shape;84;p3"/>
          <p:cNvSpPr txBox="1"/>
          <p:nvPr>
            <p:ph idx="5" type="title"/>
          </p:nvPr>
        </p:nvSpPr>
        <p:spPr>
          <a:xfrm>
            <a:off x="713225" y="3297693"/>
            <a:ext cx="711300" cy="4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Font typeface="Montserrat Alternates"/>
              <a:buNone/>
              <a:defRPr sz="1800"/>
            </a:lvl1pPr>
            <a:lvl2pPr lvl="1"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2pPr>
            <a:lvl3pPr lvl="2"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3pPr>
            <a:lvl4pPr lvl="3"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4pPr>
            <a:lvl5pPr lvl="4"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5pPr>
            <a:lvl6pPr lvl="5"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6pPr>
            <a:lvl7pPr lvl="6"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7pPr>
            <a:lvl8pPr lvl="7"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8pPr>
            <a:lvl9pPr lvl="8"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9pPr>
          </a:lstStyle>
          <a:p/>
        </p:txBody>
      </p:sp>
      <p:sp>
        <p:nvSpPr>
          <p:cNvPr id="85" name="Google Shape;85;p3"/>
          <p:cNvSpPr txBox="1"/>
          <p:nvPr>
            <p:ph idx="6" type="subTitle"/>
          </p:nvPr>
        </p:nvSpPr>
        <p:spPr>
          <a:xfrm>
            <a:off x="5318350" y="2072175"/>
            <a:ext cx="2948400" cy="41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a:buNone/>
              <a:defRPr sz="1600">
                <a:solidFill>
                  <a:schemeClr val="dk1"/>
                </a:solidFill>
              </a:defRPr>
            </a:lvl1pPr>
            <a:lvl2pPr lvl="1"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p:txBody>
      </p:sp>
      <p:sp>
        <p:nvSpPr>
          <p:cNvPr id="86" name="Google Shape;86;p3"/>
          <p:cNvSpPr txBox="1"/>
          <p:nvPr>
            <p:ph idx="7" type="subTitle"/>
          </p:nvPr>
        </p:nvSpPr>
        <p:spPr>
          <a:xfrm>
            <a:off x="5318350" y="1474175"/>
            <a:ext cx="3177000" cy="49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200"/>
              <a:buFont typeface="Montserrat Alternates"/>
              <a:buNone/>
              <a:defRPr b="1">
                <a:solidFill>
                  <a:schemeClr val="dk1"/>
                </a:solidFill>
              </a:defRPr>
            </a:lvl1pPr>
            <a:lvl2pPr lvl="1"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2pPr>
            <a:lvl3pPr lvl="2"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3pPr>
            <a:lvl4pPr lvl="3"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4pPr>
            <a:lvl5pPr lvl="4"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5pPr>
            <a:lvl6pPr lvl="5"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6pPr>
            <a:lvl7pPr lvl="6"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7pPr>
            <a:lvl8pPr lvl="7"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8pPr>
            <a:lvl9pPr lvl="8"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9pPr>
          </a:lstStyle>
          <a:p/>
        </p:txBody>
      </p:sp>
      <p:sp>
        <p:nvSpPr>
          <p:cNvPr id="87" name="Google Shape;87;p3"/>
          <p:cNvSpPr txBox="1"/>
          <p:nvPr>
            <p:ph idx="8" type="title"/>
          </p:nvPr>
        </p:nvSpPr>
        <p:spPr>
          <a:xfrm>
            <a:off x="4604350" y="1800838"/>
            <a:ext cx="711300" cy="4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Font typeface="Montserrat Alternates"/>
              <a:buNone/>
              <a:defRPr sz="1800"/>
            </a:lvl1pPr>
            <a:lvl2pPr lvl="1"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2pPr>
            <a:lvl3pPr lvl="2"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3pPr>
            <a:lvl4pPr lvl="3"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4pPr>
            <a:lvl5pPr lvl="4"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5pPr>
            <a:lvl6pPr lvl="5"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6pPr>
            <a:lvl7pPr lvl="6"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7pPr>
            <a:lvl8pPr lvl="7"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8pPr>
            <a:lvl9pPr lvl="8"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9pPr>
          </a:lstStyle>
          <a:p/>
        </p:txBody>
      </p:sp>
      <p:sp>
        <p:nvSpPr>
          <p:cNvPr id="88" name="Google Shape;88;p3"/>
          <p:cNvSpPr txBox="1"/>
          <p:nvPr>
            <p:ph idx="9" type="subTitle"/>
          </p:nvPr>
        </p:nvSpPr>
        <p:spPr>
          <a:xfrm>
            <a:off x="5318350" y="3558125"/>
            <a:ext cx="2948400" cy="41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a:buNone/>
              <a:defRPr sz="1600">
                <a:solidFill>
                  <a:schemeClr val="dk1"/>
                </a:solidFill>
              </a:defRPr>
            </a:lvl1pPr>
            <a:lvl2pPr lvl="1"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p:txBody>
      </p:sp>
      <p:sp>
        <p:nvSpPr>
          <p:cNvPr id="89" name="Google Shape;89;p3"/>
          <p:cNvSpPr txBox="1"/>
          <p:nvPr>
            <p:ph idx="13" type="subTitle"/>
          </p:nvPr>
        </p:nvSpPr>
        <p:spPr>
          <a:xfrm>
            <a:off x="5318350" y="2960125"/>
            <a:ext cx="3177000" cy="49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200"/>
              <a:buFont typeface="Montserrat Alternates"/>
              <a:buNone/>
              <a:defRPr b="1">
                <a:solidFill>
                  <a:schemeClr val="dk1"/>
                </a:solidFill>
              </a:defRPr>
            </a:lvl1pPr>
            <a:lvl2pPr lvl="1"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2pPr>
            <a:lvl3pPr lvl="2"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3pPr>
            <a:lvl4pPr lvl="3"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4pPr>
            <a:lvl5pPr lvl="4"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5pPr>
            <a:lvl6pPr lvl="5"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6pPr>
            <a:lvl7pPr lvl="6"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7pPr>
            <a:lvl8pPr lvl="7"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8pPr>
            <a:lvl9pPr lvl="8"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9pPr>
          </a:lstStyle>
          <a:p/>
        </p:txBody>
      </p:sp>
      <p:sp>
        <p:nvSpPr>
          <p:cNvPr id="90" name="Google Shape;90;p3"/>
          <p:cNvSpPr txBox="1"/>
          <p:nvPr>
            <p:ph idx="14" type="title"/>
          </p:nvPr>
        </p:nvSpPr>
        <p:spPr>
          <a:xfrm>
            <a:off x="4604350" y="3297693"/>
            <a:ext cx="711300" cy="4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Font typeface="Montserrat Alternates"/>
              <a:buNone/>
              <a:defRPr sz="1800"/>
            </a:lvl1pPr>
            <a:lvl2pPr lvl="1"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2pPr>
            <a:lvl3pPr lvl="2"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3pPr>
            <a:lvl4pPr lvl="3"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4pPr>
            <a:lvl5pPr lvl="4"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5pPr>
            <a:lvl6pPr lvl="5"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6pPr>
            <a:lvl7pPr lvl="6"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7pPr>
            <a:lvl8pPr lvl="7"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8pPr>
            <a:lvl9pPr lvl="8"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9pPr>
          </a:lstStyle>
          <a:p/>
        </p:txBody>
      </p:sp>
      <p:sp>
        <p:nvSpPr>
          <p:cNvPr id="91" name="Google Shape;91;p3"/>
          <p:cNvSpPr txBox="1"/>
          <p:nvPr>
            <p:ph idx="15"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92" name="Google Shape;92;p3"/>
          <p:cNvSpPr/>
          <p:nvPr/>
        </p:nvSpPr>
        <p:spPr>
          <a:xfrm rot="10800000">
            <a:off x="5708083" y="4408411"/>
            <a:ext cx="3480342" cy="750689"/>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3"/>
          <p:cNvGrpSpPr/>
          <p:nvPr/>
        </p:nvGrpSpPr>
        <p:grpSpPr>
          <a:xfrm>
            <a:off x="-117450" y="-64200"/>
            <a:ext cx="999200" cy="990975"/>
            <a:chOff x="3102700" y="494350"/>
            <a:chExt cx="999200" cy="990975"/>
          </a:xfrm>
        </p:grpSpPr>
        <p:sp>
          <p:nvSpPr>
            <p:cNvPr id="94" name="Google Shape;94;p3"/>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3"/>
          <p:cNvGrpSpPr/>
          <p:nvPr/>
        </p:nvGrpSpPr>
        <p:grpSpPr>
          <a:xfrm>
            <a:off x="6514450" y="4555425"/>
            <a:ext cx="1067700" cy="1029050"/>
            <a:chOff x="4445375" y="3754025"/>
            <a:chExt cx="1067700" cy="1029050"/>
          </a:xfrm>
        </p:grpSpPr>
        <p:sp>
          <p:nvSpPr>
            <p:cNvPr id="127" name="Google Shape;127;p3"/>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3"/>
          <p:cNvGrpSpPr/>
          <p:nvPr/>
        </p:nvGrpSpPr>
        <p:grpSpPr>
          <a:xfrm>
            <a:off x="8678125" y="4247900"/>
            <a:ext cx="416575" cy="426150"/>
            <a:chOff x="5045125" y="2936525"/>
            <a:chExt cx="416575" cy="426150"/>
          </a:xfrm>
        </p:grpSpPr>
        <p:sp>
          <p:nvSpPr>
            <p:cNvPr id="135" name="Google Shape;135;p3"/>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_1">
    <p:spTree>
      <p:nvGrpSpPr>
        <p:cNvPr id="966" name="Shape 966"/>
        <p:cNvGrpSpPr/>
        <p:nvPr/>
      </p:nvGrpSpPr>
      <p:grpSpPr>
        <a:xfrm>
          <a:off x="0" y="0"/>
          <a:ext cx="0" cy="0"/>
          <a:chOff x="0" y="0"/>
          <a:chExt cx="0" cy="0"/>
        </a:xfrm>
      </p:grpSpPr>
      <p:sp>
        <p:nvSpPr>
          <p:cNvPr id="967" name="Google Shape;967;p21"/>
          <p:cNvSpPr/>
          <p:nvPr/>
        </p:nvSpPr>
        <p:spPr>
          <a:xfrm>
            <a:off x="-10415"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1"/>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969" name="Google Shape;969;p21"/>
          <p:cNvSpPr/>
          <p:nvPr/>
        </p:nvSpPr>
        <p:spPr>
          <a:xfrm>
            <a:off x="6035050" y="4238577"/>
            <a:ext cx="3147959" cy="904926"/>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0" name="Google Shape;970;p21"/>
          <p:cNvGrpSpPr/>
          <p:nvPr/>
        </p:nvGrpSpPr>
        <p:grpSpPr>
          <a:xfrm rot="-3777655">
            <a:off x="-53957" y="-151068"/>
            <a:ext cx="572927" cy="787028"/>
            <a:chOff x="3127800" y="2228675"/>
            <a:chExt cx="572925" cy="787025"/>
          </a:xfrm>
        </p:grpSpPr>
        <p:sp>
          <p:nvSpPr>
            <p:cNvPr id="971" name="Google Shape;971;p21"/>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1"/>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1"/>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1"/>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1"/>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1"/>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1"/>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1"/>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1"/>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1"/>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1"/>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1"/>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1"/>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1"/>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5" name="Google Shape;985;p21"/>
          <p:cNvGrpSpPr/>
          <p:nvPr/>
        </p:nvGrpSpPr>
        <p:grpSpPr>
          <a:xfrm rot="-3041862">
            <a:off x="8757584" y="3877514"/>
            <a:ext cx="446242" cy="453366"/>
            <a:chOff x="4350100" y="1147775"/>
            <a:chExt cx="446250" cy="453375"/>
          </a:xfrm>
        </p:grpSpPr>
        <p:sp>
          <p:nvSpPr>
            <p:cNvPr id="986" name="Google Shape;986;p21"/>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1"/>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1"/>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9" name="Google Shape;989;p21"/>
          <p:cNvGrpSpPr/>
          <p:nvPr/>
        </p:nvGrpSpPr>
        <p:grpSpPr>
          <a:xfrm>
            <a:off x="6388150" y="4754550"/>
            <a:ext cx="1067700" cy="1029050"/>
            <a:chOff x="4445375" y="3754025"/>
            <a:chExt cx="1067700" cy="1029050"/>
          </a:xfrm>
        </p:grpSpPr>
        <p:sp>
          <p:nvSpPr>
            <p:cNvPr id="990" name="Google Shape;990;p21"/>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1"/>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1"/>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1"/>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1"/>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1"/>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1"/>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7" name="Google Shape;997;p21"/>
          <p:cNvSpPr txBox="1"/>
          <p:nvPr>
            <p:ph idx="1" type="subTitle"/>
          </p:nvPr>
        </p:nvSpPr>
        <p:spPr>
          <a:xfrm>
            <a:off x="6167450" y="1365551"/>
            <a:ext cx="2365800" cy="45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998" name="Google Shape;998;p21"/>
          <p:cNvSpPr txBox="1"/>
          <p:nvPr>
            <p:ph idx="2" type="subTitle"/>
          </p:nvPr>
        </p:nvSpPr>
        <p:spPr>
          <a:xfrm>
            <a:off x="6167450" y="1602026"/>
            <a:ext cx="2365800" cy="78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9" name="Google Shape;999;p21"/>
          <p:cNvSpPr txBox="1"/>
          <p:nvPr>
            <p:ph idx="3" type="subTitle"/>
          </p:nvPr>
        </p:nvSpPr>
        <p:spPr>
          <a:xfrm>
            <a:off x="6167452" y="2427425"/>
            <a:ext cx="2365800" cy="45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1000" name="Google Shape;1000;p21"/>
          <p:cNvSpPr txBox="1"/>
          <p:nvPr>
            <p:ph idx="4" type="subTitle"/>
          </p:nvPr>
        </p:nvSpPr>
        <p:spPr>
          <a:xfrm>
            <a:off x="6167450" y="2663900"/>
            <a:ext cx="2365800" cy="78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1" name="Google Shape;1001;p21"/>
          <p:cNvSpPr txBox="1"/>
          <p:nvPr>
            <p:ph idx="5" type="subTitle"/>
          </p:nvPr>
        </p:nvSpPr>
        <p:spPr>
          <a:xfrm>
            <a:off x="6167449" y="3485775"/>
            <a:ext cx="2365800" cy="45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1002" name="Google Shape;1002;p21"/>
          <p:cNvSpPr txBox="1"/>
          <p:nvPr>
            <p:ph idx="6" type="subTitle"/>
          </p:nvPr>
        </p:nvSpPr>
        <p:spPr>
          <a:xfrm>
            <a:off x="6167450" y="3722250"/>
            <a:ext cx="2365800" cy="78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3" name="Google Shape;1003;p21"/>
          <p:cNvSpPr txBox="1"/>
          <p:nvPr>
            <p:ph idx="7" type="title"/>
          </p:nvPr>
        </p:nvSpPr>
        <p:spPr>
          <a:xfrm>
            <a:off x="5704199" y="1442128"/>
            <a:ext cx="514200" cy="28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04" name="Google Shape;1004;p21"/>
          <p:cNvSpPr txBox="1"/>
          <p:nvPr>
            <p:ph idx="8" type="title"/>
          </p:nvPr>
        </p:nvSpPr>
        <p:spPr>
          <a:xfrm>
            <a:off x="5704199" y="2506982"/>
            <a:ext cx="514200" cy="28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05" name="Google Shape;1005;p21"/>
          <p:cNvSpPr txBox="1"/>
          <p:nvPr>
            <p:ph idx="9" type="title"/>
          </p:nvPr>
        </p:nvSpPr>
        <p:spPr>
          <a:xfrm>
            <a:off x="5704199" y="3562104"/>
            <a:ext cx="514200" cy="28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06" name="Google Shape;100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ONE_COLUMN_TEXT_1_1">
    <p:spTree>
      <p:nvGrpSpPr>
        <p:cNvPr id="1007" name="Shape 1007"/>
        <p:cNvGrpSpPr/>
        <p:nvPr/>
      </p:nvGrpSpPr>
      <p:grpSpPr>
        <a:xfrm>
          <a:off x="0" y="0"/>
          <a:ext cx="0" cy="0"/>
          <a:chOff x="0" y="0"/>
          <a:chExt cx="0" cy="0"/>
        </a:xfrm>
      </p:grpSpPr>
      <p:sp>
        <p:nvSpPr>
          <p:cNvPr id="1008" name="Google Shape;1008;p22"/>
          <p:cNvSpPr/>
          <p:nvPr/>
        </p:nvSpPr>
        <p:spPr>
          <a:xfrm>
            <a:off x="-28407" y="-29142"/>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2"/>
          <p:cNvSpPr/>
          <p:nvPr/>
        </p:nvSpPr>
        <p:spPr>
          <a:xfrm>
            <a:off x="5475850" y="4089025"/>
            <a:ext cx="3668077" cy="1054442"/>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2"/>
          <p:cNvSpPr txBox="1"/>
          <p:nvPr>
            <p:ph idx="1" type="subTitle"/>
          </p:nvPr>
        </p:nvSpPr>
        <p:spPr>
          <a:xfrm>
            <a:off x="713225" y="2865656"/>
            <a:ext cx="1798800" cy="4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Font typeface="Paytone One"/>
              <a:buNone/>
              <a:defRPr b="1">
                <a:solidFill>
                  <a:schemeClr val="dk1"/>
                </a:solidFill>
              </a:defRPr>
            </a:lvl1pPr>
            <a:lvl2pPr lvl="1" algn="ctr">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ctr">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ctr">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ctr">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ctr">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ctr">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ctr">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ctr">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1011" name="Google Shape;1011;p22"/>
          <p:cNvSpPr txBox="1"/>
          <p:nvPr>
            <p:ph idx="2" type="subTitle"/>
          </p:nvPr>
        </p:nvSpPr>
        <p:spPr>
          <a:xfrm>
            <a:off x="713225" y="3299885"/>
            <a:ext cx="1798800" cy="60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Roboto"/>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12" name="Google Shape;1012;p22"/>
          <p:cNvSpPr txBox="1"/>
          <p:nvPr>
            <p:ph idx="3" type="subTitle"/>
          </p:nvPr>
        </p:nvSpPr>
        <p:spPr>
          <a:xfrm>
            <a:off x="2684392" y="2865643"/>
            <a:ext cx="1798800" cy="4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Font typeface="Paytone One"/>
              <a:buNone/>
              <a:defRPr b="1">
                <a:solidFill>
                  <a:schemeClr val="dk1"/>
                </a:solidFill>
              </a:defRPr>
            </a:lvl1pPr>
            <a:lvl2pPr lvl="1" algn="ctr">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ctr">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ctr">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ctr">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ctr">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ctr">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ctr">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ctr">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1013" name="Google Shape;1013;p22"/>
          <p:cNvSpPr txBox="1"/>
          <p:nvPr>
            <p:ph idx="4" type="subTitle"/>
          </p:nvPr>
        </p:nvSpPr>
        <p:spPr>
          <a:xfrm>
            <a:off x="2684392" y="3299880"/>
            <a:ext cx="1798800" cy="60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Roboto"/>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14" name="Google Shape;1014;p22"/>
          <p:cNvSpPr txBox="1"/>
          <p:nvPr>
            <p:ph idx="5" type="subTitle"/>
          </p:nvPr>
        </p:nvSpPr>
        <p:spPr>
          <a:xfrm>
            <a:off x="4660152" y="2865656"/>
            <a:ext cx="1798800" cy="4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Font typeface="Paytone One"/>
              <a:buNone/>
              <a:defRPr b="1">
                <a:solidFill>
                  <a:schemeClr val="dk1"/>
                </a:solidFill>
              </a:defRPr>
            </a:lvl1pPr>
            <a:lvl2pPr lvl="1" algn="ctr">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ctr">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ctr">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ctr">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ctr">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ctr">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ctr">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ctr">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1015" name="Google Shape;1015;p22"/>
          <p:cNvSpPr txBox="1"/>
          <p:nvPr>
            <p:ph idx="6" type="subTitle"/>
          </p:nvPr>
        </p:nvSpPr>
        <p:spPr>
          <a:xfrm>
            <a:off x="4661242" y="3299885"/>
            <a:ext cx="1798800" cy="60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Roboto"/>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16" name="Google Shape;1016;p22"/>
          <p:cNvSpPr txBox="1"/>
          <p:nvPr>
            <p:ph idx="7" type="subTitle"/>
          </p:nvPr>
        </p:nvSpPr>
        <p:spPr>
          <a:xfrm>
            <a:off x="6635256" y="2865631"/>
            <a:ext cx="1798800" cy="4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Font typeface="Paytone One"/>
              <a:buNone/>
              <a:defRPr b="1">
                <a:solidFill>
                  <a:schemeClr val="dk1"/>
                </a:solidFill>
              </a:defRPr>
            </a:lvl1pPr>
            <a:lvl2pPr lvl="1" algn="ctr">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ctr">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ctr">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ctr">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ctr">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ctr">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ctr">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ctr">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1017" name="Google Shape;1017;p22"/>
          <p:cNvSpPr txBox="1"/>
          <p:nvPr>
            <p:ph idx="8" type="subTitle"/>
          </p:nvPr>
        </p:nvSpPr>
        <p:spPr>
          <a:xfrm>
            <a:off x="6635250" y="3299874"/>
            <a:ext cx="1798800" cy="60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Roboto"/>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18" name="Google Shape;1018;p22"/>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019" name="Google Shape;1019;p22"/>
          <p:cNvGrpSpPr/>
          <p:nvPr/>
        </p:nvGrpSpPr>
        <p:grpSpPr>
          <a:xfrm>
            <a:off x="8550050" y="3904963"/>
            <a:ext cx="671650" cy="976575"/>
            <a:chOff x="6754175" y="1092800"/>
            <a:chExt cx="671650" cy="976575"/>
          </a:xfrm>
        </p:grpSpPr>
        <p:sp>
          <p:nvSpPr>
            <p:cNvPr id="1020" name="Google Shape;1020;p22"/>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2"/>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2"/>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2"/>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2"/>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2"/>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2"/>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2"/>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2"/>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2"/>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2"/>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2"/>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2"/>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2"/>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2"/>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2"/>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2"/>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2"/>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2"/>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2"/>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2"/>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2"/>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2"/>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3" name="Google Shape;1043;p22"/>
          <p:cNvGrpSpPr/>
          <p:nvPr/>
        </p:nvGrpSpPr>
        <p:grpSpPr>
          <a:xfrm>
            <a:off x="5169050" y="4521400"/>
            <a:ext cx="1067700" cy="1029050"/>
            <a:chOff x="4445375" y="3754025"/>
            <a:chExt cx="1067700" cy="1029050"/>
          </a:xfrm>
        </p:grpSpPr>
        <p:sp>
          <p:nvSpPr>
            <p:cNvPr id="1044" name="Google Shape;1044;p22"/>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2"/>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2"/>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2"/>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2"/>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2"/>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2"/>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1" name="Google Shape;1051;p22"/>
          <p:cNvGrpSpPr/>
          <p:nvPr/>
        </p:nvGrpSpPr>
        <p:grpSpPr>
          <a:xfrm>
            <a:off x="8140175" y="-84837"/>
            <a:ext cx="572925" cy="787025"/>
            <a:chOff x="3127800" y="2228675"/>
            <a:chExt cx="572925" cy="787025"/>
          </a:xfrm>
        </p:grpSpPr>
        <p:sp>
          <p:nvSpPr>
            <p:cNvPr id="1052" name="Google Shape;1052;p22"/>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2"/>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2"/>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2"/>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2"/>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2"/>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2"/>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2"/>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2"/>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2"/>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2"/>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2"/>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2"/>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2"/>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6" name="Google Shape;1066;p22"/>
          <p:cNvGrpSpPr/>
          <p:nvPr/>
        </p:nvGrpSpPr>
        <p:grpSpPr>
          <a:xfrm rot="10800000">
            <a:off x="8671425" y="-39312"/>
            <a:ext cx="572925" cy="787025"/>
            <a:chOff x="3127800" y="2228675"/>
            <a:chExt cx="572925" cy="787025"/>
          </a:xfrm>
        </p:grpSpPr>
        <p:sp>
          <p:nvSpPr>
            <p:cNvPr id="1067" name="Google Shape;1067;p22"/>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2"/>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2"/>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2"/>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2"/>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2"/>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2"/>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2"/>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2"/>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2"/>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2"/>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2"/>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2"/>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2"/>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1" name="Google Shape;108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6_1">
    <p:spTree>
      <p:nvGrpSpPr>
        <p:cNvPr id="1082" name="Shape 1082"/>
        <p:cNvGrpSpPr/>
        <p:nvPr/>
      </p:nvGrpSpPr>
      <p:grpSpPr>
        <a:xfrm>
          <a:off x="0" y="0"/>
          <a:ext cx="0" cy="0"/>
          <a:chOff x="0" y="0"/>
          <a:chExt cx="0" cy="0"/>
        </a:xfrm>
      </p:grpSpPr>
      <p:sp>
        <p:nvSpPr>
          <p:cNvPr id="1083" name="Google Shape;1083;p23"/>
          <p:cNvSpPr txBox="1"/>
          <p:nvPr>
            <p:ph idx="1" type="subTitle"/>
          </p:nvPr>
        </p:nvSpPr>
        <p:spPr>
          <a:xfrm>
            <a:off x="1436372" y="1813850"/>
            <a:ext cx="2931600" cy="7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4" name="Google Shape;1084;p23"/>
          <p:cNvSpPr txBox="1"/>
          <p:nvPr>
            <p:ph idx="2" type="subTitle"/>
          </p:nvPr>
        </p:nvSpPr>
        <p:spPr>
          <a:xfrm>
            <a:off x="1436366" y="1422675"/>
            <a:ext cx="25785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000"/>
              <a:buFont typeface="Lato Black"/>
              <a:buNone/>
              <a:defRPr b="1">
                <a:solidFill>
                  <a:schemeClr val="dk1"/>
                </a:solidFill>
              </a:defRPr>
            </a:lvl1pPr>
            <a:lvl2pPr lvl="1"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2pPr>
            <a:lvl3pPr lvl="2"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3pPr>
            <a:lvl4pPr lvl="3"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4pPr>
            <a:lvl5pPr lvl="4"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5pPr>
            <a:lvl6pPr lvl="5"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6pPr>
            <a:lvl7pPr lvl="6"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7pPr>
            <a:lvl8pPr lvl="7"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8pPr>
            <a:lvl9pPr lvl="8"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9pPr>
          </a:lstStyle>
          <a:p/>
        </p:txBody>
      </p:sp>
      <p:sp>
        <p:nvSpPr>
          <p:cNvPr id="1085" name="Google Shape;1085;p23"/>
          <p:cNvSpPr txBox="1"/>
          <p:nvPr>
            <p:ph idx="3" type="subTitle"/>
          </p:nvPr>
        </p:nvSpPr>
        <p:spPr>
          <a:xfrm>
            <a:off x="5499947" y="1813850"/>
            <a:ext cx="2931600" cy="7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6" name="Google Shape;1086;p23"/>
          <p:cNvSpPr txBox="1"/>
          <p:nvPr>
            <p:ph idx="4" type="subTitle"/>
          </p:nvPr>
        </p:nvSpPr>
        <p:spPr>
          <a:xfrm>
            <a:off x="5499941" y="1422675"/>
            <a:ext cx="25764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000"/>
              <a:buFont typeface="Lato Black"/>
              <a:buNone/>
              <a:defRPr b="1">
                <a:solidFill>
                  <a:schemeClr val="dk1"/>
                </a:solidFill>
              </a:defRPr>
            </a:lvl1pPr>
            <a:lvl2pPr lvl="1"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2pPr>
            <a:lvl3pPr lvl="2"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3pPr>
            <a:lvl4pPr lvl="3"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4pPr>
            <a:lvl5pPr lvl="4"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5pPr>
            <a:lvl6pPr lvl="5"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6pPr>
            <a:lvl7pPr lvl="6"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7pPr>
            <a:lvl8pPr lvl="7"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8pPr>
            <a:lvl9pPr lvl="8"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9pPr>
          </a:lstStyle>
          <a:p/>
        </p:txBody>
      </p:sp>
      <p:sp>
        <p:nvSpPr>
          <p:cNvPr id="1087" name="Google Shape;1087;p23"/>
          <p:cNvSpPr txBox="1"/>
          <p:nvPr>
            <p:ph idx="5" type="subTitle"/>
          </p:nvPr>
        </p:nvSpPr>
        <p:spPr>
          <a:xfrm>
            <a:off x="1436372" y="3411475"/>
            <a:ext cx="2931600" cy="7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8" name="Google Shape;1088;p23"/>
          <p:cNvSpPr txBox="1"/>
          <p:nvPr>
            <p:ph idx="6" type="subTitle"/>
          </p:nvPr>
        </p:nvSpPr>
        <p:spPr>
          <a:xfrm>
            <a:off x="1436366" y="3020300"/>
            <a:ext cx="2578500" cy="36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000"/>
              <a:buFont typeface="Lato Black"/>
              <a:buNone/>
              <a:defRPr b="1">
                <a:solidFill>
                  <a:schemeClr val="dk1"/>
                </a:solidFill>
              </a:defRPr>
            </a:lvl1pPr>
            <a:lvl2pPr lvl="1"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2pPr>
            <a:lvl3pPr lvl="2"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3pPr>
            <a:lvl4pPr lvl="3"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4pPr>
            <a:lvl5pPr lvl="4"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5pPr>
            <a:lvl6pPr lvl="5"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6pPr>
            <a:lvl7pPr lvl="6"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7pPr>
            <a:lvl8pPr lvl="7"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8pPr>
            <a:lvl9pPr lvl="8"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9pPr>
          </a:lstStyle>
          <a:p/>
        </p:txBody>
      </p:sp>
      <p:sp>
        <p:nvSpPr>
          <p:cNvPr id="1089" name="Google Shape;1089;p23"/>
          <p:cNvSpPr txBox="1"/>
          <p:nvPr>
            <p:ph idx="7" type="subTitle"/>
          </p:nvPr>
        </p:nvSpPr>
        <p:spPr>
          <a:xfrm>
            <a:off x="5499947" y="3411475"/>
            <a:ext cx="2931600" cy="7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0" name="Google Shape;1090;p23"/>
          <p:cNvSpPr txBox="1"/>
          <p:nvPr>
            <p:ph idx="8" type="subTitle"/>
          </p:nvPr>
        </p:nvSpPr>
        <p:spPr>
          <a:xfrm>
            <a:off x="5499941" y="3020300"/>
            <a:ext cx="25764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000"/>
              <a:buFont typeface="Lato Black"/>
              <a:buNone/>
              <a:defRPr b="1">
                <a:solidFill>
                  <a:schemeClr val="dk1"/>
                </a:solidFill>
              </a:defRPr>
            </a:lvl1pPr>
            <a:lvl2pPr lvl="1"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2pPr>
            <a:lvl3pPr lvl="2"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3pPr>
            <a:lvl4pPr lvl="3"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4pPr>
            <a:lvl5pPr lvl="4"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5pPr>
            <a:lvl6pPr lvl="5"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6pPr>
            <a:lvl7pPr lvl="6"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7pPr>
            <a:lvl8pPr lvl="7"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8pPr>
            <a:lvl9pPr lvl="8"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9pPr>
          </a:lstStyle>
          <a:p/>
        </p:txBody>
      </p:sp>
      <p:sp>
        <p:nvSpPr>
          <p:cNvPr id="1091" name="Google Shape;1091;p23"/>
          <p:cNvSpPr/>
          <p:nvPr/>
        </p:nvSpPr>
        <p:spPr>
          <a:xfrm>
            <a:off x="-28407" y="-29142"/>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3"/>
          <p:cNvSpPr/>
          <p:nvPr/>
        </p:nvSpPr>
        <p:spPr>
          <a:xfrm>
            <a:off x="5475850" y="4089025"/>
            <a:ext cx="3668077" cy="1054442"/>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3" name="Google Shape;1093;p23"/>
          <p:cNvGrpSpPr/>
          <p:nvPr/>
        </p:nvGrpSpPr>
        <p:grpSpPr>
          <a:xfrm>
            <a:off x="8550050" y="3904963"/>
            <a:ext cx="671650" cy="976575"/>
            <a:chOff x="6754175" y="1092800"/>
            <a:chExt cx="671650" cy="976575"/>
          </a:xfrm>
        </p:grpSpPr>
        <p:sp>
          <p:nvSpPr>
            <p:cNvPr id="1094" name="Google Shape;1094;p23"/>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3"/>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3"/>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3"/>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3"/>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3"/>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3"/>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3"/>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3"/>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3"/>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3"/>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3"/>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3"/>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3"/>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3"/>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3"/>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3"/>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3"/>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3"/>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3"/>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3"/>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3"/>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3"/>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7" name="Google Shape;1117;p23"/>
          <p:cNvGrpSpPr/>
          <p:nvPr/>
        </p:nvGrpSpPr>
        <p:grpSpPr>
          <a:xfrm>
            <a:off x="5169050" y="4521400"/>
            <a:ext cx="1067700" cy="1029050"/>
            <a:chOff x="4445375" y="3754025"/>
            <a:chExt cx="1067700" cy="1029050"/>
          </a:xfrm>
        </p:grpSpPr>
        <p:sp>
          <p:nvSpPr>
            <p:cNvPr id="1118" name="Google Shape;1118;p23"/>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3"/>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3"/>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3"/>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3"/>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3"/>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3"/>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5" name="Google Shape;1125;p23"/>
          <p:cNvGrpSpPr/>
          <p:nvPr/>
        </p:nvGrpSpPr>
        <p:grpSpPr>
          <a:xfrm rot="10800000">
            <a:off x="8671425" y="-39312"/>
            <a:ext cx="572925" cy="787025"/>
            <a:chOff x="3127800" y="2228675"/>
            <a:chExt cx="572925" cy="787025"/>
          </a:xfrm>
        </p:grpSpPr>
        <p:sp>
          <p:nvSpPr>
            <p:cNvPr id="1126" name="Google Shape;1126;p23"/>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3"/>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3"/>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3"/>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3"/>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3"/>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3"/>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3"/>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3"/>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3"/>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3"/>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3"/>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3"/>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3"/>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0" name="Google Shape;1140;p23"/>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41" name="Google Shape;114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ONE_COLUMN_TEXT_1_1_1">
    <p:spTree>
      <p:nvGrpSpPr>
        <p:cNvPr id="1142" name="Shape 1142"/>
        <p:cNvGrpSpPr/>
        <p:nvPr/>
      </p:nvGrpSpPr>
      <p:grpSpPr>
        <a:xfrm>
          <a:off x="0" y="0"/>
          <a:ext cx="0" cy="0"/>
          <a:chOff x="0" y="0"/>
          <a:chExt cx="0" cy="0"/>
        </a:xfrm>
      </p:grpSpPr>
      <p:sp>
        <p:nvSpPr>
          <p:cNvPr id="1143" name="Google Shape;1143;p24"/>
          <p:cNvSpPr/>
          <p:nvPr/>
        </p:nvSpPr>
        <p:spPr>
          <a:xfrm>
            <a:off x="-28407" y="-29142"/>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4"/>
          <p:cNvSpPr/>
          <p:nvPr/>
        </p:nvSpPr>
        <p:spPr>
          <a:xfrm>
            <a:off x="5475850" y="4089025"/>
            <a:ext cx="3668077" cy="1054442"/>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4"/>
          <p:cNvSpPr txBox="1"/>
          <p:nvPr>
            <p:ph idx="1" type="subTitle"/>
          </p:nvPr>
        </p:nvSpPr>
        <p:spPr>
          <a:xfrm>
            <a:off x="851250" y="1447349"/>
            <a:ext cx="1798800" cy="458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200"/>
              <a:buFont typeface="Paytone One"/>
              <a:buNone/>
              <a:defRPr b="1">
                <a:solidFill>
                  <a:schemeClr val="dk1"/>
                </a:solidFill>
              </a:defRPr>
            </a:lvl1pPr>
            <a:lvl2pPr lvl="1" algn="r">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r">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r">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r">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r">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r">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r">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r">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1146" name="Google Shape;1146;p24"/>
          <p:cNvSpPr txBox="1"/>
          <p:nvPr>
            <p:ph idx="2" type="subTitle"/>
          </p:nvPr>
        </p:nvSpPr>
        <p:spPr>
          <a:xfrm>
            <a:off x="851258" y="1903643"/>
            <a:ext cx="1798800" cy="605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Font typeface="Roboto"/>
              <a:buNone/>
              <a:defRPr sz="16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147" name="Google Shape;1147;p24"/>
          <p:cNvSpPr txBox="1"/>
          <p:nvPr>
            <p:ph idx="3" type="subTitle"/>
          </p:nvPr>
        </p:nvSpPr>
        <p:spPr>
          <a:xfrm>
            <a:off x="851242" y="3108212"/>
            <a:ext cx="1798800" cy="458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200"/>
              <a:buFont typeface="Paytone One"/>
              <a:buNone/>
              <a:defRPr b="1">
                <a:solidFill>
                  <a:schemeClr val="dk1"/>
                </a:solidFill>
              </a:defRPr>
            </a:lvl1pPr>
            <a:lvl2pPr lvl="1" algn="r">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r">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r">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r">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r">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r">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r">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r">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1148" name="Google Shape;1148;p24"/>
          <p:cNvSpPr txBox="1"/>
          <p:nvPr>
            <p:ph idx="4" type="subTitle"/>
          </p:nvPr>
        </p:nvSpPr>
        <p:spPr>
          <a:xfrm>
            <a:off x="851250" y="3565916"/>
            <a:ext cx="1798800" cy="605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Font typeface="Roboto"/>
              <a:buNone/>
              <a:defRPr sz="16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149" name="Google Shape;1149;p24"/>
          <p:cNvSpPr txBox="1"/>
          <p:nvPr>
            <p:ph idx="5" type="subTitle"/>
          </p:nvPr>
        </p:nvSpPr>
        <p:spPr>
          <a:xfrm>
            <a:off x="6463277" y="1447349"/>
            <a:ext cx="1798800" cy="4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200"/>
              <a:buFont typeface="Paytone One"/>
              <a:buNone/>
              <a:defRPr b="1">
                <a:solidFill>
                  <a:schemeClr val="dk1"/>
                </a:solidFill>
              </a:defRPr>
            </a:lvl1pPr>
            <a:lvl2pPr lvl="1" algn="l">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l">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l">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l">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l">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l">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l">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l">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1150" name="Google Shape;1150;p24"/>
          <p:cNvSpPr txBox="1"/>
          <p:nvPr>
            <p:ph idx="6" type="subTitle"/>
          </p:nvPr>
        </p:nvSpPr>
        <p:spPr>
          <a:xfrm>
            <a:off x="6464367" y="1903840"/>
            <a:ext cx="1798800" cy="60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Roboto"/>
              <a:buNone/>
              <a:defRPr sz="16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151" name="Google Shape;1151;p24"/>
          <p:cNvSpPr txBox="1"/>
          <p:nvPr>
            <p:ph idx="7" type="subTitle"/>
          </p:nvPr>
        </p:nvSpPr>
        <p:spPr>
          <a:xfrm>
            <a:off x="6464381" y="3108212"/>
            <a:ext cx="1798800" cy="4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200"/>
              <a:buFont typeface="Paytone One"/>
              <a:buNone/>
              <a:defRPr b="1">
                <a:solidFill>
                  <a:schemeClr val="dk1"/>
                </a:solidFill>
              </a:defRPr>
            </a:lvl1pPr>
            <a:lvl2pPr lvl="1" algn="l">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l">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l">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l">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l">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l">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l">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l">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1152" name="Google Shape;1152;p24"/>
          <p:cNvSpPr txBox="1"/>
          <p:nvPr>
            <p:ph idx="8" type="subTitle"/>
          </p:nvPr>
        </p:nvSpPr>
        <p:spPr>
          <a:xfrm>
            <a:off x="6464375" y="3566500"/>
            <a:ext cx="1798800" cy="60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Roboto"/>
              <a:buNone/>
              <a:defRPr sz="16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153" name="Google Shape;1153;p24"/>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154" name="Google Shape;1154;p24"/>
          <p:cNvGrpSpPr/>
          <p:nvPr/>
        </p:nvGrpSpPr>
        <p:grpSpPr>
          <a:xfrm>
            <a:off x="8550050" y="3904963"/>
            <a:ext cx="671650" cy="976575"/>
            <a:chOff x="6754175" y="1092800"/>
            <a:chExt cx="671650" cy="976575"/>
          </a:xfrm>
        </p:grpSpPr>
        <p:sp>
          <p:nvSpPr>
            <p:cNvPr id="1155" name="Google Shape;1155;p24"/>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4"/>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4"/>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4"/>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4"/>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4"/>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4"/>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4"/>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4"/>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4"/>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4"/>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4"/>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4"/>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4"/>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4"/>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4"/>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4"/>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4"/>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4"/>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4"/>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4"/>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4"/>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4"/>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8" name="Google Shape;1178;p24"/>
          <p:cNvGrpSpPr/>
          <p:nvPr/>
        </p:nvGrpSpPr>
        <p:grpSpPr>
          <a:xfrm>
            <a:off x="5169050" y="4521400"/>
            <a:ext cx="1067700" cy="1029050"/>
            <a:chOff x="4445375" y="3754025"/>
            <a:chExt cx="1067700" cy="1029050"/>
          </a:xfrm>
        </p:grpSpPr>
        <p:sp>
          <p:nvSpPr>
            <p:cNvPr id="1179" name="Google Shape;1179;p24"/>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4"/>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4"/>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4"/>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4"/>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4"/>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4"/>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6" name="Google Shape;1186;p24"/>
          <p:cNvGrpSpPr/>
          <p:nvPr/>
        </p:nvGrpSpPr>
        <p:grpSpPr>
          <a:xfrm>
            <a:off x="-213000" y="-6762"/>
            <a:ext cx="572925" cy="787025"/>
            <a:chOff x="3127800" y="2228675"/>
            <a:chExt cx="572925" cy="787025"/>
          </a:xfrm>
        </p:grpSpPr>
        <p:sp>
          <p:nvSpPr>
            <p:cNvPr id="1187" name="Google Shape;1187;p24"/>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4"/>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4"/>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4"/>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4"/>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4"/>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4"/>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4"/>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4"/>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4"/>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4"/>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4"/>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4"/>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4"/>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1" name="Google Shape;1201;p24"/>
          <p:cNvGrpSpPr/>
          <p:nvPr/>
        </p:nvGrpSpPr>
        <p:grpSpPr>
          <a:xfrm rot="10800000">
            <a:off x="318250" y="38763"/>
            <a:ext cx="572925" cy="787025"/>
            <a:chOff x="3127800" y="2228675"/>
            <a:chExt cx="572925" cy="787025"/>
          </a:xfrm>
        </p:grpSpPr>
        <p:sp>
          <p:nvSpPr>
            <p:cNvPr id="1202" name="Google Shape;1202;p24"/>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4"/>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4"/>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4"/>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4"/>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4"/>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4"/>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4"/>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4"/>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4"/>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4"/>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4"/>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4"/>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4"/>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6" name="Google Shape;121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5">
    <p:spTree>
      <p:nvGrpSpPr>
        <p:cNvPr id="1217" name="Shape 1217"/>
        <p:cNvGrpSpPr/>
        <p:nvPr/>
      </p:nvGrpSpPr>
      <p:grpSpPr>
        <a:xfrm>
          <a:off x="0" y="0"/>
          <a:ext cx="0" cy="0"/>
          <a:chOff x="0" y="0"/>
          <a:chExt cx="0" cy="0"/>
        </a:xfrm>
      </p:grpSpPr>
      <p:sp>
        <p:nvSpPr>
          <p:cNvPr id="1218" name="Google Shape;1218;p25"/>
          <p:cNvSpPr/>
          <p:nvPr/>
        </p:nvSpPr>
        <p:spPr>
          <a:xfrm flipH="1">
            <a:off x="2819875" y="-30100"/>
            <a:ext cx="6362600" cy="1372375"/>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5"/>
          <p:cNvSpPr/>
          <p:nvPr/>
        </p:nvSpPr>
        <p:spPr>
          <a:xfrm flipH="1" rot="-9974670">
            <a:off x="-589236" y="3912604"/>
            <a:ext cx="4845471" cy="1754573"/>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0" name="Google Shape;1220;p25"/>
          <p:cNvGrpSpPr/>
          <p:nvPr/>
        </p:nvGrpSpPr>
        <p:grpSpPr>
          <a:xfrm>
            <a:off x="-105925" y="4040213"/>
            <a:ext cx="999200" cy="990975"/>
            <a:chOff x="3102700" y="494350"/>
            <a:chExt cx="999200" cy="990975"/>
          </a:xfrm>
        </p:grpSpPr>
        <p:sp>
          <p:nvSpPr>
            <p:cNvPr id="1221" name="Google Shape;1221;p25"/>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5"/>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5"/>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5"/>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5"/>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5"/>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5"/>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5"/>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5"/>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5"/>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5"/>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5"/>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5"/>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5"/>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5"/>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5"/>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5"/>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5"/>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5"/>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5"/>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5"/>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5"/>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5"/>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5"/>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5"/>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5"/>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5"/>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5"/>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5"/>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5"/>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5"/>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5"/>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3" name="Google Shape;1253;p25"/>
          <p:cNvSpPr/>
          <p:nvPr/>
        </p:nvSpPr>
        <p:spPr>
          <a:xfrm rot="1584986">
            <a:off x="8001004" y="-41975"/>
            <a:ext cx="1223197" cy="348156"/>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5"/>
          <p:cNvSpPr txBox="1"/>
          <p:nvPr>
            <p:ph type="title"/>
          </p:nvPr>
        </p:nvSpPr>
        <p:spPr>
          <a:xfrm>
            <a:off x="773556" y="3354500"/>
            <a:ext cx="1790400" cy="69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Blinker"/>
              <a:buNone/>
              <a:defRPr sz="16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2pPr>
            <a:lvl3pPr lvl="2"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3pPr>
            <a:lvl4pPr lvl="3"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4pPr>
            <a:lvl5pPr lvl="4"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5pPr>
            <a:lvl6pPr lvl="5"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6pPr>
            <a:lvl7pPr lvl="6"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7pPr>
            <a:lvl8pPr lvl="7"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8pPr>
            <a:lvl9pPr lvl="8"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9pPr>
          </a:lstStyle>
          <a:p/>
        </p:txBody>
      </p:sp>
      <p:sp>
        <p:nvSpPr>
          <p:cNvPr id="1255" name="Google Shape;1255;p25"/>
          <p:cNvSpPr txBox="1"/>
          <p:nvPr>
            <p:ph idx="2" type="title"/>
          </p:nvPr>
        </p:nvSpPr>
        <p:spPr>
          <a:xfrm>
            <a:off x="773550" y="2688600"/>
            <a:ext cx="1790400" cy="54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Blinker"/>
              <a:buNone/>
              <a:defRPr b="1" sz="1800">
                <a:latin typeface="Encode Sans"/>
                <a:ea typeface="Encode Sans"/>
                <a:cs typeface="Encode Sans"/>
                <a:sym typeface="Encode Sans"/>
              </a:defRPr>
            </a:lvl1pPr>
            <a:lvl2pPr lvl="1"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2pPr>
            <a:lvl3pPr lvl="2"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3pPr>
            <a:lvl4pPr lvl="3"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4pPr>
            <a:lvl5pPr lvl="4"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5pPr>
            <a:lvl6pPr lvl="5"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6pPr>
            <a:lvl7pPr lvl="6"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7pPr>
            <a:lvl8pPr lvl="7"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8pPr>
            <a:lvl9pPr lvl="8"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9pPr>
          </a:lstStyle>
          <a:p/>
        </p:txBody>
      </p:sp>
      <p:sp>
        <p:nvSpPr>
          <p:cNvPr id="1256" name="Google Shape;1256;p25"/>
          <p:cNvSpPr txBox="1"/>
          <p:nvPr>
            <p:ph idx="3" type="title"/>
          </p:nvPr>
        </p:nvSpPr>
        <p:spPr>
          <a:xfrm>
            <a:off x="2709056" y="3354500"/>
            <a:ext cx="1790400" cy="69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Blinker"/>
              <a:buNone/>
              <a:defRPr sz="16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2pPr>
            <a:lvl3pPr lvl="2"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3pPr>
            <a:lvl4pPr lvl="3"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4pPr>
            <a:lvl5pPr lvl="4"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5pPr>
            <a:lvl6pPr lvl="5"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6pPr>
            <a:lvl7pPr lvl="6"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7pPr>
            <a:lvl8pPr lvl="7"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8pPr>
            <a:lvl9pPr lvl="8"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9pPr>
          </a:lstStyle>
          <a:p/>
        </p:txBody>
      </p:sp>
      <p:sp>
        <p:nvSpPr>
          <p:cNvPr id="1257" name="Google Shape;1257;p25"/>
          <p:cNvSpPr txBox="1"/>
          <p:nvPr>
            <p:ph idx="4" type="title"/>
          </p:nvPr>
        </p:nvSpPr>
        <p:spPr>
          <a:xfrm>
            <a:off x="2709050" y="2688600"/>
            <a:ext cx="1790400" cy="54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Blinker"/>
              <a:buNone/>
              <a:defRPr b="1" sz="1800">
                <a:latin typeface="Encode Sans"/>
                <a:ea typeface="Encode Sans"/>
                <a:cs typeface="Encode Sans"/>
                <a:sym typeface="Encode Sans"/>
              </a:defRPr>
            </a:lvl1pPr>
            <a:lvl2pPr lvl="1"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2pPr>
            <a:lvl3pPr lvl="2"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3pPr>
            <a:lvl4pPr lvl="3"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4pPr>
            <a:lvl5pPr lvl="4"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5pPr>
            <a:lvl6pPr lvl="5"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6pPr>
            <a:lvl7pPr lvl="6"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7pPr>
            <a:lvl8pPr lvl="7"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8pPr>
            <a:lvl9pPr lvl="8"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9pPr>
          </a:lstStyle>
          <a:p/>
        </p:txBody>
      </p:sp>
      <p:sp>
        <p:nvSpPr>
          <p:cNvPr id="1258" name="Google Shape;1258;p25"/>
          <p:cNvSpPr txBox="1"/>
          <p:nvPr>
            <p:ph idx="5" type="title"/>
          </p:nvPr>
        </p:nvSpPr>
        <p:spPr>
          <a:xfrm>
            <a:off x="4644556" y="3354500"/>
            <a:ext cx="1790400" cy="69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Blinker"/>
              <a:buNone/>
              <a:defRPr sz="16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2pPr>
            <a:lvl3pPr lvl="2"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3pPr>
            <a:lvl4pPr lvl="3"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4pPr>
            <a:lvl5pPr lvl="4"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5pPr>
            <a:lvl6pPr lvl="5"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6pPr>
            <a:lvl7pPr lvl="6"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7pPr>
            <a:lvl8pPr lvl="7"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8pPr>
            <a:lvl9pPr lvl="8"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9pPr>
          </a:lstStyle>
          <a:p/>
        </p:txBody>
      </p:sp>
      <p:sp>
        <p:nvSpPr>
          <p:cNvPr id="1259" name="Google Shape;1259;p25"/>
          <p:cNvSpPr txBox="1"/>
          <p:nvPr>
            <p:ph idx="6" type="title"/>
          </p:nvPr>
        </p:nvSpPr>
        <p:spPr>
          <a:xfrm>
            <a:off x="4644550" y="2688600"/>
            <a:ext cx="1790400" cy="54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Blinker"/>
              <a:buNone/>
              <a:defRPr b="1" sz="1800">
                <a:latin typeface="Encode Sans"/>
                <a:ea typeface="Encode Sans"/>
                <a:cs typeface="Encode Sans"/>
                <a:sym typeface="Encode Sans"/>
              </a:defRPr>
            </a:lvl1pPr>
            <a:lvl2pPr lvl="1"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2pPr>
            <a:lvl3pPr lvl="2"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3pPr>
            <a:lvl4pPr lvl="3"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4pPr>
            <a:lvl5pPr lvl="4"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5pPr>
            <a:lvl6pPr lvl="5"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6pPr>
            <a:lvl7pPr lvl="6"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7pPr>
            <a:lvl8pPr lvl="7"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8pPr>
            <a:lvl9pPr lvl="8"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9pPr>
          </a:lstStyle>
          <a:p/>
        </p:txBody>
      </p:sp>
      <p:sp>
        <p:nvSpPr>
          <p:cNvPr id="1260" name="Google Shape;1260;p25"/>
          <p:cNvSpPr txBox="1"/>
          <p:nvPr>
            <p:ph idx="7" type="title"/>
          </p:nvPr>
        </p:nvSpPr>
        <p:spPr>
          <a:xfrm>
            <a:off x="6580056" y="3354500"/>
            <a:ext cx="1790400" cy="69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Blinker"/>
              <a:buNone/>
              <a:defRPr sz="16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2pPr>
            <a:lvl3pPr lvl="2"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3pPr>
            <a:lvl4pPr lvl="3"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4pPr>
            <a:lvl5pPr lvl="4"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5pPr>
            <a:lvl6pPr lvl="5"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6pPr>
            <a:lvl7pPr lvl="6"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7pPr>
            <a:lvl8pPr lvl="7"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8pPr>
            <a:lvl9pPr lvl="8"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9pPr>
          </a:lstStyle>
          <a:p/>
        </p:txBody>
      </p:sp>
      <p:sp>
        <p:nvSpPr>
          <p:cNvPr id="1261" name="Google Shape;1261;p25"/>
          <p:cNvSpPr txBox="1"/>
          <p:nvPr>
            <p:ph idx="8" type="title"/>
          </p:nvPr>
        </p:nvSpPr>
        <p:spPr>
          <a:xfrm>
            <a:off x="6580050" y="2688600"/>
            <a:ext cx="1790400" cy="54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Blinker"/>
              <a:buNone/>
              <a:defRPr b="1" sz="1800">
                <a:latin typeface="Encode Sans"/>
                <a:ea typeface="Encode Sans"/>
                <a:cs typeface="Encode Sans"/>
                <a:sym typeface="Encode Sans"/>
              </a:defRPr>
            </a:lvl1pPr>
            <a:lvl2pPr lvl="1"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2pPr>
            <a:lvl3pPr lvl="2"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3pPr>
            <a:lvl4pPr lvl="3"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4pPr>
            <a:lvl5pPr lvl="4"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5pPr>
            <a:lvl6pPr lvl="5"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6pPr>
            <a:lvl7pPr lvl="6"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7pPr>
            <a:lvl8pPr lvl="7"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8pPr>
            <a:lvl9pPr lvl="8"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9pPr>
          </a:lstStyle>
          <a:p/>
        </p:txBody>
      </p:sp>
      <p:sp>
        <p:nvSpPr>
          <p:cNvPr id="1262" name="Google Shape;1262;p25"/>
          <p:cNvSpPr txBox="1"/>
          <p:nvPr>
            <p:ph idx="9"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63" name="Google Shape;1263;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APTION_ONLY_2_1">
    <p:spTree>
      <p:nvGrpSpPr>
        <p:cNvPr id="1264" name="Shape 1264"/>
        <p:cNvGrpSpPr/>
        <p:nvPr/>
      </p:nvGrpSpPr>
      <p:grpSpPr>
        <a:xfrm>
          <a:off x="0" y="0"/>
          <a:ext cx="0" cy="0"/>
          <a:chOff x="0" y="0"/>
          <a:chExt cx="0" cy="0"/>
        </a:xfrm>
      </p:grpSpPr>
      <p:sp>
        <p:nvSpPr>
          <p:cNvPr id="1265" name="Google Shape;1265;p26"/>
          <p:cNvSpPr/>
          <p:nvPr/>
        </p:nvSpPr>
        <p:spPr>
          <a:xfrm flipH="1" rot="10800000">
            <a:off x="3207050" y="-35600"/>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6"/>
          <p:cNvSpPr txBox="1"/>
          <p:nvPr>
            <p:ph type="title"/>
          </p:nvPr>
        </p:nvSpPr>
        <p:spPr>
          <a:xfrm>
            <a:off x="948050" y="1995349"/>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b="1" sz="1800">
                <a:latin typeface="Encode Sans"/>
                <a:ea typeface="Encode Sans"/>
                <a:cs typeface="Encode Sans"/>
                <a:sym typeface="Encode Sans"/>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1267" name="Google Shape;1267;p26"/>
          <p:cNvSpPr txBox="1"/>
          <p:nvPr>
            <p:ph idx="1" type="subTitle"/>
          </p:nvPr>
        </p:nvSpPr>
        <p:spPr>
          <a:xfrm>
            <a:off x="948050" y="2344750"/>
            <a:ext cx="2259000" cy="4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68" name="Google Shape;1268;p26"/>
          <p:cNvSpPr txBox="1"/>
          <p:nvPr>
            <p:ph idx="2" type="title"/>
          </p:nvPr>
        </p:nvSpPr>
        <p:spPr>
          <a:xfrm>
            <a:off x="3442500" y="1995349"/>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b="1" sz="1800">
                <a:latin typeface="Encode Sans"/>
                <a:ea typeface="Encode Sans"/>
                <a:cs typeface="Encode Sans"/>
                <a:sym typeface="Encode Sans"/>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1269" name="Google Shape;1269;p26"/>
          <p:cNvSpPr txBox="1"/>
          <p:nvPr>
            <p:ph idx="3" type="subTitle"/>
          </p:nvPr>
        </p:nvSpPr>
        <p:spPr>
          <a:xfrm>
            <a:off x="3442500" y="2344750"/>
            <a:ext cx="2259000" cy="4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70" name="Google Shape;1270;p26"/>
          <p:cNvSpPr txBox="1"/>
          <p:nvPr>
            <p:ph idx="4" type="title"/>
          </p:nvPr>
        </p:nvSpPr>
        <p:spPr>
          <a:xfrm>
            <a:off x="5936950" y="1995349"/>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b="1" sz="1800">
                <a:latin typeface="Encode Sans"/>
                <a:ea typeface="Encode Sans"/>
                <a:cs typeface="Encode Sans"/>
                <a:sym typeface="Encode Sans"/>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1271" name="Google Shape;1271;p26"/>
          <p:cNvSpPr txBox="1"/>
          <p:nvPr>
            <p:ph idx="5" type="subTitle"/>
          </p:nvPr>
        </p:nvSpPr>
        <p:spPr>
          <a:xfrm>
            <a:off x="5936950" y="2344750"/>
            <a:ext cx="2259000" cy="4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72" name="Google Shape;1272;p26"/>
          <p:cNvSpPr txBox="1"/>
          <p:nvPr>
            <p:ph idx="6" type="title"/>
          </p:nvPr>
        </p:nvSpPr>
        <p:spPr>
          <a:xfrm>
            <a:off x="948050" y="3835848"/>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b="1" sz="1800">
                <a:latin typeface="Encode Sans"/>
                <a:ea typeface="Encode Sans"/>
                <a:cs typeface="Encode Sans"/>
                <a:sym typeface="Encode Sans"/>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1273" name="Google Shape;1273;p26"/>
          <p:cNvSpPr txBox="1"/>
          <p:nvPr>
            <p:ph idx="7" type="subTitle"/>
          </p:nvPr>
        </p:nvSpPr>
        <p:spPr>
          <a:xfrm>
            <a:off x="948050" y="4185249"/>
            <a:ext cx="2259000" cy="4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74" name="Google Shape;1274;p26"/>
          <p:cNvSpPr txBox="1"/>
          <p:nvPr>
            <p:ph idx="8" type="title"/>
          </p:nvPr>
        </p:nvSpPr>
        <p:spPr>
          <a:xfrm>
            <a:off x="3442500" y="3835848"/>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b="1" sz="1800">
                <a:latin typeface="Encode Sans"/>
                <a:ea typeface="Encode Sans"/>
                <a:cs typeface="Encode Sans"/>
                <a:sym typeface="Encode Sans"/>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1275" name="Google Shape;1275;p26"/>
          <p:cNvSpPr txBox="1"/>
          <p:nvPr>
            <p:ph idx="9" type="subTitle"/>
          </p:nvPr>
        </p:nvSpPr>
        <p:spPr>
          <a:xfrm>
            <a:off x="3442500" y="4185249"/>
            <a:ext cx="2259000" cy="4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76" name="Google Shape;1276;p26"/>
          <p:cNvSpPr txBox="1"/>
          <p:nvPr>
            <p:ph idx="13" type="title"/>
          </p:nvPr>
        </p:nvSpPr>
        <p:spPr>
          <a:xfrm>
            <a:off x="5936950" y="3835848"/>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b="1" sz="1800">
                <a:latin typeface="Encode Sans"/>
                <a:ea typeface="Encode Sans"/>
                <a:cs typeface="Encode Sans"/>
                <a:sym typeface="Encode Sans"/>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1277" name="Google Shape;1277;p26"/>
          <p:cNvSpPr txBox="1"/>
          <p:nvPr>
            <p:ph idx="14" type="subTitle"/>
          </p:nvPr>
        </p:nvSpPr>
        <p:spPr>
          <a:xfrm>
            <a:off x="5936950" y="4185249"/>
            <a:ext cx="2259000" cy="4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78" name="Google Shape;1278;p26"/>
          <p:cNvSpPr txBox="1"/>
          <p:nvPr>
            <p:ph idx="15"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279" name="Google Shape;1279;p26"/>
          <p:cNvGrpSpPr/>
          <p:nvPr/>
        </p:nvGrpSpPr>
        <p:grpSpPr>
          <a:xfrm>
            <a:off x="8344175" y="4368963"/>
            <a:ext cx="572925" cy="787025"/>
            <a:chOff x="3127800" y="2228675"/>
            <a:chExt cx="572925" cy="787025"/>
          </a:xfrm>
        </p:grpSpPr>
        <p:sp>
          <p:nvSpPr>
            <p:cNvPr id="1280" name="Google Shape;1280;p26"/>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6"/>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6"/>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6"/>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6"/>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6"/>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6"/>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6"/>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6"/>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6"/>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6"/>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6"/>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6"/>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6"/>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4" name="Google Shape;1294;p26"/>
          <p:cNvGrpSpPr/>
          <p:nvPr/>
        </p:nvGrpSpPr>
        <p:grpSpPr>
          <a:xfrm rot="10800000">
            <a:off x="8875425" y="4414488"/>
            <a:ext cx="572925" cy="787025"/>
            <a:chOff x="3127800" y="2228675"/>
            <a:chExt cx="572925" cy="787025"/>
          </a:xfrm>
        </p:grpSpPr>
        <p:sp>
          <p:nvSpPr>
            <p:cNvPr id="1295" name="Google Shape;1295;p26"/>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6"/>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6"/>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6"/>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6"/>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6"/>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6"/>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6"/>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6"/>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6"/>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6"/>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6"/>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6"/>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6"/>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9" name="Google Shape;1309;p26"/>
          <p:cNvGrpSpPr/>
          <p:nvPr/>
        </p:nvGrpSpPr>
        <p:grpSpPr>
          <a:xfrm flipH="1" rot="-1306680">
            <a:off x="-202066" y="-164907"/>
            <a:ext cx="1067667" cy="1029019"/>
            <a:chOff x="4445375" y="3754025"/>
            <a:chExt cx="1067700" cy="1029050"/>
          </a:xfrm>
        </p:grpSpPr>
        <p:sp>
          <p:nvSpPr>
            <p:cNvPr id="1310" name="Google Shape;1310;p26"/>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6"/>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6"/>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6"/>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6"/>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6"/>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6"/>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7" name="Google Shape;1317;p26"/>
          <p:cNvGrpSpPr/>
          <p:nvPr/>
        </p:nvGrpSpPr>
        <p:grpSpPr>
          <a:xfrm flipH="1" rot="-1306680">
            <a:off x="389016" y="987589"/>
            <a:ext cx="416562" cy="426137"/>
            <a:chOff x="5045125" y="2936525"/>
            <a:chExt cx="416575" cy="426150"/>
          </a:xfrm>
        </p:grpSpPr>
        <p:sp>
          <p:nvSpPr>
            <p:cNvPr id="1318" name="Google Shape;1318;p26"/>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6"/>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0" name="Google Shape;132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spTree>
      <p:nvGrpSpPr>
        <p:cNvPr id="1321" name="Shape 1321"/>
        <p:cNvGrpSpPr/>
        <p:nvPr/>
      </p:nvGrpSpPr>
      <p:grpSpPr>
        <a:xfrm>
          <a:off x="0" y="0"/>
          <a:ext cx="0" cy="0"/>
          <a:chOff x="0" y="0"/>
          <a:chExt cx="0" cy="0"/>
        </a:xfrm>
      </p:grpSpPr>
      <p:sp>
        <p:nvSpPr>
          <p:cNvPr id="1322" name="Google Shape;1322;p27"/>
          <p:cNvSpPr/>
          <p:nvPr/>
        </p:nvSpPr>
        <p:spPr>
          <a:xfrm>
            <a:off x="-29550" y="-31650"/>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7"/>
          <p:cNvSpPr/>
          <p:nvPr/>
        </p:nvSpPr>
        <p:spPr>
          <a:xfrm rot="10800000">
            <a:off x="5833266" y="4651603"/>
            <a:ext cx="3340365" cy="720497"/>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4" name="Google Shape;1324;p27"/>
          <p:cNvGrpSpPr/>
          <p:nvPr/>
        </p:nvGrpSpPr>
        <p:grpSpPr>
          <a:xfrm flipH="1">
            <a:off x="-279144" y="-170450"/>
            <a:ext cx="1067675" cy="1029425"/>
            <a:chOff x="493750" y="169525"/>
            <a:chExt cx="1067675" cy="1029425"/>
          </a:xfrm>
        </p:grpSpPr>
        <p:sp>
          <p:nvSpPr>
            <p:cNvPr id="1325" name="Google Shape;1325;p27"/>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7"/>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7"/>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7"/>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7"/>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7"/>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7"/>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2" name="Google Shape;1332;p27"/>
          <p:cNvGrpSpPr/>
          <p:nvPr/>
        </p:nvGrpSpPr>
        <p:grpSpPr>
          <a:xfrm flipH="1" rot="2335426">
            <a:off x="8160336" y="3961016"/>
            <a:ext cx="1084249" cy="1583336"/>
            <a:chOff x="6208650" y="2186900"/>
            <a:chExt cx="1084225" cy="1583300"/>
          </a:xfrm>
        </p:grpSpPr>
        <p:grpSp>
          <p:nvGrpSpPr>
            <p:cNvPr id="1333" name="Google Shape;1333;p27"/>
            <p:cNvGrpSpPr/>
            <p:nvPr/>
          </p:nvGrpSpPr>
          <p:grpSpPr>
            <a:xfrm>
              <a:off x="6693675" y="2186900"/>
              <a:ext cx="465675" cy="498700"/>
              <a:chOff x="6693675" y="2186900"/>
              <a:chExt cx="465675" cy="498700"/>
            </a:xfrm>
          </p:grpSpPr>
          <p:sp>
            <p:nvSpPr>
              <p:cNvPr id="1334" name="Google Shape;1334;p27"/>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7"/>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7"/>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7"/>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7"/>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7"/>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7"/>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7"/>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7"/>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7"/>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7"/>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7"/>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6" name="Google Shape;1346;p27"/>
            <p:cNvGrpSpPr/>
            <p:nvPr/>
          </p:nvGrpSpPr>
          <p:grpSpPr>
            <a:xfrm>
              <a:off x="6958450" y="3653900"/>
              <a:ext cx="334425" cy="116300"/>
              <a:chOff x="6958450" y="3653900"/>
              <a:chExt cx="334425" cy="116300"/>
            </a:xfrm>
          </p:grpSpPr>
          <p:sp>
            <p:nvSpPr>
              <p:cNvPr id="1347" name="Google Shape;1347;p27"/>
              <p:cNvSpPr/>
              <p:nvPr/>
            </p:nvSpPr>
            <p:spPr>
              <a:xfrm>
                <a:off x="6958450" y="3674500"/>
                <a:ext cx="69075" cy="56250"/>
              </a:xfrm>
              <a:custGeom>
                <a:rect b="b" l="l" r="r" t="t"/>
                <a:pathLst>
                  <a:path extrusionOk="0" h="2250" w="2763">
                    <a:moveTo>
                      <a:pt x="637" y="0"/>
                    </a:moveTo>
                    <a:cubicBezTo>
                      <a:pt x="486" y="0"/>
                      <a:pt x="332" y="51"/>
                      <a:pt x="229" y="154"/>
                    </a:cubicBezTo>
                    <a:cubicBezTo>
                      <a:pt x="1" y="405"/>
                      <a:pt x="23" y="725"/>
                      <a:pt x="229" y="976"/>
                    </a:cubicBezTo>
                    <a:cubicBezTo>
                      <a:pt x="480" y="1250"/>
                      <a:pt x="754" y="1501"/>
                      <a:pt x="1051" y="1706"/>
                    </a:cubicBezTo>
                    <a:cubicBezTo>
                      <a:pt x="1370" y="1935"/>
                      <a:pt x="1690" y="2094"/>
                      <a:pt x="2032" y="2231"/>
                    </a:cubicBezTo>
                    <a:cubicBezTo>
                      <a:pt x="2070" y="2244"/>
                      <a:pt x="2112" y="2250"/>
                      <a:pt x="2155" y="2250"/>
                    </a:cubicBezTo>
                    <a:cubicBezTo>
                      <a:pt x="2266" y="2250"/>
                      <a:pt x="2384" y="2212"/>
                      <a:pt x="2466" y="2163"/>
                    </a:cubicBezTo>
                    <a:cubicBezTo>
                      <a:pt x="2580" y="2094"/>
                      <a:pt x="2694" y="1957"/>
                      <a:pt x="2740" y="1843"/>
                    </a:cubicBezTo>
                    <a:cubicBezTo>
                      <a:pt x="2763" y="1683"/>
                      <a:pt x="2763" y="1524"/>
                      <a:pt x="2671" y="1387"/>
                    </a:cubicBezTo>
                    <a:lnTo>
                      <a:pt x="2580" y="1273"/>
                    </a:lnTo>
                    <a:cubicBezTo>
                      <a:pt x="2557" y="1227"/>
                      <a:pt x="2489" y="1204"/>
                      <a:pt x="2443" y="1181"/>
                    </a:cubicBezTo>
                    <a:cubicBezTo>
                      <a:pt x="2123" y="1044"/>
                      <a:pt x="1827" y="862"/>
                      <a:pt x="1553" y="656"/>
                    </a:cubicBezTo>
                    <a:cubicBezTo>
                      <a:pt x="1370" y="519"/>
                      <a:pt x="1188" y="337"/>
                      <a:pt x="1028" y="154"/>
                    </a:cubicBezTo>
                    <a:cubicBezTo>
                      <a:pt x="936" y="51"/>
                      <a:pt x="788" y="0"/>
                      <a:pt x="6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27"/>
              <p:cNvSpPr/>
              <p:nvPr/>
            </p:nvSpPr>
            <p:spPr>
              <a:xfrm>
                <a:off x="7077725" y="3736650"/>
                <a:ext cx="77050" cy="33550"/>
              </a:xfrm>
              <a:custGeom>
                <a:rect b="b" l="l" r="r" t="t"/>
                <a:pathLst>
                  <a:path extrusionOk="0" h="1342" w="3082">
                    <a:moveTo>
                      <a:pt x="608" y="1"/>
                    </a:moveTo>
                    <a:cubicBezTo>
                      <a:pt x="497" y="1"/>
                      <a:pt x="379" y="38"/>
                      <a:pt x="297" y="88"/>
                    </a:cubicBezTo>
                    <a:cubicBezTo>
                      <a:pt x="160" y="156"/>
                      <a:pt x="46" y="293"/>
                      <a:pt x="23" y="430"/>
                    </a:cubicBezTo>
                    <a:cubicBezTo>
                      <a:pt x="0" y="567"/>
                      <a:pt x="0" y="750"/>
                      <a:pt x="91" y="864"/>
                    </a:cubicBezTo>
                    <a:cubicBezTo>
                      <a:pt x="160" y="1001"/>
                      <a:pt x="274" y="1069"/>
                      <a:pt x="411" y="1138"/>
                    </a:cubicBezTo>
                    <a:cubicBezTo>
                      <a:pt x="778" y="1272"/>
                      <a:pt x="1177" y="1341"/>
                      <a:pt x="1578" y="1341"/>
                    </a:cubicBezTo>
                    <a:cubicBezTo>
                      <a:pt x="1925" y="1341"/>
                      <a:pt x="2274" y="1289"/>
                      <a:pt x="2602" y="1183"/>
                    </a:cubicBezTo>
                    <a:cubicBezTo>
                      <a:pt x="2876" y="1092"/>
                      <a:pt x="3082" y="772"/>
                      <a:pt x="2990" y="476"/>
                    </a:cubicBezTo>
                    <a:cubicBezTo>
                      <a:pt x="2915" y="251"/>
                      <a:pt x="2703" y="58"/>
                      <a:pt x="2453" y="58"/>
                    </a:cubicBezTo>
                    <a:cubicBezTo>
                      <a:pt x="2397" y="58"/>
                      <a:pt x="2340" y="67"/>
                      <a:pt x="2283" y="88"/>
                    </a:cubicBezTo>
                    <a:cubicBezTo>
                      <a:pt x="2146" y="133"/>
                      <a:pt x="2009" y="156"/>
                      <a:pt x="1872" y="179"/>
                    </a:cubicBezTo>
                    <a:cubicBezTo>
                      <a:pt x="1769" y="190"/>
                      <a:pt x="1672" y="196"/>
                      <a:pt x="1575" y="196"/>
                    </a:cubicBezTo>
                    <a:cubicBezTo>
                      <a:pt x="1478" y="196"/>
                      <a:pt x="1381" y="190"/>
                      <a:pt x="1278" y="179"/>
                    </a:cubicBezTo>
                    <a:cubicBezTo>
                      <a:pt x="1096" y="156"/>
                      <a:pt x="913" y="110"/>
                      <a:pt x="731" y="19"/>
                    </a:cubicBezTo>
                    <a:cubicBezTo>
                      <a:pt x="692" y="6"/>
                      <a:pt x="650" y="1"/>
                      <a:pt x="60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27"/>
              <p:cNvSpPr/>
              <p:nvPr/>
            </p:nvSpPr>
            <p:spPr>
              <a:xfrm>
                <a:off x="7207250" y="3699750"/>
                <a:ext cx="85625" cy="56800"/>
              </a:xfrm>
              <a:custGeom>
                <a:rect b="b" l="l" r="r" t="t"/>
                <a:pathLst>
                  <a:path extrusionOk="0" h="2272" w="3425">
                    <a:moveTo>
                      <a:pt x="2797" y="0"/>
                    </a:moveTo>
                    <a:cubicBezTo>
                      <a:pt x="2654" y="0"/>
                      <a:pt x="2511" y="57"/>
                      <a:pt x="2397" y="171"/>
                    </a:cubicBezTo>
                    <a:cubicBezTo>
                      <a:pt x="2329" y="240"/>
                      <a:pt x="2237" y="308"/>
                      <a:pt x="2169" y="354"/>
                    </a:cubicBezTo>
                    <a:cubicBezTo>
                      <a:pt x="2146" y="377"/>
                      <a:pt x="2146" y="377"/>
                      <a:pt x="2123" y="400"/>
                    </a:cubicBezTo>
                    <a:cubicBezTo>
                      <a:pt x="2100" y="422"/>
                      <a:pt x="2055" y="445"/>
                      <a:pt x="2032" y="468"/>
                    </a:cubicBezTo>
                    <a:cubicBezTo>
                      <a:pt x="1849" y="582"/>
                      <a:pt x="1690" y="696"/>
                      <a:pt x="1507" y="788"/>
                    </a:cubicBezTo>
                    <a:cubicBezTo>
                      <a:pt x="1416" y="833"/>
                      <a:pt x="1347" y="879"/>
                      <a:pt x="1256" y="902"/>
                    </a:cubicBezTo>
                    <a:lnTo>
                      <a:pt x="1210" y="925"/>
                    </a:lnTo>
                    <a:cubicBezTo>
                      <a:pt x="1165" y="947"/>
                      <a:pt x="1119" y="970"/>
                      <a:pt x="1073" y="993"/>
                    </a:cubicBezTo>
                    <a:cubicBezTo>
                      <a:pt x="891" y="1061"/>
                      <a:pt x="685" y="1107"/>
                      <a:pt x="503" y="1153"/>
                    </a:cubicBezTo>
                    <a:cubicBezTo>
                      <a:pt x="206" y="1221"/>
                      <a:pt x="0" y="1564"/>
                      <a:pt x="92" y="1860"/>
                    </a:cubicBezTo>
                    <a:cubicBezTo>
                      <a:pt x="167" y="2105"/>
                      <a:pt x="382" y="2272"/>
                      <a:pt x="634" y="2272"/>
                    </a:cubicBezTo>
                    <a:cubicBezTo>
                      <a:pt x="688" y="2272"/>
                      <a:pt x="743" y="2264"/>
                      <a:pt x="799" y="2248"/>
                    </a:cubicBezTo>
                    <a:cubicBezTo>
                      <a:pt x="1690" y="2043"/>
                      <a:pt x="2534" y="1586"/>
                      <a:pt x="3196" y="970"/>
                    </a:cubicBezTo>
                    <a:cubicBezTo>
                      <a:pt x="3424" y="765"/>
                      <a:pt x="3424" y="377"/>
                      <a:pt x="3196" y="171"/>
                    </a:cubicBezTo>
                    <a:cubicBezTo>
                      <a:pt x="3082" y="57"/>
                      <a:pt x="2939"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7"/>
              <p:cNvSpPr/>
              <p:nvPr/>
            </p:nvSpPr>
            <p:spPr>
              <a:xfrm>
                <a:off x="7141625" y="3658950"/>
                <a:ext cx="79925" cy="43600"/>
              </a:xfrm>
              <a:custGeom>
                <a:rect b="b" l="l" r="r" t="t"/>
                <a:pathLst>
                  <a:path extrusionOk="0" h="1744" w="3197">
                    <a:moveTo>
                      <a:pt x="2558" y="0"/>
                    </a:moveTo>
                    <a:cubicBezTo>
                      <a:pt x="2461" y="0"/>
                      <a:pt x="2359" y="23"/>
                      <a:pt x="2260" y="69"/>
                    </a:cubicBezTo>
                    <a:cubicBezTo>
                      <a:pt x="2192" y="114"/>
                      <a:pt x="2123" y="137"/>
                      <a:pt x="2032" y="183"/>
                    </a:cubicBezTo>
                    <a:cubicBezTo>
                      <a:pt x="2009" y="206"/>
                      <a:pt x="1986" y="206"/>
                      <a:pt x="1941" y="228"/>
                    </a:cubicBezTo>
                    <a:lnTo>
                      <a:pt x="1918" y="228"/>
                    </a:lnTo>
                    <a:cubicBezTo>
                      <a:pt x="1758" y="297"/>
                      <a:pt x="1598" y="365"/>
                      <a:pt x="1439" y="411"/>
                    </a:cubicBezTo>
                    <a:cubicBezTo>
                      <a:pt x="1119" y="502"/>
                      <a:pt x="777" y="571"/>
                      <a:pt x="457" y="616"/>
                    </a:cubicBezTo>
                    <a:cubicBezTo>
                      <a:pt x="320" y="639"/>
                      <a:pt x="183" y="776"/>
                      <a:pt x="115" y="890"/>
                    </a:cubicBezTo>
                    <a:cubicBezTo>
                      <a:pt x="46" y="1004"/>
                      <a:pt x="1" y="1187"/>
                      <a:pt x="46" y="1324"/>
                    </a:cubicBezTo>
                    <a:cubicBezTo>
                      <a:pt x="92" y="1461"/>
                      <a:pt x="183" y="1598"/>
                      <a:pt x="320" y="1666"/>
                    </a:cubicBezTo>
                    <a:cubicBezTo>
                      <a:pt x="423" y="1718"/>
                      <a:pt x="526" y="1743"/>
                      <a:pt x="638" y="1743"/>
                    </a:cubicBezTo>
                    <a:cubicBezTo>
                      <a:pt x="675" y="1743"/>
                      <a:pt x="714" y="1741"/>
                      <a:pt x="754" y="1735"/>
                    </a:cubicBezTo>
                    <a:cubicBezTo>
                      <a:pt x="1484" y="1621"/>
                      <a:pt x="2192" y="1392"/>
                      <a:pt x="2831" y="1050"/>
                    </a:cubicBezTo>
                    <a:cubicBezTo>
                      <a:pt x="3105" y="913"/>
                      <a:pt x="3196" y="525"/>
                      <a:pt x="3036" y="274"/>
                    </a:cubicBezTo>
                    <a:cubicBezTo>
                      <a:pt x="2930" y="91"/>
                      <a:pt x="2752" y="0"/>
                      <a:pt x="25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7"/>
              <p:cNvSpPr/>
              <p:nvPr/>
            </p:nvSpPr>
            <p:spPr>
              <a:xfrm>
                <a:off x="7029200" y="3653900"/>
                <a:ext cx="62775" cy="35900"/>
              </a:xfrm>
              <a:custGeom>
                <a:rect b="b" l="l" r="r" t="t"/>
                <a:pathLst>
                  <a:path extrusionOk="0" h="1436" w="2511">
                    <a:moveTo>
                      <a:pt x="602" y="1"/>
                    </a:moveTo>
                    <a:cubicBezTo>
                      <a:pt x="493" y="1"/>
                      <a:pt x="378" y="33"/>
                      <a:pt x="298" y="65"/>
                    </a:cubicBezTo>
                    <a:cubicBezTo>
                      <a:pt x="184" y="156"/>
                      <a:pt x="69" y="271"/>
                      <a:pt x="24" y="408"/>
                    </a:cubicBezTo>
                    <a:cubicBezTo>
                      <a:pt x="1" y="567"/>
                      <a:pt x="1" y="727"/>
                      <a:pt x="92" y="864"/>
                    </a:cubicBezTo>
                    <a:cubicBezTo>
                      <a:pt x="115" y="887"/>
                      <a:pt x="138" y="932"/>
                      <a:pt x="184" y="978"/>
                    </a:cubicBezTo>
                    <a:cubicBezTo>
                      <a:pt x="252" y="1047"/>
                      <a:pt x="343" y="1092"/>
                      <a:pt x="435" y="1115"/>
                    </a:cubicBezTo>
                    <a:cubicBezTo>
                      <a:pt x="891" y="1321"/>
                      <a:pt x="1416" y="1412"/>
                      <a:pt x="1918" y="1435"/>
                    </a:cubicBezTo>
                    <a:cubicBezTo>
                      <a:pt x="1929" y="1435"/>
                      <a:pt x="1940" y="1436"/>
                      <a:pt x="1951" y="1436"/>
                    </a:cubicBezTo>
                    <a:cubicBezTo>
                      <a:pt x="2236" y="1436"/>
                      <a:pt x="2511" y="1150"/>
                      <a:pt x="2489" y="864"/>
                    </a:cubicBezTo>
                    <a:cubicBezTo>
                      <a:pt x="2466" y="544"/>
                      <a:pt x="2238" y="316"/>
                      <a:pt x="1918" y="293"/>
                    </a:cubicBezTo>
                    <a:cubicBezTo>
                      <a:pt x="1827" y="293"/>
                      <a:pt x="1759" y="293"/>
                      <a:pt x="1667" y="271"/>
                    </a:cubicBezTo>
                    <a:cubicBezTo>
                      <a:pt x="1348" y="225"/>
                      <a:pt x="1028" y="134"/>
                      <a:pt x="731" y="19"/>
                    </a:cubicBezTo>
                    <a:cubicBezTo>
                      <a:pt x="691" y="6"/>
                      <a:pt x="647" y="1"/>
                      <a:pt x="6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2" name="Google Shape;1352;p27"/>
            <p:cNvGrpSpPr/>
            <p:nvPr/>
          </p:nvGrpSpPr>
          <p:grpSpPr>
            <a:xfrm>
              <a:off x="6208650" y="2868925"/>
              <a:ext cx="204300" cy="433525"/>
              <a:chOff x="6208650" y="2868925"/>
              <a:chExt cx="204300" cy="433525"/>
            </a:xfrm>
          </p:grpSpPr>
          <p:sp>
            <p:nvSpPr>
              <p:cNvPr id="1353" name="Google Shape;1353;p27"/>
              <p:cNvSpPr/>
              <p:nvPr/>
            </p:nvSpPr>
            <p:spPr>
              <a:xfrm>
                <a:off x="6213225" y="2978950"/>
                <a:ext cx="41675" cy="79750"/>
              </a:xfrm>
              <a:custGeom>
                <a:rect b="b" l="l" r="r" t="t"/>
                <a:pathLst>
                  <a:path extrusionOk="0" h="3190" w="1667">
                    <a:moveTo>
                      <a:pt x="1031" y="1"/>
                    </a:moveTo>
                    <a:cubicBezTo>
                      <a:pt x="770" y="1"/>
                      <a:pt x="554" y="171"/>
                      <a:pt x="456" y="426"/>
                    </a:cubicBezTo>
                    <a:cubicBezTo>
                      <a:pt x="228" y="1134"/>
                      <a:pt x="91" y="1887"/>
                      <a:pt x="23" y="2617"/>
                    </a:cubicBezTo>
                    <a:cubicBezTo>
                      <a:pt x="1" y="2903"/>
                      <a:pt x="275" y="3189"/>
                      <a:pt x="561" y="3189"/>
                    </a:cubicBezTo>
                    <a:cubicBezTo>
                      <a:pt x="572" y="3189"/>
                      <a:pt x="582" y="3189"/>
                      <a:pt x="593" y="3188"/>
                    </a:cubicBezTo>
                    <a:cubicBezTo>
                      <a:pt x="913" y="3188"/>
                      <a:pt x="1141" y="2937"/>
                      <a:pt x="1164" y="2617"/>
                    </a:cubicBezTo>
                    <a:cubicBezTo>
                      <a:pt x="1164" y="2480"/>
                      <a:pt x="1187" y="2366"/>
                      <a:pt x="1210" y="2229"/>
                    </a:cubicBezTo>
                    <a:cubicBezTo>
                      <a:pt x="1278" y="1704"/>
                      <a:pt x="1392" y="1225"/>
                      <a:pt x="1575" y="723"/>
                    </a:cubicBezTo>
                    <a:cubicBezTo>
                      <a:pt x="1666" y="449"/>
                      <a:pt x="1461" y="84"/>
                      <a:pt x="1164" y="15"/>
                    </a:cubicBezTo>
                    <a:cubicBezTo>
                      <a:pt x="1119" y="5"/>
                      <a:pt x="1074" y="1"/>
                      <a:pt x="10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7"/>
              <p:cNvSpPr/>
              <p:nvPr/>
            </p:nvSpPr>
            <p:spPr>
              <a:xfrm>
                <a:off x="6208650" y="3112275"/>
                <a:ext cx="35400" cy="79900"/>
              </a:xfrm>
              <a:custGeom>
                <a:rect b="b" l="l" r="r" t="t"/>
                <a:pathLst>
                  <a:path extrusionOk="0" h="3196" w="1416">
                    <a:moveTo>
                      <a:pt x="571" y="0"/>
                    </a:moveTo>
                    <a:cubicBezTo>
                      <a:pt x="274" y="23"/>
                      <a:pt x="0" y="252"/>
                      <a:pt x="0" y="571"/>
                    </a:cubicBezTo>
                    <a:cubicBezTo>
                      <a:pt x="0" y="1324"/>
                      <a:pt x="91" y="2055"/>
                      <a:pt x="251" y="2785"/>
                    </a:cubicBezTo>
                    <a:cubicBezTo>
                      <a:pt x="308" y="3014"/>
                      <a:pt x="557" y="3195"/>
                      <a:pt x="810" y="3195"/>
                    </a:cubicBezTo>
                    <a:cubicBezTo>
                      <a:pt x="860" y="3195"/>
                      <a:pt x="910" y="3188"/>
                      <a:pt x="959" y="3173"/>
                    </a:cubicBezTo>
                    <a:cubicBezTo>
                      <a:pt x="1256" y="3082"/>
                      <a:pt x="1415" y="2785"/>
                      <a:pt x="1347" y="2466"/>
                    </a:cubicBezTo>
                    <a:cubicBezTo>
                      <a:pt x="1301" y="2215"/>
                      <a:pt x="1256" y="1963"/>
                      <a:pt x="1210" y="1712"/>
                    </a:cubicBezTo>
                    <a:cubicBezTo>
                      <a:pt x="1164" y="1347"/>
                      <a:pt x="1141" y="959"/>
                      <a:pt x="1141" y="571"/>
                    </a:cubicBezTo>
                    <a:cubicBezTo>
                      <a:pt x="1141" y="274"/>
                      <a:pt x="890" y="0"/>
                      <a:pt x="5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7"/>
              <p:cNvSpPr/>
              <p:nvPr/>
            </p:nvSpPr>
            <p:spPr>
              <a:xfrm>
                <a:off x="6255425" y="3235500"/>
                <a:ext cx="75925" cy="66950"/>
              </a:xfrm>
              <a:custGeom>
                <a:rect b="b" l="l" r="r" t="t"/>
                <a:pathLst>
                  <a:path extrusionOk="0" h="2678" w="3037">
                    <a:moveTo>
                      <a:pt x="664" y="1"/>
                    </a:moveTo>
                    <a:cubicBezTo>
                      <a:pt x="562" y="1"/>
                      <a:pt x="454" y="26"/>
                      <a:pt x="366" y="70"/>
                    </a:cubicBezTo>
                    <a:cubicBezTo>
                      <a:pt x="115" y="230"/>
                      <a:pt x="1" y="595"/>
                      <a:pt x="161" y="846"/>
                    </a:cubicBezTo>
                    <a:cubicBezTo>
                      <a:pt x="663" y="1600"/>
                      <a:pt x="1325" y="2216"/>
                      <a:pt x="2101" y="2604"/>
                    </a:cubicBezTo>
                    <a:cubicBezTo>
                      <a:pt x="2197" y="2652"/>
                      <a:pt x="2305" y="2678"/>
                      <a:pt x="2411" y="2678"/>
                    </a:cubicBezTo>
                    <a:cubicBezTo>
                      <a:pt x="2606" y="2678"/>
                      <a:pt x="2796" y="2591"/>
                      <a:pt x="2900" y="2398"/>
                    </a:cubicBezTo>
                    <a:cubicBezTo>
                      <a:pt x="3037" y="2147"/>
                      <a:pt x="2968" y="1759"/>
                      <a:pt x="2694" y="1622"/>
                    </a:cubicBezTo>
                    <a:cubicBezTo>
                      <a:pt x="2466" y="1508"/>
                      <a:pt x="2238" y="1371"/>
                      <a:pt x="2032" y="1211"/>
                    </a:cubicBezTo>
                    <a:cubicBezTo>
                      <a:pt x="1758" y="983"/>
                      <a:pt x="1507" y="732"/>
                      <a:pt x="1279" y="458"/>
                    </a:cubicBezTo>
                    <a:cubicBezTo>
                      <a:pt x="1233" y="413"/>
                      <a:pt x="1188" y="344"/>
                      <a:pt x="1165" y="276"/>
                    </a:cubicBezTo>
                    <a:cubicBezTo>
                      <a:pt x="1074" y="162"/>
                      <a:pt x="960" y="70"/>
                      <a:pt x="823" y="25"/>
                    </a:cubicBezTo>
                    <a:cubicBezTo>
                      <a:pt x="774" y="8"/>
                      <a:pt x="720" y="1"/>
                      <a:pt x="6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7"/>
              <p:cNvSpPr/>
              <p:nvPr/>
            </p:nvSpPr>
            <p:spPr>
              <a:xfrm>
                <a:off x="6293100" y="3148225"/>
                <a:ext cx="49675" cy="64500"/>
              </a:xfrm>
              <a:custGeom>
                <a:rect b="b" l="l" r="r" t="t"/>
                <a:pathLst>
                  <a:path extrusionOk="0" h="2580" w="1987">
                    <a:moveTo>
                      <a:pt x="582" y="0"/>
                    </a:moveTo>
                    <a:cubicBezTo>
                      <a:pt x="530" y="0"/>
                      <a:pt x="480" y="8"/>
                      <a:pt x="434" y="23"/>
                    </a:cubicBezTo>
                    <a:cubicBezTo>
                      <a:pt x="297" y="69"/>
                      <a:pt x="160" y="160"/>
                      <a:pt x="92" y="297"/>
                    </a:cubicBezTo>
                    <a:cubicBezTo>
                      <a:pt x="23" y="434"/>
                      <a:pt x="0" y="571"/>
                      <a:pt x="23" y="731"/>
                    </a:cubicBezTo>
                    <a:cubicBezTo>
                      <a:pt x="160" y="1370"/>
                      <a:pt x="502" y="1986"/>
                      <a:pt x="1005" y="2420"/>
                    </a:cubicBezTo>
                    <a:cubicBezTo>
                      <a:pt x="1119" y="2511"/>
                      <a:pt x="1256" y="2580"/>
                      <a:pt x="1415" y="2580"/>
                    </a:cubicBezTo>
                    <a:cubicBezTo>
                      <a:pt x="1552" y="2580"/>
                      <a:pt x="1712" y="2534"/>
                      <a:pt x="1804" y="2420"/>
                    </a:cubicBezTo>
                    <a:cubicBezTo>
                      <a:pt x="1918" y="2306"/>
                      <a:pt x="1986" y="2169"/>
                      <a:pt x="1986" y="2009"/>
                    </a:cubicBezTo>
                    <a:cubicBezTo>
                      <a:pt x="1963" y="1872"/>
                      <a:pt x="1918" y="1712"/>
                      <a:pt x="1804" y="1621"/>
                    </a:cubicBezTo>
                    <a:cubicBezTo>
                      <a:pt x="1689" y="1507"/>
                      <a:pt x="1598" y="1416"/>
                      <a:pt x="1507" y="1279"/>
                    </a:cubicBezTo>
                    <a:cubicBezTo>
                      <a:pt x="1415" y="1165"/>
                      <a:pt x="1324" y="1028"/>
                      <a:pt x="1256" y="868"/>
                    </a:cubicBezTo>
                    <a:cubicBezTo>
                      <a:pt x="1210" y="731"/>
                      <a:pt x="1164" y="571"/>
                      <a:pt x="1142" y="434"/>
                    </a:cubicBezTo>
                    <a:cubicBezTo>
                      <a:pt x="1119" y="297"/>
                      <a:pt x="982" y="160"/>
                      <a:pt x="868" y="92"/>
                    </a:cubicBezTo>
                    <a:cubicBezTo>
                      <a:pt x="792" y="31"/>
                      <a:pt x="685" y="0"/>
                      <a:pt x="5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7"/>
              <p:cNvSpPr/>
              <p:nvPr/>
            </p:nvSpPr>
            <p:spPr>
              <a:xfrm>
                <a:off x="6284525" y="3005000"/>
                <a:ext cx="35975" cy="66800"/>
              </a:xfrm>
              <a:custGeom>
                <a:rect b="b" l="l" r="r" t="t"/>
                <a:pathLst>
                  <a:path extrusionOk="0" h="2672" w="1439">
                    <a:moveTo>
                      <a:pt x="837" y="0"/>
                    </a:moveTo>
                    <a:cubicBezTo>
                      <a:pt x="638" y="0"/>
                      <a:pt x="435" y="92"/>
                      <a:pt x="343" y="274"/>
                    </a:cubicBezTo>
                    <a:cubicBezTo>
                      <a:pt x="206" y="571"/>
                      <a:pt x="92" y="868"/>
                      <a:pt x="47" y="1187"/>
                    </a:cubicBezTo>
                    <a:cubicBezTo>
                      <a:pt x="24" y="1347"/>
                      <a:pt x="1" y="1530"/>
                      <a:pt x="1" y="1712"/>
                    </a:cubicBezTo>
                    <a:cubicBezTo>
                      <a:pt x="1" y="1895"/>
                      <a:pt x="24" y="2077"/>
                      <a:pt x="47" y="2260"/>
                    </a:cubicBezTo>
                    <a:cubicBezTo>
                      <a:pt x="47" y="2397"/>
                      <a:pt x="184" y="2534"/>
                      <a:pt x="298" y="2602"/>
                    </a:cubicBezTo>
                    <a:cubicBezTo>
                      <a:pt x="371" y="2647"/>
                      <a:pt x="474" y="2672"/>
                      <a:pt x="574" y="2672"/>
                    </a:cubicBezTo>
                    <a:cubicBezTo>
                      <a:pt x="629" y="2672"/>
                      <a:pt x="683" y="2664"/>
                      <a:pt x="731" y="2648"/>
                    </a:cubicBezTo>
                    <a:cubicBezTo>
                      <a:pt x="868" y="2602"/>
                      <a:pt x="1005" y="2534"/>
                      <a:pt x="1074" y="2397"/>
                    </a:cubicBezTo>
                    <a:cubicBezTo>
                      <a:pt x="1097" y="2351"/>
                      <a:pt x="1119" y="2306"/>
                      <a:pt x="1142" y="2260"/>
                    </a:cubicBezTo>
                    <a:cubicBezTo>
                      <a:pt x="1165" y="2192"/>
                      <a:pt x="1165" y="2123"/>
                      <a:pt x="1165" y="2077"/>
                    </a:cubicBezTo>
                    <a:cubicBezTo>
                      <a:pt x="1119" y="1872"/>
                      <a:pt x="1119" y="1667"/>
                      <a:pt x="1142" y="1461"/>
                    </a:cubicBezTo>
                    <a:cubicBezTo>
                      <a:pt x="1188" y="1279"/>
                      <a:pt x="1234" y="1096"/>
                      <a:pt x="1302" y="913"/>
                    </a:cubicBezTo>
                    <a:cubicBezTo>
                      <a:pt x="1302" y="891"/>
                      <a:pt x="1325" y="868"/>
                      <a:pt x="1325" y="845"/>
                    </a:cubicBezTo>
                    <a:cubicBezTo>
                      <a:pt x="1393" y="708"/>
                      <a:pt x="1439" y="571"/>
                      <a:pt x="1393" y="411"/>
                    </a:cubicBezTo>
                    <a:cubicBezTo>
                      <a:pt x="1348" y="274"/>
                      <a:pt x="1256" y="137"/>
                      <a:pt x="1119" y="69"/>
                    </a:cubicBezTo>
                    <a:cubicBezTo>
                      <a:pt x="1036" y="23"/>
                      <a:pt x="937" y="0"/>
                      <a:pt x="8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7"/>
              <p:cNvSpPr/>
              <p:nvPr/>
            </p:nvSpPr>
            <p:spPr>
              <a:xfrm>
                <a:off x="6345025" y="3061100"/>
                <a:ext cx="43400" cy="79850"/>
              </a:xfrm>
              <a:custGeom>
                <a:rect b="b" l="l" r="r" t="t"/>
                <a:pathLst>
                  <a:path extrusionOk="0" h="3194" w="1736">
                    <a:moveTo>
                      <a:pt x="1403" y="2025"/>
                    </a:moveTo>
                    <a:cubicBezTo>
                      <a:pt x="1419" y="2063"/>
                      <a:pt x="1424" y="2077"/>
                      <a:pt x="1423" y="2077"/>
                    </a:cubicBezTo>
                    <a:cubicBezTo>
                      <a:pt x="1422" y="2077"/>
                      <a:pt x="1411" y="2052"/>
                      <a:pt x="1403" y="2025"/>
                    </a:cubicBezTo>
                    <a:close/>
                    <a:moveTo>
                      <a:pt x="735" y="0"/>
                    </a:moveTo>
                    <a:cubicBezTo>
                      <a:pt x="488" y="0"/>
                      <a:pt x="218" y="153"/>
                      <a:pt x="160" y="404"/>
                    </a:cubicBezTo>
                    <a:cubicBezTo>
                      <a:pt x="0" y="1271"/>
                      <a:pt x="115" y="2162"/>
                      <a:pt x="571" y="2915"/>
                    </a:cubicBezTo>
                    <a:cubicBezTo>
                      <a:pt x="680" y="3086"/>
                      <a:pt x="885" y="3194"/>
                      <a:pt x="1092" y="3194"/>
                    </a:cubicBezTo>
                    <a:cubicBezTo>
                      <a:pt x="1187" y="3194"/>
                      <a:pt x="1283" y="3171"/>
                      <a:pt x="1370" y="3120"/>
                    </a:cubicBezTo>
                    <a:cubicBezTo>
                      <a:pt x="1621" y="2960"/>
                      <a:pt x="1735" y="2618"/>
                      <a:pt x="1575" y="2344"/>
                    </a:cubicBezTo>
                    <a:cubicBezTo>
                      <a:pt x="1530" y="2253"/>
                      <a:pt x="1484" y="2184"/>
                      <a:pt x="1438" y="2093"/>
                    </a:cubicBezTo>
                    <a:cubicBezTo>
                      <a:pt x="1417" y="2072"/>
                      <a:pt x="1416" y="2031"/>
                      <a:pt x="1397" y="2007"/>
                    </a:cubicBezTo>
                    <a:lnTo>
                      <a:pt x="1397" y="2007"/>
                    </a:lnTo>
                    <a:cubicBezTo>
                      <a:pt x="1395" y="1996"/>
                      <a:pt x="1393" y="1986"/>
                      <a:pt x="1393" y="1979"/>
                    </a:cubicBezTo>
                    <a:cubicBezTo>
                      <a:pt x="1324" y="1819"/>
                      <a:pt x="1279" y="1659"/>
                      <a:pt x="1256" y="1500"/>
                    </a:cubicBezTo>
                    <a:cubicBezTo>
                      <a:pt x="1256" y="1477"/>
                      <a:pt x="1256" y="1477"/>
                      <a:pt x="1256" y="1454"/>
                    </a:cubicBezTo>
                    <a:cubicBezTo>
                      <a:pt x="1256" y="1431"/>
                      <a:pt x="1233" y="1386"/>
                      <a:pt x="1233" y="1363"/>
                    </a:cubicBezTo>
                    <a:cubicBezTo>
                      <a:pt x="1233" y="1271"/>
                      <a:pt x="1233" y="1180"/>
                      <a:pt x="1233" y="1112"/>
                    </a:cubicBezTo>
                    <a:cubicBezTo>
                      <a:pt x="1233" y="1020"/>
                      <a:pt x="1233" y="952"/>
                      <a:pt x="1233" y="861"/>
                    </a:cubicBezTo>
                    <a:lnTo>
                      <a:pt x="1256" y="861"/>
                    </a:lnTo>
                    <a:cubicBezTo>
                      <a:pt x="1256" y="815"/>
                      <a:pt x="1256" y="769"/>
                      <a:pt x="1279" y="724"/>
                    </a:cubicBezTo>
                    <a:cubicBezTo>
                      <a:pt x="1324" y="427"/>
                      <a:pt x="1187" y="85"/>
                      <a:pt x="868" y="16"/>
                    </a:cubicBezTo>
                    <a:cubicBezTo>
                      <a:pt x="825" y="5"/>
                      <a:pt x="781" y="0"/>
                      <a:pt x="7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7"/>
              <p:cNvSpPr/>
              <p:nvPr/>
            </p:nvSpPr>
            <p:spPr>
              <a:xfrm>
                <a:off x="6360425" y="2925100"/>
                <a:ext cx="52525" cy="74600"/>
              </a:xfrm>
              <a:custGeom>
                <a:rect b="b" l="l" r="r" t="t"/>
                <a:pathLst>
                  <a:path extrusionOk="0" h="2984" w="2101">
                    <a:moveTo>
                      <a:pt x="1471" y="1"/>
                    </a:moveTo>
                    <a:cubicBezTo>
                      <a:pt x="1276" y="1"/>
                      <a:pt x="1089" y="92"/>
                      <a:pt x="982" y="275"/>
                    </a:cubicBezTo>
                    <a:cubicBezTo>
                      <a:pt x="640" y="914"/>
                      <a:pt x="343" y="1576"/>
                      <a:pt x="92" y="2260"/>
                    </a:cubicBezTo>
                    <a:cubicBezTo>
                      <a:pt x="1" y="2534"/>
                      <a:pt x="206" y="2900"/>
                      <a:pt x="480" y="2968"/>
                    </a:cubicBezTo>
                    <a:cubicBezTo>
                      <a:pt x="533" y="2979"/>
                      <a:pt x="584" y="2984"/>
                      <a:pt x="632" y="2984"/>
                    </a:cubicBezTo>
                    <a:cubicBezTo>
                      <a:pt x="902" y="2984"/>
                      <a:pt x="1110" y="2828"/>
                      <a:pt x="1188" y="2557"/>
                    </a:cubicBezTo>
                    <a:cubicBezTo>
                      <a:pt x="1256" y="2352"/>
                      <a:pt x="1347" y="2169"/>
                      <a:pt x="1439" y="1964"/>
                    </a:cubicBezTo>
                    <a:cubicBezTo>
                      <a:pt x="1598" y="1576"/>
                      <a:pt x="1758" y="1211"/>
                      <a:pt x="1964" y="845"/>
                    </a:cubicBezTo>
                    <a:cubicBezTo>
                      <a:pt x="2101" y="594"/>
                      <a:pt x="2032" y="229"/>
                      <a:pt x="1758" y="69"/>
                    </a:cubicBezTo>
                    <a:cubicBezTo>
                      <a:pt x="1667" y="24"/>
                      <a:pt x="1568" y="1"/>
                      <a:pt x="14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7"/>
              <p:cNvSpPr/>
              <p:nvPr/>
            </p:nvSpPr>
            <p:spPr>
              <a:xfrm>
                <a:off x="6315925" y="2868925"/>
                <a:ext cx="49100" cy="66850"/>
              </a:xfrm>
              <a:custGeom>
                <a:rect b="b" l="l" r="r" t="t"/>
                <a:pathLst>
                  <a:path extrusionOk="0" h="2674" w="1964">
                    <a:moveTo>
                      <a:pt x="1316" y="1"/>
                    </a:moveTo>
                    <a:cubicBezTo>
                      <a:pt x="1126" y="1"/>
                      <a:pt x="944" y="102"/>
                      <a:pt x="822" y="285"/>
                    </a:cubicBezTo>
                    <a:cubicBezTo>
                      <a:pt x="502" y="810"/>
                      <a:pt x="251" y="1358"/>
                      <a:pt x="46" y="1951"/>
                    </a:cubicBezTo>
                    <a:cubicBezTo>
                      <a:pt x="0" y="2088"/>
                      <a:pt x="23" y="2271"/>
                      <a:pt x="92" y="2385"/>
                    </a:cubicBezTo>
                    <a:cubicBezTo>
                      <a:pt x="160" y="2499"/>
                      <a:pt x="297" y="2613"/>
                      <a:pt x="434" y="2659"/>
                    </a:cubicBezTo>
                    <a:cubicBezTo>
                      <a:pt x="479" y="2668"/>
                      <a:pt x="524" y="2673"/>
                      <a:pt x="567" y="2673"/>
                    </a:cubicBezTo>
                    <a:cubicBezTo>
                      <a:pt x="828" y="2673"/>
                      <a:pt x="1044" y="2502"/>
                      <a:pt x="1142" y="2248"/>
                    </a:cubicBezTo>
                    <a:cubicBezTo>
                      <a:pt x="1187" y="2111"/>
                      <a:pt x="1233" y="1997"/>
                      <a:pt x="1279" y="1860"/>
                    </a:cubicBezTo>
                    <a:cubicBezTo>
                      <a:pt x="1438" y="1517"/>
                      <a:pt x="1621" y="1175"/>
                      <a:pt x="1804" y="855"/>
                    </a:cubicBezTo>
                    <a:cubicBezTo>
                      <a:pt x="1963" y="604"/>
                      <a:pt x="1872" y="216"/>
                      <a:pt x="1598" y="79"/>
                    </a:cubicBezTo>
                    <a:cubicBezTo>
                      <a:pt x="1507" y="26"/>
                      <a:pt x="1410" y="1"/>
                      <a:pt x="13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61" name="Google Shape;1361;p27"/>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362" name="Google Shape;136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2">
    <p:spTree>
      <p:nvGrpSpPr>
        <p:cNvPr id="1363" name="Shape 1363"/>
        <p:cNvGrpSpPr/>
        <p:nvPr/>
      </p:nvGrpSpPr>
      <p:grpSpPr>
        <a:xfrm>
          <a:off x="0" y="0"/>
          <a:ext cx="0" cy="0"/>
          <a:chOff x="0" y="0"/>
          <a:chExt cx="0" cy="0"/>
        </a:xfrm>
      </p:grpSpPr>
      <p:sp>
        <p:nvSpPr>
          <p:cNvPr id="1364" name="Google Shape;1364;p28"/>
          <p:cNvSpPr/>
          <p:nvPr/>
        </p:nvSpPr>
        <p:spPr>
          <a:xfrm>
            <a:off x="-23550" y="0"/>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8"/>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366" name="Google Shape;1366;p28"/>
          <p:cNvSpPr/>
          <p:nvPr/>
        </p:nvSpPr>
        <p:spPr>
          <a:xfrm rot="10800000">
            <a:off x="5708083" y="4484611"/>
            <a:ext cx="3480342" cy="750689"/>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7" name="Google Shape;1367;p28"/>
          <p:cNvGrpSpPr/>
          <p:nvPr/>
        </p:nvGrpSpPr>
        <p:grpSpPr>
          <a:xfrm>
            <a:off x="-117450" y="-64200"/>
            <a:ext cx="999200" cy="990975"/>
            <a:chOff x="3102700" y="494350"/>
            <a:chExt cx="999200" cy="990975"/>
          </a:xfrm>
        </p:grpSpPr>
        <p:sp>
          <p:nvSpPr>
            <p:cNvPr id="1368" name="Google Shape;1368;p28"/>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8"/>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8"/>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8"/>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8"/>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8"/>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8"/>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8"/>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8"/>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8"/>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8"/>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8"/>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8"/>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8"/>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8"/>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8"/>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8"/>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8"/>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8"/>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8"/>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8"/>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8"/>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8"/>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8"/>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8"/>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8"/>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8"/>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8"/>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8"/>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8"/>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8"/>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8"/>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0" name="Google Shape;1400;p28"/>
          <p:cNvGrpSpPr/>
          <p:nvPr/>
        </p:nvGrpSpPr>
        <p:grpSpPr>
          <a:xfrm>
            <a:off x="5118275" y="4802900"/>
            <a:ext cx="1067700" cy="1029050"/>
            <a:chOff x="4445375" y="3754025"/>
            <a:chExt cx="1067700" cy="1029050"/>
          </a:xfrm>
        </p:grpSpPr>
        <p:sp>
          <p:nvSpPr>
            <p:cNvPr id="1401" name="Google Shape;1401;p28"/>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8"/>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8"/>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8"/>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8"/>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8"/>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8"/>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8" name="Google Shape;1408;p28"/>
          <p:cNvGrpSpPr/>
          <p:nvPr/>
        </p:nvGrpSpPr>
        <p:grpSpPr>
          <a:xfrm>
            <a:off x="8678125" y="4324100"/>
            <a:ext cx="416575" cy="426150"/>
            <a:chOff x="5045125" y="2936525"/>
            <a:chExt cx="416575" cy="426150"/>
          </a:xfrm>
        </p:grpSpPr>
        <p:sp>
          <p:nvSpPr>
            <p:cNvPr id="1409" name="Google Shape;1409;p28"/>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8"/>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1" name="Google Shape;141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IG_NUMBER_2_2_1_1">
    <p:spTree>
      <p:nvGrpSpPr>
        <p:cNvPr id="1412" name="Shape 1412"/>
        <p:cNvGrpSpPr/>
        <p:nvPr/>
      </p:nvGrpSpPr>
      <p:grpSpPr>
        <a:xfrm>
          <a:off x="0" y="0"/>
          <a:ext cx="0" cy="0"/>
          <a:chOff x="0" y="0"/>
          <a:chExt cx="0" cy="0"/>
        </a:xfrm>
      </p:grpSpPr>
      <p:sp>
        <p:nvSpPr>
          <p:cNvPr id="1413" name="Google Shape;1413;p29"/>
          <p:cNvSpPr txBox="1"/>
          <p:nvPr>
            <p:ph type="title"/>
          </p:nvPr>
        </p:nvSpPr>
        <p:spPr>
          <a:xfrm>
            <a:off x="2615250" y="621000"/>
            <a:ext cx="3913500" cy="73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100"/>
              <a:buNone/>
              <a:defRPr sz="4900"/>
            </a:lvl1pPr>
            <a:lvl2pPr lvl="1"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2pPr>
            <a:lvl3pPr lvl="2"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3pPr>
            <a:lvl4pPr lvl="3"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4pPr>
            <a:lvl5pPr lvl="4"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5pPr>
            <a:lvl6pPr lvl="5"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6pPr>
            <a:lvl7pPr lvl="6"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7pPr>
            <a:lvl8pPr lvl="7"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8pPr>
            <a:lvl9pPr lvl="8"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9pPr>
          </a:lstStyle>
          <a:p/>
        </p:txBody>
      </p:sp>
      <p:sp>
        <p:nvSpPr>
          <p:cNvPr id="1414" name="Google Shape;1414;p29"/>
          <p:cNvSpPr txBox="1"/>
          <p:nvPr>
            <p:ph idx="1" type="subTitle"/>
          </p:nvPr>
        </p:nvSpPr>
        <p:spPr>
          <a:xfrm>
            <a:off x="2615250" y="1279288"/>
            <a:ext cx="39135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15" name="Google Shape;1415;p29"/>
          <p:cNvSpPr txBox="1"/>
          <p:nvPr>
            <p:ph idx="2" type="subTitle"/>
          </p:nvPr>
        </p:nvSpPr>
        <p:spPr>
          <a:xfrm>
            <a:off x="2615250" y="2664850"/>
            <a:ext cx="39135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16" name="Google Shape;1416;p29"/>
          <p:cNvSpPr txBox="1"/>
          <p:nvPr>
            <p:ph idx="3" type="title"/>
          </p:nvPr>
        </p:nvSpPr>
        <p:spPr>
          <a:xfrm>
            <a:off x="2615250" y="2006550"/>
            <a:ext cx="3913500" cy="73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100"/>
              <a:buNone/>
              <a:defRPr sz="4900"/>
            </a:lvl1pPr>
            <a:lvl2pPr lvl="1"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2pPr>
            <a:lvl3pPr lvl="2"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3pPr>
            <a:lvl4pPr lvl="3"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4pPr>
            <a:lvl5pPr lvl="4"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5pPr>
            <a:lvl6pPr lvl="5"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6pPr>
            <a:lvl7pPr lvl="6"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7pPr>
            <a:lvl8pPr lvl="7"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8pPr>
            <a:lvl9pPr lvl="8"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9pPr>
          </a:lstStyle>
          <a:p/>
        </p:txBody>
      </p:sp>
      <p:sp>
        <p:nvSpPr>
          <p:cNvPr id="1417" name="Google Shape;1417;p29"/>
          <p:cNvSpPr txBox="1"/>
          <p:nvPr>
            <p:ph idx="4" type="title"/>
          </p:nvPr>
        </p:nvSpPr>
        <p:spPr>
          <a:xfrm>
            <a:off x="2615250" y="3392100"/>
            <a:ext cx="3913500" cy="73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100"/>
              <a:buNone/>
              <a:defRPr sz="4900"/>
            </a:lvl1pPr>
            <a:lvl2pPr lvl="1"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2pPr>
            <a:lvl3pPr lvl="2"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3pPr>
            <a:lvl4pPr lvl="3"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4pPr>
            <a:lvl5pPr lvl="4"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5pPr>
            <a:lvl6pPr lvl="5"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6pPr>
            <a:lvl7pPr lvl="6"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7pPr>
            <a:lvl8pPr lvl="7"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8pPr>
            <a:lvl9pPr lvl="8"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9pPr>
          </a:lstStyle>
          <a:p/>
        </p:txBody>
      </p:sp>
      <p:sp>
        <p:nvSpPr>
          <p:cNvPr id="1418" name="Google Shape;1418;p29"/>
          <p:cNvSpPr txBox="1"/>
          <p:nvPr>
            <p:ph idx="5" type="subTitle"/>
          </p:nvPr>
        </p:nvSpPr>
        <p:spPr>
          <a:xfrm>
            <a:off x="2616900" y="4052700"/>
            <a:ext cx="39102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19" name="Google Shape;1419;p29"/>
          <p:cNvSpPr/>
          <p:nvPr/>
        </p:nvSpPr>
        <p:spPr>
          <a:xfrm>
            <a:off x="2517400" y="3244296"/>
            <a:ext cx="6626765" cy="1904959"/>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9"/>
          <p:cNvSpPr/>
          <p:nvPr/>
        </p:nvSpPr>
        <p:spPr>
          <a:xfrm>
            <a:off x="-9726" y="5721"/>
            <a:ext cx="7200254" cy="2603374"/>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1" name="Google Shape;1421;p29"/>
          <p:cNvGrpSpPr/>
          <p:nvPr/>
        </p:nvGrpSpPr>
        <p:grpSpPr>
          <a:xfrm>
            <a:off x="-146800" y="-60100"/>
            <a:ext cx="725875" cy="709300"/>
            <a:chOff x="703175" y="3286325"/>
            <a:chExt cx="725875" cy="709300"/>
          </a:xfrm>
        </p:grpSpPr>
        <p:sp>
          <p:nvSpPr>
            <p:cNvPr id="1422" name="Google Shape;1422;p29"/>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9"/>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9"/>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9"/>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9"/>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9"/>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9"/>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9"/>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9"/>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9"/>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9"/>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9"/>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9"/>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9"/>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9"/>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9"/>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9"/>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9"/>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9"/>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9"/>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9"/>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9"/>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9"/>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9"/>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9"/>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9"/>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9"/>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9"/>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9"/>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9"/>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2" name="Google Shape;1452;p29"/>
          <p:cNvGrpSpPr/>
          <p:nvPr/>
        </p:nvGrpSpPr>
        <p:grpSpPr>
          <a:xfrm>
            <a:off x="-456106" y="902930"/>
            <a:ext cx="679575" cy="655229"/>
            <a:chOff x="493750" y="169525"/>
            <a:chExt cx="1067675" cy="1029425"/>
          </a:xfrm>
        </p:grpSpPr>
        <p:sp>
          <p:nvSpPr>
            <p:cNvPr id="1453" name="Google Shape;1453;p29"/>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9"/>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9"/>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9"/>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9"/>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9"/>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9"/>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0" name="Google Shape;1460;p29"/>
          <p:cNvGrpSpPr/>
          <p:nvPr/>
        </p:nvGrpSpPr>
        <p:grpSpPr>
          <a:xfrm>
            <a:off x="8667925" y="4654500"/>
            <a:ext cx="446250" cy="453375"/>
            <a:chOff x="4350100" y="1147775"/>
            <a:chExt cx="446250" cy="453375"/>
          </a:xfrm>
        </p:grpSpPr>
        <p:sp>
          <p:nvSpPr>
            <p:cNvPr id="1461" name="Google Shape;1461;p29"/>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9"/>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9"/>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4" name="Google Shape;1464;p29"/>
          <p:cNvGrpSpPr/>
          <p:nvPr/>
        </p:nvGrpSpPr>
        <p:grpSpPr>
          <a:xfrm>
            <a:off x="8667925" y="3535200"/>
            <a:ext cx="572925" cy="787025"/>
            <a:chOff x="3127800" y="2228675"/>
            <a:chExt cx="572925" cy="787025"/>
          </a:xfrm>
        </p:grpSpPr>
        <p:sp>
          <p:nvSpPr>
            <p:cNvPr id="1465" name="Google Shape;1465;p29"/>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9"/>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9"/>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9"/>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9"/>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9"/>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9"/>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9"/>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9"/>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9"/>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9"/>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9"/>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9"/>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9"/>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29"/>
          <p:cNvGrpSpPr/>
          <p:nvPr/>
        </p:nvGrpSpPr>
        <p:grpSpPr>
          <a:xfrm rot="-7481383">
            <a:off x="1162903" y="-100174"/>
            <a:ext cx="446225" cy="453350"/>
            <a:chOff x="4350100" y="1147775"/>
            <a:chExt cx="446250" cy="453375"/>
          </a:xfrm>
        </p:grpSpPr>
        <p:sp>
          <p:nvSpPr>
            <p:cNvPr id="1480" name="Google Shape;1480;p29"/>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9"/>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9"/>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3" name="Google Shape;1483;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APTION_ONLY_2_2">
    <p:spTree>
      <p:nvGrpSpPr>
        <p:cNvPr id="1484" name="Shape 1484"/>
        <p:cNvGrpSpPr/>
        <p:nvPr/>
      </p:nvGrpSpPr>
      <p:grpSpPr>
        <a:xfrm>
          <a:off x="0" y="0"/>
          <a:ext cx="0" cy="0"/>
          <a:chOff x="0" y="0"/>
          <a:chExt cx="0" cy="0"/>
        </a:xfrm>
      </p:grpSpPr>
      <p:sp>
        <p:nvSpPr>
          <p:cNvPr id="1485" name="Google Shape;1485;p30"/>
          <p:cNvSpPr txBox="1"/>
          <p:nvPr>
            <p:ph idx="1" type="body"/>
          </p:nvPr>
        </p:nvSpPr>
        <p:spPr>
          <a:xfrm>
            <a:off x="5603825" y="2894208"/>
            <a:ext cx="2843400" cy="700800"/>
          </a:xfrm>
          <a:prstGeom prst="rect">
            <a:avLst/>
          </a:prstGeom>
          <a:noFill/>
          <a:ln>
            <a:noFill/>
          </a:ln>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600"/>
              <a:buNone/>
              <a:defRPr sz="16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486" name="Google Shape;1486;p30"/>
          <p:cNvSpPr txBox="1"/>
          <p:nvPr>
            <p:ph idx="2" type="subTitle"/>
          </p:nvPr>
        </p:nvSpPr>
        <p:spPr>
          <a:xfrm>
            <a:off x="5136575" y="1550525"/>
            <a:ext cx="3310200" cy="1374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Font typeface="Paytone One"/>
              <a:buNone/>
              <a:defRPr sz="2800">
                <a:latin typeface="Paytone One"/>
                <a:ea typeface="Paytone One"/>
                <a:cs typeface="Paytone One"/>
                <a:sym typeface="Paytone One"/>
              </a:defRPr>
            </a:lvl1pPr>
            <a:lvl2pPr lvl="1" algn="l">
              <a:lnSpc>
                <a:spcPct val="100000"/>
              </a:lnSpc>
              <a:spcBef>
                <a:spcPts val="0"/>
              </a:spcBef>
              <a:spcAft>
                <a:spcPts val="0"/>
              </a:spcAft>
              <a:buSzPts val="2800"/>
              <a:buFont typeface="Paytone One"/>
              <a:buNone/>
              <a:defRPr sz="2800">
                <a:latin typeface="Paytone One"/>
                <a:ea typeface="Paytone One"/>
                <a:cs typeface="Paytone One"/>
                <a:sym typeface="Paytone One"/>
              </a:defRPr>
            </a:lvl2pPr>
            <a:lvl3pPr lvl="2" algn="l">
              <a:lnSpc>
                <a:spcPct val="100000"/>
              </a:lnSpc>
              <a:spcBef>
                <a:spcPts val="0"/>
              </a:spcBef>
              <a:spcAft>
                <a:spcPts val="0"/>
              </a:spcAft>
              <a:buSzPts val="2800"/>
              <a:buFont typeface="Paytone One"/>
              <a:buNone/>
              <a:defRPr sz="2800">
                <a:latin typeface="Paytone One"/>
                <a:ea typeface="Paytone One"/>
                <a:cs typeface="Paytone One"/>
                <a:sym typeface="Paytone One"/>
              </a:defRPr>
            </a:lvl3pPr>
            <a:lvl4pPr lvl="3" algn="l">
              <a:lnSpc>
                <a:spcPct val="100000"/>
              </a:lnSpc>
              <a:spcBef>
                <a:spcPts val="0"/>
              </a:spcBef>
              <a:spcAft>
                <a:spcPts val="0"/>
              </a:spcAft>
              <a:buSzPts val="2800"/>
              <a:buFont typeface="Paytone One"/>
              <a:buNone/>
              <a:defRPr sz="2800">
                <a:latin typeface="Paytone One"/>
                <a:ea typeface="Paytone One"/>
                <a:cs typeface="Paytone One"/>
                <a:sym typeface="Paytone One"/>
              </a:defRPr>
            </a:lvl4pPr>
            <a:lvl5pPr lvl="4" algn="l">
              <a:lnSpc>
                <a:spcPct val="100000"/>
              </a:lnSpc>
              <a:spcBef>
                <a:spcPts val="0"/>
              </a:spcBef>
              <a:spcAft>
                <a:spcPts val="0"/>
              </a:spcAft>
              <a:buSzPts val="2800"/>
              <a:buFont typeface="Paytone One"/>
              <a:buNone/>
              <a:defRPr sz="2800">
                <a:latin typeface="Paytone One"/>
                <a:ea typeface="Paytone One"/>
                <a:cs typeface="Paytone One"/>
                <a:sym typeface="Paytone One"/>
              </a:defRPr>
            </a:lvl5pPr>
            <a:lvl6pPr lvl="5" algn="l">
              <a:lnSpc>
                <a:spcPct val="100000"/>
              </a:lnSpc>
              <a:spcBef>
                <a:spcPts val="0"/>
              </a:spcBef>
              <a:spcAft>
                <a:spcPts val="0"/>
              </a:spcAft>
              <a:buSzPts val="2800"/>
              <a:buFont typeface="Paytone One"/>
              <a:buNone/>
              <a:defRPr sz="2800">
                <a:latin typeface="Paytone One"/>
                <a:ea typeface="Paytone One"/>
                <a:cs typeface="Paytone One"/>
                <a:sym typeface="Paytone One"/>
              </a:defRPr>
            </a:lvl6pPr>
            <a:lvl7pPr lvl="6" algn="l">
              <a:lnSpc>
                <a:spcPct val="100000"/>
              </a:lnSpc>
              <a:spcBef>
                <a:spcPts val="0"/>
              </a:spcBef>
              <a:spcAft>
                <a:spcPts val="0"/>
              </a:spcAft>
              <a:buSzPts val="2800"/>
              <a:buFont typeface="Paytone One"/>
              <a:buNone/>
              <a:defRPr sz="2800">
                <a:latin typeface="Paytone One"/>
                <a:ea typeface="Paytone One"/>
                <a:cs typeface="Paytone One"/>
                <a:sym typeface="Paytone One"/>
              </a:defRPr>
            </a:lvl7pPr>
            <a:lvl8pPr lvl="7" algn="l">
              <a:lnSpc>
                <a:spcPct val="100000"/>
              </a:lnSpc>
              <a:spcBef>
                <a:spcPts val="0"/>
              </a:spcBef>
              <a:spcAft>
                <a:spcPts val="0"/>
              </a:spcAft>
              <a:buSzPts val="2800"/>
              <a:buFont typeface="Paytone One"/>
              <a:buNone/>
              <a:defRPr sz="2800">
                <a:latin typeface="Paytone One"/>
                <a:ea typeface="Paytone One"/>
                <a:cs typeface="Paytone One"/>
                <a:sym typeface="Paytone One"/>
              </a:defRPr>
            </a:lvl8pPr>
            <a:lvl9pPr lvl="8" algn="l">
              <a:lnSpc>
                <a:spcPct val="100000"/>
              </a:lnSpc>
              <a:spcBef>
                <a:spcPts val="0"/>
              </a:spcBef>
              <a:spcAft>
                <a:spcPts val="0"/>
              </a:spcAft>
              <a:buSzPts val="2800"/>
              <a:buFont typeface="Paytone One"/>
              <a:buNone/>
              <a:defRPr sz="2800">
                <a:latin typeface="Paytone One"/>
                <a:ea typeface="Paytone One"/>
                <a:cs typeface="Paytone One"/>
                <a:sym typeface="Paytone One"/>
              </a:defRPr>
            </a:lvl9pPr>
          </a:lstStyle>
          <a:p/>
        </p:txBody>
      </p:sp>
      <p:sp>
        <p:nvSpPr>
          <p:cNvPr id="1487" name="Google Shape;1487;p30"/>
          <p:cNvSpPr/>
          <p:nvPr/>
        </p:nvSpPr>
        <p:spPr>
          <a:xfrm flipH="1">
            <a:off x="4371324"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8" name="Google Shape;1488;p30"/>
          <p:cNvGrpSpPr/>
          <p:nvPr/>
        </p:nvGrpSpPr>
        <p:grpSpPr>
          <a:xfrm>
            <a:off x="8285150" y="-214100"/>
            <a:ext cx="1067700" cy="1029050"/>
            <a:chOff x="4445375" y="3754025"/>
            <a:chExt cx="1067700" cy="1029050"/>
          </a:xfrm>
        </p:grpSpPr>
        <p:sp>
          <p:nvSpPr>
            <p:cNvPr id="1489" name="Google Shape;1489;p30"/>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30"/>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30"/>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30"/>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30"/>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30"/>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30"/>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6" name="Google Shape;1496;p30"/>
          <p:cNvGrpSpPr/>
          <p:nvPr/>
        </p:nvGrpSpPr>
        <p:grpSpPr>
          <a:xfrm>
            <a:off x="8679950" y="976150"/>
            <a:ext cx="416575" cy="426150"/>
            <a:chOff x="5045125" y="2936525"/>
            <a:chExt cx="416575" cy="426150"/>
          </a:xfrm>
        </p:grpSpPr>
        <p:sp>
          <p:nvSpPr>
            <p:cNvPr id="1497" name="Google Shape;1497;p30"/>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30"/>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9" name="Google Shape;1499;p30"/>
          <p:cNvSpPr/>
          <p:nvPr/>
        </p:nvSpPr>
        <p:spPr>
          <a:xfrm flipH="1">
            <a:off x="-10415" y="3986400"/>
            <a:ext cx="5085340" cy="1461854"/>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0" name="Google Shape;1500;p30"/>
          <p:cNvGrpSpPr/>
          <p:nvPr/>
        </p:nvGrpSpPr>
        <p:grpSpPr>
          <a:xfrm rot="-1413944">
            <a:off x="24" y="4167079"/>
            <a:ext cx="671649" cy="976573"/>
            <a:chOff x="6754175" y="1092800"/>
            <a:chExt cx="671650" cy="976575"/>
          </a:xfrm>
        </p:grpSpPr>
        <p:sp>
          <p:nvSpPr>
            <p:cNvPr id="1501" name="Google Shape;1501;p30"/>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30"/>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30"/>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30"/>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30"/>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30"/>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30"/>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30"/>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30"/>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30"/>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30"/>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30"/>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30"/>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30"/>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30"/>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30"/>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30"/>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30"/>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30"/>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30"/>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30"/>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30"/>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30"/>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4" name="Google Shape;1524;p30"/>
          <p:cNvSpPr/>
          <p:nvPr/>
        </p:nvSpPr>
        <p:spPr>
          <a:xfrm>
            <a:off x="4431175" y="4739775"/>
            <a:ext cx="1028079" cy="292585"/>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4"/>
          <p:cNvSpPr/>
          <p:nvPr/>
        </p:nvSpPr>
        <p:spPr>
          <a:xfrm flipH="1">
            <a:off x="3761724"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
          <p:cNvSpPr/>
          <p:nvPr/>
        </p:nvSpPr>
        <p:spPr>
          <a:xfrm flipH="1">
            <a:off x="-10415" y="3681600"/>
            <a:ext cx="5085340" cy="1461854"/>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txBox="1"/>
          <p:nvPr>
            <p:ph idx="1" type="body"/>
          </p:nvPr>
        </p:nvSpPr>
        <p:spPr>
          <a:xfrm>
            <a:off x="1206750" y="1522150"/>
            <a:ext cx="6730500" cy="27132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SzPts val="1600"/>
              <a:buFont typeface="Nunito Light"/>
              <a:buChar char="●"/>
              <a:defRPr sz="1600"/>
            </a:lvl1pPr>
            <a:lvl2pPr indent="-330200" lvl="1" marL="914400" algn="l">
              <a:lnSpc>
                <a:spcPct val="100000"/>
              </a:lnSpc>
              <a:spcBef>
                <a:spcPts val="0"/>
              </a:spcBef>
              <a:spcAft>
                <a:spcPts val="0"/>
              </a:spcAft>
              <a:buClr>
                <a:srgbClr val="E76A28"/>
              </a:buClr>
              <a:buSzPts val="1600"/>
              <a:buFont typeface="Nunito Light"/>
              <a:buChar char="○"/>
              <a:defRPr/>
            </a:lvl2pPr>
            <a:lvl3pPr indent="-323850" lvl="2" marL="1371600" algn="l">
              <a:lnSpc>
                <a:spcPct val="100000"/>
              </a:lnSpc>
              <a:spcBef>
                <a:spcPts val="0"/>
              </a:spcBef>
              <a:spcAft>
                <a:spcPts val="0"/>
              </a:spcAft>
              <a:buClr>
                <a:srgbClr val="E76A28"/>
              </a:buClr>
              <a:buSzPts val="1500"/>
              <a:buFont typeface="Nunito Light"/>
              <a:buChar char="■"/>
              <a:defRPr/>
            </a:lvl3pPr>
            <a:lvl4pPr indent="-323850" lvl="3" marL="1828800" algn="l">
              <a:lnSpc>
                <a:spcPct val="100000"/>
              </a:lnSpc>
              <a:spcBef>
                <a:spcPts val="0"/>
              </a:spcBef>
              <a:spcAft>
                <a:spcPts val="0"/>
              </a:spcAft>
              <a:buClr>
                <a:srgbClr val="E76A28"/>
              </a:buClr>
              <a:buSzPts val="1500"/>
              <a:buFont typeface="Nunito Light"/>
              <a:buChar char="●"/>
              <a:defRPr/>
            </a:lvl4pPr>
            <a:lvl5pPr indent="-317500" lvl="4" marL="2286000" algn="l">
              <a:lnSpc>
                <a:spcPct val="100000"/>
              </a:lnSpc>
              <a:spcBef>
                <a:spcPts val="0"/>
              </a:spcBef>
              <a:spcAft>
                <a:spcPts val="0"/>
              </a:spcAft>
              <a:buClr>
                <a:srgbClr val="E76A28"/>
              </a:buClr>
              <a:buSzPts val="1400"/>
              <a:buFont typeface="Nunito Light"/>
              <a:buChar char="○"/>
              <a:defRPr/>
            </a:lvl5pPr>
            <a:lvl6pPr indent="-317500" lvl="5" marL="2743200" algn="l">
              <a:lnSpc>
                <a:spcPct val="100000"/>
              </a:lnSpc>
              <a:spcBef>
                <a:spcPts val="0"/>
              </a:spcBef>
              <a:spcAft>
                <a:spcPts val="0"/>
              </a:spcAft>
              <a:buClr>
                <a:srgbClr val="999999"/>
              </a:buClr>
              <a:buSzPts val="1400"/>
              <a:buFont typeface="Nunito Light"/>
              <a:buChar char="■"/>
              <a:defRPr/>
            </a:lvl6pPr>
            <a:lvl7pPr indent="-311150" lvl="6" marL="3200400" algn="l">
              <a:lnSpc>
                <a:spcPct val="100000"/>
              </a:lnSpc>
              <a:spcBef>
                <a:spcPts val="0"/>
              </a:spcBef>
              <a:spcAft>
                <a:spcPts val="0"/>
              </a:spcAft>
              <a:buClr>
                <a:srgbClr val="999999"/>
              </a:buClr>
              <a:buSzPts val="1300"/>
              <a:buFont typeface="Nunito Light"/>
              <a:buChar char="●"/>
              <a:defRPr/>
            </a:lvl7pPr>
            <a:lvl8pPr indent="-311150" lvl="7" marL="3657600" algn="l">
              <a:lnSpc>
                <a:spcPct val="100000"/>
              </a:lnSpc>
              <a:spcBef>
                <a:spcPts val="0"/>
              </a:spcBef>
              <a:spcAft>
                <a:spcPts val="0"/>
              </a:spcAft>
              <a:buClr>
                <a:srgbClr val="999999"/>
              </a:buClr>
              <a:buSzPts val="1300"/>
              <a:buFont typeface="Nunito Light"/>
              <a:buChar char="○"/>
              <a:defRPr/>
            </a:lvl8pPr>
            <a:lvl9pPr indent="-317500" lvl="8" marL="4114800" algn="l">
              <a:lnSpc>
                <a:spcPct val="100000"/>
              </a:lnSpc>
              <a:spcBef>
                <a:spcPts val="0"/>
              </a:spcBef>
              <a:spcAft>
                <a:spcPts val="0"/>
              </a:spcAft>
              <a:buClr>
                <a:srgbClr val="999999"/>
              </a:buClr>
              <a:buSzPts val="1400"/>
              <a:buFont typeface="Nunito Light"/>
              <a:buChar char="■"/>
              <a:defRPr/>
            </a:lvl9pPr>
          </a:lstStyle>
          <a:p/>
        </p:txBody>
      </p:sp>
      <p:sp>
        <p:nvSpPr>
          <p:cNvPr id="142" name="Google Shape;142;p4"/>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43" name="Google Shape;143;p4"/>
          <p:cNvGrpSpPr/>
          <p:nvPr/>
        </p:nvGrpSpPr>
        <p:grpSpPr>
          <a:xfrm>
            <a:off x="8285150" y="-214100"/>
            <a:ext cx="1067700" cy="1029050"/>
            <a:chOff x="4445375" y="3754025"/>
            <a:chExt cx="1067700" cy="1029050"/>
          </a:xfrm>
        </p:grpSpPr>
        <p:sp>
          <p:nvSpPr>
            <p:cNvPr id="144" name="Google Shape;144;p4"/>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 name="Google Shape;151;p4"/>
          <p:cNvGrpSpPr/>
          <p:nvPr/>
        </p:nvGrpSpPr>
        <p:grpSpPr>
          <a:xfrm rot="-1413944">
            <a:off x="24" y="4167079"/>
            <a:ext cx="671649" cy="976573"/>
            <a:chOff x="6754175" y="1092800"/>
            <a:chExt cx="671650" cy="976575"/>
          </a:xfrm>
        </p:grpSpPr>
        <p:sp>
          <p:nvSpPr>
            <p:cNvPr id="152" name="Google Shape;152;p4"/>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4"/>
          <p:cNvGrpSpPr/>
          <p:nvPr/>
        </p:nvGrpSpPr>
        <p:grpSpPr>
          <a:xfrm>
            <a:off x="8679950" y="976150"/>
            <a:ext cx="416575" cy="426150"/>
            <a:chOff x="5045125" y="2936525"/>
            <a:chExt cx="416575" cy="426150"/>
          </a:xfrm>
        </p:grpSpPr>
        <p:sp>
          <p:nvSpPr>
            <p:cNvPr id="176" name="Google Shape;176;p4"/>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4"/>
          <p:cNvSpPr/>
          <p:nvPr/>
        </p:nvSpPr>
        <p:spPr>
          <a:xfrm>
            <a:off x="4431175" y="4739775"/>
            <a:ext cx="1028079" cy="292585"/>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2_1">
    <p:spTree>
      <p:nvGrpSpPr>
        <p:cNvPr id="1526" name="Shape 1526"/>
        <p:cNvGrpSpPr/>
        <p:nvPr/>
      </p:nvGrpSpPr>
      <p:grpSpPr>
        <a:xfrm>
          <a:off x="0" y="0"/>
          <a:ext cx="0" cy="0"/>
          <a:chOff x="0" y="0"/>
          <a:chExt cx="0" cy="0"/>
        </a:xfrm>
      </p:grpSpPr>
      <p:sp>
        <p:nvSpPr>
          <p:cNvPr id="1527" name="Google Shape;1527;p31"/>
          <p:cNvSpPr txBox="1"/>
          <p:nvPr>
            <p:ph idx="1" type="subTitle"/>
          </p:nvPr>
        </p:nvSpPr>
        <p:spPr>
          <a:xfrm>
            <a:off x="965700" y="2251470"/>
            <a:ext cx="3411900" cy="11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Char char="●"/>
              <a:defRPr sz="16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528" name="Google Shape;1528;p31"/>
          <p:cNvSpPr/>
          <p:nvPr/>
        </p:nvSpPr>
        <p:spPr>
          <a:xfrm>
            <a:off x="3836975" y="5256450"/>
            <a:ext cx="1525" cy="775"/>
          </a:xfrm>
          <a:custGeom>
            <a:rect b="b" l="l" r="r" t="t"/>
            <a:pathLst>
              <a:path extrusionOk="0" h="31" w="61">
                <a:moveTo>
                  <a:pt x="61" y="0"/>
                </a:moveTo>
                <a:cubicBezTo>
                  <a:pt x="61" y="31"/>
                  <a:pt x="30" y="31"/>
                  <a:pt x="30" y="31"/>
                </a:cubicBezTo>
                <a:cubicBezTo>
                  <a:pt x="0" y="31"/>
                  <a:pt x="0" y="31"/>
                  <a:pt x="0" y="0"/>
                </a:cubicBezTo>
                <a:cubicBezTo>
                  <a:pt x="0" y="0"/>
                  <a:pt x="0" y="0"/>
                  <a:pt x="30" y="0"/>
                </a:cubicBezTo>
                <a:cubicBezTo>
                  <a:pt x="30" y="0"/>
                  <a:pt x="61" y="0"/>
                  <a:pt x="6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31"/>
          <p:cNvSpPr/>
          <p:nvPr/>
        </p:nvSpPr>
        <p:spPr>
          <a:xfrm>
            <a:off x="3836975" y="5156900"/>
            <a:ext cx="1525" cy="1550"/>
          </a:xfrm>
          <a:custGeom>
            <a:rect b="b" l="l" r="r" t="t"/>
            <a:pathLst>
              <a:path extrusionOk="0" h="62" w="61">
                <a:moveTo>
                  <a:pt x="61" y="31"/>
                </a:moveTo>
                <a:cubicBezTo>
                  <a:pt x="61" y="31"/>
                  <a:pt x="30" y="61"/>
                  <a:pt x="30" y="61"/>
                </a:cubicBezTo>
                <a:cubicBezTo>
                  <a:pt x="0" y="61"/>
                  <a:pt x="0" y="31"/>
                  <a:pt x="0" y="31"/>
                </a:cubicBezTo>
                <a:cubicBezTo>
                  <a:pt x="0" y="31"/>
                  <a:pt x="0" y="1"/>
                  <a:pt x="30" y="1"/>
                </a:cubicBezTo>
                <a:cubicBezTo>
                  <a:pt x="30" y="1"/>
                  <a:pt x="61" y="3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31"/>
          <p:cNvSpPr/>
          <p:nvPr/>
        </p:nvSpPr>
        <p:spPr>
          <a:xfrm>
            <a:off x="3837725" y="5058125"/>
            <a:ext cx="25" cy="775"/>
          </a:xfrm>
          <a:custGeom>
            <a:rect b="b" l="l" r="r" t="t"/>
            <a:pathLst>
              <a:path extrusionOk="0" h="31" w="1">
                <a:moveTo>
                  <a:pt x="0" y="30"/>
                </a:moveTo>
                <a:cubicBezTo>
                  <a:pt x="0" y="30"/>
                  <a:pt x="0" y="30"/>
                  <a:pt x="0" y="30"/>
                </a:cubicBezTo>
                <a:cubicBezTo>
                  <a:pt x="0" y="30"/>
                  <a:pt x="0" y="30"/>
                  <a:pt x="0" y="30"/>
                </a:cubicBezTo>
                <a:cubicBezTo>
                  <a:pt x="0" y="0"/>
                  <a:pt x="0" y="0"/>
                  <a:pt x="0" y="0"/>
                </a:cubicBezTo>
                <a:cubicBezTo>
                  <a:pt x="0" y="0"/>
                  <a:pt x="0" y="0"/>
                  <a:pt x="0" y="3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1"/>
          <p:cNvSpPr/>
          <p:nvPr/>
        </p:nvSpPr>
        <p:spPr>
          <a:xfrm>
            <a:off x="3837725" y="4959325"/>
            <a:ext cx="25" cy="800"/>
          </a:xfrm>
          <a:custGeom>
            <a:rect b="b" l="l" r="r" t="t"/>
            <a:pathLst>
              <a:path extrusionOk="0" h="32" w="1">
                <a:moveTo>
                  <a:pt x="0" y="1"/>
                </a:moveTo>
                <a:cubicBezTo>
                  <a:pt x="0" y="1"/>
                  <a:pt x="0" y="31"/>
                  <a:pt x="0" y="31"/>
                </a:cubicBezTo>
                <a:cubicBezTo>
                  <a:pt x="0" y="31"/>
                  <a:pt x="0" y="1"/>
                  <a:pt x="0" y="1"/>
                </a:cubicBezTo>
                <a:cubicBezTo>
                  <a:pt x="0" y="1"/>
                  <a:pt x="0" y="1"/>
                  <a:pt x="0" y="1"/>
                </a:cubicBezTo>
                <a:cubicBezTo>
                  <a:pt x="0" y="1"/>
                  <a:pt x="0"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31"/>
          <p:cNvSpPr/>
          <p:nvPr/>
        </p:nvSpPr>
        <p:spPr>
          <a:xfrm>
            <a:off x="3941825" y="5255675"/>
            <a:ext cx="1550" cy="2325"/>
          </a:xfrm>
          <a:custGeom>
            <a:rect b="b" l="l" r="r" t="t"/>
            <a:pathLst>
              <a:path extrusionOk="0" h="93" w="62">
                <a:moveTo>
                  <a:pt x="61" y="31"/>
                </a:moveTo>
                <a:cubicBezTo>
                  <a:pt x="61" y="62"/>
                  <a:pt x="61" y="92"/>
                  <a:pt x="31" y="92"/>
                </a:cubicBezTo>
                <a:cubicBezTo>
                  <a:pt x="31" y="92"/>
                  <a:pt x="1" y="62"/>
                  <a:pt x="1" y="31"/>
                </a:cubicBezTo>
                <a:cubicBezTo>
                  <a:pt x="1" y="31"/>
                  <a:pt x="31" y="1"/>
                  <a:pt x="31" y="1"/>
                </a:cubicBezTo>
                <a:cubicBezTo>
                  <a:pt x="61" y="1"/>
                  <a:pt x="61" y="3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31"/>
          <p:cNvSpPr/>
          <p:nvPr/>
        </p:nvSpPr>
        <p:spPr>
          <a:xfrm>
            <a:off x="3941825" y="5156900"/>
            <a:ext cx="1550" cy="1550"/>
          </a:xfrm>
          <a:custGeom>
            <a:rect b="b" l="l" r="r" t="t"/>
            <a:pathLst>
              <a:path extrusionOk="0" h="62" w="62">
                <a:moveTo>
                  <a:pt x="61" y="31"/>
                </a:moveTo>
                <a:cubicBezTo>
                  <a:pt x="61" y="61"/>
                  <a:pt x="61" y="61"/>
                  <a:pt x="31" y="61"/>
                </a:cubicBezTo>
                <a:cubicBezTo>
                  <a:pt x="31" y="61"/>
                  <a:pt x="1" y="61"/>
                  <a:pt x="1" y="31"/>
                </a:cubicBezTo>
                <a:cubicBezTo>
                  <a:pt x="1" y="1"/>
                  <a:pt x="31" y="1"/>
                  <a:pt x="31" y="1"/>
                </a:cubicBezTo>
                <a:cubicBezTo>
                  <a:pt x="61" y="1"/>
                  <a:pt x="61" y="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31"/>
          <p:cNvSpPr/>
          <p:nvPr/>
        </p:nvSpPr>
        <p:spPr>
          <a:xfrm>
            <a:off x="3941825" y="5058125"/>
            <a:ext cx="1550" cy="775"/>
          </a:xfrm>
          <a:custGeom>
            <a:rect b="b" l="l" r="r" t="t"/>
            <a:pathLst>
              <a:path extrusionOk="0" h="31" w="62">
                <a:moveTo>
                  <a:pt x="61" y="30"/>
                </a:moveTo>
                <a:cubicBezTo>
                  <a:pt x="61" y="30"/>
                  <a:pt x="61" y="30"/>
                  <a:pt x="31" y="30"/>
                </a:cubicBezTo>
                <a:cubicBezTo>
                  <a:pt x="31" y="30"/>
                  <a:pt x="1" y="30"/>
                  <a:pt x="1" y="30"/>
                </a:cubicBezTo>
                <a:cubicBezTo>
                  <a:pt x="1" y="0"/>
                  <a:pt x="31" y="0"/>
                  <a:pt x="31" y="0"/>
                </a:cubicBezTo>
                <a:cubicBezTo>
                  <a:pt x="61" y="0"/>
                  <a:pt x="61" y="0"/>
                  <a:pt x="61" y="3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31"/>
          <p:cNvSpPr/>
          <p:nvPr/>
        </p:nvSpPr>
        <p:spPr>
          <a:xfrm>
            <a:off x="3941825" y="4958575"/>
            <a:ext cx="1550" cy="1550"/>
          </a:xfrm>
          <a:custGeom>
            <a:rect b="b" l="l" r="r" t="t"/>
            <a:pathLst>
              <a:path extrusionOk="0" h="62" w="62">
                <a:moveTo>
                  <a:pt x="61" y="31"/>
                </a:moveTo>
                <a:cubicBezTo>
                  <a:pt x="61" y="61"/>
                  <a:pt x="61" y="61"/>
                  <a:pt x="31" y="61"/>
                </a:cubicBezTo>
                <a:cubicBezTo>
                  <a:pt x="31" y="61"/>
                  <a:pt x="1" y="61"/>
                  <a:pt x="1" y="31"/>
                </a:cubicBezTo>
                <a:cubicBezTo>
                  <a:pt x="1" y="31"/>
                  <a:pt x="31" y="0"/>
                  <a:pt x="31" y="0"/>
                </a:cubicBezTo>
                <a:cubicBezTo>
                  <a:pt x="61" y="0"/>
                  <a:pt x="61" y="3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1"/>
          <p:cNvSpPr/>
          <p:nvPr/>
        </p:nvSpPr>
        <p:spPr>
          <a:xfrm>
            <a:off x="3942600" y="4859775"/>
            <a:ext cx="775" cy="800"/>
          </a:xfrm>
          <a:custGeom>
            <a:rect b="b" l="l" r="r" t="t"/>
            <a:pathLst>
              <a:path extrusionOk="0" h="32" w="31">
                <a:moveTo>
                  <a:pt x="30" y="31"/>
                </a:moveTo>
                <a:cubicBezTo>
                  <a:pt x="30" y="31"/>
                  <a:pt x="0" y="31"/>
                  <a:pt x="0" y="31"/>
                </a:cubicBezTo>
                <a:cubicBezTo>
                  <a:pt x="0" y="31"/>
                  <a:pt x="0" y="31"/>
                  <a:pt x="0" y="31"/>
                </a:cubicBezTo>
                <a:cubicBezTo>
                  <a:pt x="0" y="31"/>
                  <a:pt x="0" y="1"/>
                  <a:pt x="0" y="1"/>
                </a:cubicBezTo>
                <a:cubicBezTo>
                  <a:pt x="0" y="1"/>
                  <a:pt x="30" y="31"/>
                  <a:pt x="30"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1"/>
          <p:cNvSpPr/>
          <p:nvPr/>
        </p:nvSpPr>
        <p:spPr>
          <a:xfrm>
            <a:off x="3942600" y="4761000"/>
            <a:ext cx="775" cy="775"/>
          </a:xfrm>
          <a:custGeom>
            <a:rect b="b" l="l" r="r" t="t"/>
            <a:pathLst>
              <a:path extrusionOk="0" h="31" w="31">
                <a:moveTo>
                  <a:pt x="30" y="0"/>
                </a:moveTo>
                <a:cubicBezTo>
                  <a:pt x="30" y="31"/>
                  <a:pt x="0" y="31"/>
                  <a:pt x="0" y="31"/>
                </a:cubicBezTo>
                <a:cubicBezTo>
                  <a:pt x="0" y="31"/>
                  <a:pt x="0" y="31"/>
                  <a:pt x="0" y="0"/>
                </a:cubicBezTo>
                <a:cubicBezTo>
                  <a:pt x="0" y="0"/>
                  <a:pt x="0" y="0"/>
                  <a:pt x="0" y="0"/>
                </a:cubicBezTo>
                <a:cubicBezTo>
                  <a:pt x="0" y="0"/>
                  <a:pt x="30"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31"/>
          <p:cNvSpPr/>
          <p:nvPr/>
        </p:nvSpPr>
        <p:spPr>
          <a:xfrm>
            <a:off x="3942600" y="4662200"/>
            <a:ext cx="775" cy="25"/>
          </a:xfrm>
          <a:custGeom>
            <a:rect b="b" l="l" r="r" t="t"/>
            <a:pathLst>
              <a:path extrusionOk="0" h="1" w="31">
                <a:moveTo>
                  <a:pt x="30" y="1"/>
                </a:moveTo>
                <a:cubicBezTo>
                  <a:pt x="30" y="1"/>
                  <a:pt x="0" y="1"/>
                  <a:pt x="0" y="1"/>
                </a:cubicBezTo>
                <a:cubicBezTo>
                  <a:pt x="0" y="1"/>
                  <a:pt x="0" y="1"/>
                  <a:pt x="0" y="1"/>
                </a:cubicBezTo>
                <a:cubicBezTo>
                  <a:pt x="0" y="1"/>
                  <a:pt x="0" y="1"/>
                  <a:pt x="0" y="1"/>
                </a:cubicBezTo>
                <a:cubicBezTo>
                  <a:pt x="0" y="1"/>
                  <a:pt x="30"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1"/>
          <p:cNvSpPr/>
          <p:nvPr/>
        </p:nvSpPr>
        <p:spPr>
          <a:xfrm>
            <a:off x="3759450" y="329325"/>
            <a:ext cx="800" cy="1550"/>
          </a:xfrm>
          <a:custGeom>
            <a:rect b="b" l="l" r="r" t="t"/>
            <a:pathLst>
              <a:path extrusionOk="0" h="62" w="32">
                <a:moveTo>
                  <a:pt x="31" y="0"/>
                </a:moveTo>
                <a:cubicBezTo>
                  <a:pt x="1" y="0"/>
                  <a:pt x="1" y="31"/>
                  <a:pt x="1" y="31"/>
                </a:cubicBezTo>
                <a:cubicBezTo>
                  <a:pt x="1" y="61"/>
                  <a:pt x="1" y="61"/>
                  <a:pt x="31" y="61"/>
                </a:cubicBezTo>
                <a:cubicBezTo>
                  <a:pt x="31" y="61"/>
                  <a:pt x="31" y="61"/>
                  <a:pt x="31" y="31"/>
                </a:cubicBezTo>
                <a:cubicBezTo>
                  <a:pt x="31" y="31"/>
                  <a:pt x="3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31"/>
          <p:cNvSpPr/>
          <p:nvPr/>
        </p:nvSpPr>
        <p:spPr>
          <a:xfrm>
            <a:off x="3759450" y="428875"/>
            <a:ext cx="800" cy="775"/>
          </a:xfrm>
          <a:custGeom>
            <a:rect b="b" l="l" r="r" t="t"/>
            <a:pathLst>
              <a:path extrusionOk="0" h="31" w="32">
                <a:moveTo>
                  <a:pt x="31" y="0"/>
                </a:moveTo>
                <a:cubicBezTo>
                  <a:pt x="1" y="0"/>
                  <a:pt x="1" y="0"/>
                  <a:pt x="1" y="31"/>
                </a:cubicBezTo>
                <a:lnTo>
                  <a:pt x="31" y="31"/>
                </a:lnTo>
                <a:cubicBezTo>
                  <a:pt x="31" y="0"/>
                  <a:pt x="3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31"/>
          <p:cNvSpPr/>
          <p:nvPr/>
        </p:nvSpPr>
        <p:spPr>
          <a:xfrm>
            <a:off x="3759450" y="528425"/>
            <a:ext cx="800" cy="25"/>
          </a:xfrm>
          <a:custGeom>
            <a:rect b="b" l="l" r="r" t="t"/>
            <a:pathLst>
              <a:path extrusionOk="0" h="1" w="32">
                <a:moveTo>
                  <a:pt x="31" y="0"/>
                </a:moveTo>
                <a:cubicBezTo>
                  <a:pt x="31" y="0"/>
                  <a:pt x="31" y="0"/>
                  <a:pt x="31" y="0"/>
                </a:cubicBezTo>
                <a:cubicBezTo>
                  <a:pt x="1" y="0"/>
                  <a:pt x="1" y="0"/>
                  <a:pt x="1" y="0"/>
                </a:cubicBezTo>
                <a:cubicBezTo>
                  <a:pt x="1" y="0"/>
                  <a:pt x="1" y="0"/>
                  <a:pt x="31" y="0"/>
                </a:cubicBezTo>
                <a:cubicBezTo>
                  <a:pt x="31" y="0"/>
                  <a:pt x="3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31"/>
          <p:cNvSpPr/>
          <p:nvPr/>
        </p:nvSpPr>
        <p:spPr>
          <a:xfrm>
            <a:off x="3759450" y="627200"/>
            <a:ext cx="800" cy="775"/>
          </a:xfrm>
          <a:custGeom>
            <a:rect b="b" l="l" r="r" t="t"/>
            <a:pathLst>
              <a:path extrusionOk="0" h="31" w="32">
                <a:moveTo>
                  <a:pt x="1" y="0"/>
                </a:moveTo>
                <a:cubicBezTo>
                  <a:pt x="1" y="31"/>
                  <a:pt x="1" y="31"/>
                  <a:pt x="31" y="31"/>
                </a:cubicBezTo>
                <a:cubicBezTo>
                  <a:pt x="31" y="31"/>
                  <a:pt x="31" y="31"/>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31"/>
          <p:cNvSpPr/>
          <p:nvPr/>
        </p:nvSpPr>
        <p:spPr>
          <a:xfrm>
            <a:off x="-47265" y="-30100"/>
            <a:ext cx="6362600" cy="1372375"/>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31"/>
          <p:cNvSpPr/>
          <p:nvPr/>
        </p:nvSpPr>
        <p:spPr>
          <a:xfrm rot="9974670">
            <a:off x="4590350" y="3912604"/>
            <a:ext cx="4845471" cy="1754573"/>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5" name="Google Shape;1545;p31"/>
          <p:cNvGrpSpPr/>
          <p:nvPr/>
        </p:nvGrpSpPr>
        <p:grpSpPr>
          <a:xfrm flipH="1">
            <a:off x="7953310" y="4040213"/>
            <a:ext cx="999200" cy="990975"/>
            <a:chOff x="3102700" y="494350"/>
            <a:chExt cx="999200" cy="990975"/>
          </a:xfrm>
        </p:grpSpPr>
        <p:sp>
          <p:nvSpPr>
            <p:cNvPr id="1546" name="Google Shape;1546;p31"/>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31"/>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31"/>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31"/>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1"/>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31"/>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31"/>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31"/>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31"/>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31"/>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31"/>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31"/>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31"/>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31"/>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1"/>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31"/>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31"/>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31"/>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31"/>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31"/>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1"/>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31"/>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1"/>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31"/>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31"/>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1"/>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31"/>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31"/>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31"/>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1"/>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31"/>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31"/>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8" name="Google Shape;1578;p31"/>
          <p:cNvSpPr/>
          <p:nvPr/>
        </p:nvSpPr>
        <p:spPr>
          <a:xfrm flipH="1" rot="-1584986">
            <a:off x="-88990" y="-41975"/>
            <a:ext cx="1223197" cy="348156"/>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1"/>
          <p:cNvSpPr txBox="1"/>
          <p:nvPr>
            <p:ph type="title"/>
          </p:nvPr>
        </p:nvSpPr>
        <p:spPr>
          <a:xfrm>
            <a:off x="965700" y="1718130"/>
            <a:ext cx="34119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580" name="Google Shape;1580;p31"/>
          <p:cNvGrpSpPr/>
          <p:nvPr/>
        </p:nvGrpSpPr>
        <p:grpSpPr>
          <a:xfrm flipH="1">
            <a:off x="7708581" y="216663"/>
            <a:ext cx="1067675" cy="1029425"/>
            <a:chOff x="493750" y="169525"/>
            <a:chExt cx="1067675" cy="1029425"/>
          </a:xfrm>
        </p:grpSpPr>
        <p:sp>
          <p:nvSpPr>
            <p:cNvPr id="1581" name="Google Shape;1581;p31"/>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31"/>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31"/>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1"/>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1"/>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1"/>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31"/>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8" name="Google Shape;158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spTree>
      <p:nvGrpSpPr>
        <p:cNvPr id="1589" name="Shape 1589"/>
        <p:cNvGrpSpPr/>
        <p:nvPr/>
      </p:nvGrpSpPr>
      <p:grpSpPr>
        <a:xfrm>
          <a:off x="0" y="0"/>
          <a:ext cx="0" cy="0"/>
          <a:chOff x="0" y="0"/>
          <a:chExt cx="0" cy="0"/>
        </a:xfrm>
      </p:grpSpPr>
      <p:sp>
        <p:nvSpPr>
          <p:cNvPr id="1590" name="Google Shape;1590;p32"/>
          <p:cNvSpPr/>
          <p:nvPr/>
        </p:nvSpPr>
        <p:spPr>
          <a:xfrm rot="10800000">
            <a:off x="-50054" y="-25220"/>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1" name="Google Shape;1591;p32"/>
          <p:cNvGrpSpPr/>
          <p:nvPr/>
        </p:nvGrpSpPr>
        <p:grpSpPr>
          <a:xfrm rot="1306680">
            <a:off x="8237594" y="-154527"/>
            <a:ext cx="1067667" cy="1029019"/>
            <a:chOff x="4445375" y="3754025"/>
            <a:chExt cx="1067700" cy="1029050"/>
          </a:xfrm>
        </p:grpSpPr>
        <p:sp>
          <p:nvSpPr>
            <p:cNvPr id="1592" name="Google Shape;1592;p32"/>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32"/>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32"/>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2"/>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2"/>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2"/>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2"/>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9" name="Google Shape;1599;p32"/>
          <p:cNvGrpSpPr/>
          <p:nvPr/>
        </p:nvGrpSpPr>
        <p:grpSpPr>
          <a:xfrm rot="1306680">
            <a:off x="8297618" y="997969"/>
            <a:ext cx="416562" cy="426137"/>
            <a:chOff x="5045125" y="2936525"/>
            <a:chExt cx="416575" cy="426150"/>
          </a:xfrm>
        </p:grpSpPr>
        <p:sp>
          <p:nvSpPr>
            <p:cNvPr id="1600" name="Google Shape;1600;p32"/>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2"/>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2" name="Google Shape;1602;p32"/>
          <p:cNvSpPr txBox="1"/>
          <p:nvPr>
            <p:ph idx="1" type="subTitle"/>
          </p:nvPr>
        </p:nvSpPr>
        <p:spPr>
          <a:xfrm>
            <a:off x="1906200" y="1485575"/>
            <a:ext cx="5331600" cy="251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1400"/>
              <a:buChar char="●"/>
              <a:defRPr sz="16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603" name="Google Shape;1603;p32"/>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604" name="Google Shape;1604;p32"/>
          <p:cNvSpPr/>
          <p:nvPr/>
        </p:nvSpPr>
        <p:spPr>
          <a:xfrm rot="10800000">
            <a:off x="3657600" y="3148289"/>
            <a:ext cx="5518235" cy="1995211"/>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5" name="Google Shape;1605;p32"/>
          <p:cNvGrpSpPr/>
          <p:nvPr/>
        </p:nvGrpSpPr>
        <p:grpSpPr>
          <a:xfrm flipH="1">
            <a:off x="4728560" y="4351475"/>
            <a:ext cx="446250" cy="453375"/>
            <a:chOff x="4350100" y="1147775"/>
            <a:chExt cx="446250" cy="453375"/>
          </a:xfrm>
        </p:grpSpPr>
        <p:sp>
          <p:nvSpPr>
            <p:cNvPr id="1606" name="Google Shape;1606;p32"/>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2"/>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32"/>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9" name="Google Shape;1609;p32"/>
          <p:cNvGrpSpPr/>
          <p:nvPr/>
        </p:nvGrpSpPr>
        <p:grpSpPr>
          <a:xfrm flipH="1">
            <a:off x="38110" y="4303950"/>
            <a:ext cx="725875" cy="709300"/>
            <a:chOff x="703175" y="3286325"/>
            <a:chExt cx="725875" cy="709300"/>
          </a:xfrm>
        </p:grpSpPr>
        <p:sp>
          <p:nvSpPr>
            <p:cNvPr id="1610" name="Google Shape;1610;p32"/>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2"/>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32"/>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2"/>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2"/>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2"/>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32"/>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32"/>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32"/>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32"/>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2"/>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2"/>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2"/>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2"/>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2"/>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2"/>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2"/>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32"/>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2"/>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2"/>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2"/>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2"/>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2"/>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2"/>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2"/>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2"/>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2"/>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2"/>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32"/>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2"/>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0" name="Google Shape;164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SECTION_TITLE_AND_DESCRIPTION_1">
    <p:spTree>
      <p:nvGrpSpPr>
        <p:cNvPr id="1641" name="Shape 1641"/>
        <p:cNvGrpSpPr/>
        <p:nvPr/>
      </p:nvGrpSpPr>
      <p:grpSpPr>
        <a:xfrm>
          <a:off x="0" y="0"/>
          <a:ext cx="0" cy="0"/>
          <a:chOff x="0" y="0"/>
          <a:chExt cx="0" cy="0"/>
        </a:xfrm>
      </p:grpSpPr>
      <p:sp>
        <p:nvSpPr>
          <p:cNvPr id="1642" name="Google Shape;1642;p33"/>
          <p:cNvSpPr txBox="1"/>
          <p:nvPr>
            <p:ph type="title"/>
          </p:nvPr>
        </p:nvSpPr>
        <p:spPr>
          <a:xfrm>
            <a:off x="786325" y="1690038"/>
            <a:ext cx="3391500" cy="965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643" name="Google Shape;1643;p33"/>
          <p:cNvSpPr txBox="1"/>
          <p:nvPr>
            <p:ph idx="1" type="subTitle"/>
          </p:nvPr>
        </p:nvSpPr>
        <p:spPr>
          <a:xfrm>
            <a:off x="786328" y="2662063"/>
            <a:ext cx="3391500" cy="124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4" name="Google Shape;1644;p33"/>
          <p:cNvSpPr/>
          <p:nvPr/>
        </p:nvSpPr>
        <p:spPr>
          <a:xfrm rot="10800000">
            <a:off x="4444456" y="4143179"/>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33"/>
          <p:cNvSpPr/>
          <p:nvPr/>
        </p:nvSpPr>
        <p:spPr>
          <a:xfrm rot="10800000">
            <a:off x="-9291" y="-11654"/>
            <a:ext cx="5691765" cy="1636180"/>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6" name="Google Shape;1646;p33"/>
          <p:cNvGrpSpPr/>
          <p:nvPr/>
        </p:nvGrpSpPr>
        <p:grpSpPr>
          <a:xfrm rot="10800000">
            <a:off x="-87147" y="250253"/>
            <a:ext cx="671650" cy="976575"/>
            <a:chOff x="6754175" y="1092800"/>
            <a:chExt cx="671650" cy="976575"/>
          </a:xfrm>
        </p:grpSpPr>
        <p:sp>
          <p:nvSpPr>
            <p:cNvPr id="1647" name="Google Shape;1647;p33"/>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3"/>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33"/>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33"/>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33"/>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33"/>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3"/>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3"/>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3"/>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3"/>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3"/>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33"/>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33"/>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3"/>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3"/>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3"/>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33"/>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3"/>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3"/>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3"/>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3"/>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33"/>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3"/>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0" name="Google Shape;1670;p33"/>
          <p:cNvGrpSpPr/>
          <p:nvPr/>
        </p:nvGrpSpPr>
        <p:grpSpPr>
          <a:xfrm rot="10800000">
            <a:off x="5191878" y="-133209"/>
            <a:ext cx="1067700" cy="1029050"/>
            <a:chOff x="4445375" y="3754025"/>
            <a:chExt cx="1067700" cy="1029050"/>
          </a:xfrm>
        </p:grpSpPr>
        <p:sp>
          <p:nvSpPr>
            <p:cNvPr id="1671" name="Google Shape;1671;p33"/>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3"/>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3"/>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3"/>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3"/>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3"/>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3"/>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33"/>
          <p:cNvGrpSpPr/>
          <p:nvPr/>
        </p:nvGrpSpPr>
        <p:grpSpPr>
          <a:xfrm>
            <a:off x="-109797" y="4384078"/>
            <a:ext cx="572925" cy="787025"/>
            <a:chOff x="3127800" y="2228675"/>
            <a:chExt cx="572925" cy="787025"/>
          </a:xfrm>
        </p:grpSpPr>
        <p:sp>
          <p:nvSpPr>
            <p:cNvPr id="1679" name="Google Shape;1679;p33"/>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3"/>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3"/>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33"/>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3"/>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3"/>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3"/>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3"/>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3"/>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3"/>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3"/>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3"/>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3"/>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3"/>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3" name="Google Shape;1693;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1694" name="Shape 1694"/>
        <p:cNvGrpSpPr/>
        <p:nvPr/>
      </p:nvGrpSpPr>
      <p:grpSpPr>
        <a:xfrm>
          <a:off x="0" y="0"/>
          <a:ext cx="0" cy="0"/>
          <a:chOff x="0" y="0"/>
          <a:chExt cx="0" cy="0"/>
        </a:xfrm>
      </p:grpSpPr>
      <p:sp>
        <p:nvSpPr>
          <p:cNvPr id="1695" name="Google Shape;1695;p34"/>
          <p:cNvSpPr/>
          <p:nvPr/>
        </p:nvSpPr>
        <p:spPr>
          <a:xfrm rot="-825063">
            <a:off x="-452424" y="-959787"/>
            <a:ext cx="8990661" cy="3255571"/>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4"/>
          <p:cNvSpPr/>
          <p:nvPr/>
        </p:nvSpPr>
        <p:spPr>
          <a:xfrm>
            <a:off x="3219046" y="3770350"/>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34"/>
          <p:cNvSpPr txBox="1"/>
          <p:nvPr>
            <p:ph type="title"/>
          </p:nvPr>
        </p:nvSpPr>
        <p:spPr>
          <a:xfrm>
            <a:off x="2476975" y="548255"/>
            <a:ext cx="4190100" cy="88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6600"/>
            </a:lvl1pPr>
            <a:lvl2pPr lvl="1" algn="ctr">
              <a:lnSpc>
                <a:spcPct val="100000"/>
              </a:lnSpc>
              <a:spcBef>
                <a:spcPts val="0"/>
              </a:spcBef>
              <a:spcAft>
                <a:spcPts val="0"/>
              </a:spcAft>
              <a:buSzPts val="2800"/>
              <a:buNone/>
              <a:defRPr b="1"/>
            </a:lvl2pPr>
            <a:lvl3pPr lvl="2" algn="ctr">
              <a:lnSpc>
                <a:spcPct val="100000"/>
              </a:lnSpc>
              <a:spcBef>
                <a:spcPts val="0"/>
              </a:spcBef>
              <a:spcAft>
                <a:spcPts val="0"/>
              </a:spcAft>
              <a:buSzPts val="2800"/>
              <a:buNone/>
              <a:defRPr b="1"/>
            </a:lvl3pPr>
            <a:lvl4pPr lvl="3" algn="ctr">
              <a:lnSpc>
                <a:spcPct val="100000"/>
              </a:lnSpc>
              <a:spcBef>
                <a:spcPts val="0"/>
              </a:spcBef>
              <a:spcAft>
                <a:spcPts val="0"/>
              </a:spcAft>
              <a:buSzPts val="2800"/>
              <a:buNone/>
              <a:defRPr b="1"/>
            </a:lvl4pPr>
            <a:lvl5pPr lvl="4" algn="ctr">
              <a:lnSpc>
                <a:spcPct val="100000"/>
              </a:lnSpc>
              <a:spcBef>
                <a:spcPts val="0"/>
              </a:spcBef>
              <a:spcAft>
                <a:spcPts val="0"/>
              </a:spcAft>
              <a:buSzPts val="2800"/>
              <a:buNone/>
              <a:defRPr b="1"/>
            </a:lvl5pPr>
            <a:lvl6pPr lvl="5" algn="ctr">
              <a:lnSpc>
                <a:spcPct val="100000"/>
              </a:lnSpc>
              <a:spcBef>
                <a:spcPts val="0"/>
              </a:spcBef>
              <a:spcAft>
                <a:spcPts val="0"/>
              </a:spcAft>
              <a:buSzPts val="2800"/>
              <a:buNone/>
              <a:defRPr b="1"/>
            </a:lvl6pPr>
            <a:lvl7pPr lvl="6" algn="ctr">
              <a:lnSpc>
                <a:spcPct val="100000"/>
              </a:lnSpc>
              <a:spcBef>
                <a:spcPts val="0"/>
              </a:spcBef>
              <a:spcAft>
                <a:spcPts val="0"/>
              </a:spcAft>
              <a:buSzPts val="2800"/>
              <a:buNone/>
              <a:defRPr b="1"/>
            </a:lvl7pPr>
            <a:lvl8pPr lvl="7" algn="ctr">
              <a:lnSpc>
                <a:spcPct val="100000"/>
              </a:lnSpc>
              <a:spcBef>
                <a:spcPts val="0"/>
              </a:spcBef>
              <a:spcAft>
                <a:spcPts val="0"/>
              </a:spcAft>
              <a:buSzPts val="2800"/>
              <a:buNone/>
              <a:defRPr b="1"/>
            </a:lvl8pPr>
            <a:lvl9pPr lvl="8" algn="ctr">
              <a:lnSpc>
                <a:spcPct val="100000"/>
              </a:lnSpc>
              <a:spcBef>
                <a:spcPts val="0"/>
              </a:spcBef>
              <a:spcAft>
                <a:spcPts val="0"/>
              </a:spcAft>
              <a:buSzPts val="2800"/>
              <a:buNone/>
              <a:defRPr b="1"/>
            </a:lvl9pPr>
          </a:lstStyle>
          <a:p/>
        </p:txBody>
      </p:sp>
      <p:sp>
        <p:nvSpPr>
          <p:cNvPr id="1698" name="Google Shape;1698;p34"/>
          <p:cNvSpPr txBox="1"/>
          <p:nvPr/>
        </p:nvSpPr>
        <p:spPr>
          <a:xfrm>
            <a:off x="2573700" y="3633300"/>
            <a:ext cx="39966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2"/>
                </a:solidFill>
                <a:latin typeface="Encode Sans"/>
                <a:ea typeface="Encode Sans"/>
                <a:cs typeface="Encode Sans"/>
                <a:sym typeface="Encode Sans"/>
              </a:rPr>
              <a:t>CREDITS: This presentation template was created by </a:t>
            </a:r>
            <a:r>
              <a:rPr b="1" i="0" lang="en" sz="1200" u="none" cap="none" strike="noStrike">
                <a:solidFill>
                  <a:schemeClr val="hlink"/>
                </a:solidFill>
                <a:uFill>
                  <a:noFill/>
                </a:uFill>
                <a:latin typeface="Encode Sans"/>
                <a:ea typeface="Encode Sans"/>
                <a:cs typeface="Encode Sans"/>
                <a:sym typeface="Encode Sans"/>
                <a:hlinkClick r:id="rId2"/>
              </a:rPr>
              <a:t>Slidesgo</a:t>
            </a:r>
            <a:r>
              <a:rPr b="1" i="0" lang="en" sz="1200" u="none" cap="none" strike="noStrike">
                <a:solidFill>
                  <a:schemeClr val="dk2"/>
                </a:solidFill>
                <a:latin typeface="Encode Sans"/>
                <a:ea typeface="Encode Sans"/>
                <a:cs typeface="Encode Sans"/>
                <a:sym typeface="Encode Sans"/>
              </a:rPr>
              <a:t>,</a:t>
            </a:r>
            <a:r>
              <a:rPr b="0" i="0" lang="en" sz="1200" u="none" cap="none" strike="noStrike">
                <a:solidFill>
                  <a:schemeClr val="dk2"/>
                </a:solidFill>
                <a:latin typeface="Encode Sans"/>
                <a:ea typeface="Encode Sans"/>
                <a:cs typeface="Encode Sans"/>
                <a:sym typeface="Encode Sans"/>
              </a:rPr>
              <a:t> including icons by </a:t>
            </a:r>
            <a:r>
              <a:rPr b="1" i="0" lang="en" sz="1200" u="none" cap="none" strike="noStrike">
                <a:solidFill>
                  <a:schemeClr val="hlink"/>
                </a:solidFill>
                <a:uFill>
                  <a:noFill/>
                </a:uFill>
                <a:latin typeface="Encode Sans"/>
                <a:ea typeface="Encode Sans"/>
                <a:cs typeface="Encode Sans"/>
                <a:sym typeface="Encode Sans"/>
                <a:hlinkClick r:id="rId3"/>
              </a:rPr>
              <a:t>Flaticon</a:t>
            </a:r>
            <a:r>
              <a:rPr b="0" i="0" lang="en" sz="1200" u="none" cap="none" strike="noStrike">
                <a:solidFill>
                  <a:schemeClr val="dk2"/>
                </a:solidFill>
                <a:latin typeface="Encode Sans"/>
                <a:ea typeface="Encode Sans"/>
                <a:cs typeface="Encode Sans"/>
                <a:sym typeface="Encode Sans"/>
              </a:rPr>
              <a:t>, infographics &amp; images by </a:t>
            </a:r>
            <a:r>
              <a:rPr b="1" i="0" lang="en" sz="1200" u="none" cap="none" strike="noStrike">
                <a:solidFill>
                  <a:schemeClr val="hlink"/>
                </a:solidFill>
                <a:uFill>
                  <a:noFill/>
                </a:uFill>
                <a:latin typeface="Encode Sans"/>
                <a:ea typeface="Encode Sans"/>
                <a:cs typeface="Encode Sans"/>
                <a:sym typeface="Encode Sans"/>
                <a:hlinkClick r:id="rId4"/>
              </a:rPr>
              <a:t>Freepik</a:t>
            </a:r>
            <a:endParaRPr b="0" i="0" sz="1200" u="none" cap="none" strike="noStrike">
              <a:solidFill>
                <a:schemeClr val="dk2"/>
              </a:solidFill>
              <a:latin typeface="Encode Sans"/>
              <a:ea typeface="Encode Sans"/>
              <a:cs typeface="Encode Sans"/>
              <a:sym typeface="Encode Sans"/>
            </a:endParaRPr>
          </a:p>
        </p:txBody>
      </p:sp>
      <p:sp>
        <p:nvSpPr>
          <p:cNvPr id="1699" name="Google Shape;1699;p34"/>
          <p:cNvSpPr txBox="1"/>
          <p:nvPr>
            <p:ph idx="1" type="subTitle"/>
          </p:nvPr>
        </p:nvSpPr>
        <p:spPr>
          <a:xfrm>
            <a:off x="2573700" y="1580075"/>
            <a:ext cx="3996600" cy="124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grpSp>
        <p:nvGrpSpPr>
          <p:cNvPr id="1700" name="Google Shape;1700;p34"/>
          <p:cNvGrpSpPr/>
          <p:nvPr/>
        </p:nvGrpSpPr>
        <p:grpSpPr>
          <a:xfrm flipH="1">
            <a:off x="89846" y="44013"/>
            <a:ext cx="999200" cy="990975"/>
            <a:chOff x="3102700" y="494350"/>
            <a:chExt cx="999200" cy="990975"/>
          </a:xfrm>
        </p:grpSpPr>
        <p:sp>
          <p:nvSpPr>
            <p:cNvPr id="1701" name="Google Shape;1701;p34"/>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34"/>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34"/>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34"/>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34"/>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34"/>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34"/>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4"/>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34"/>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34"/>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4"/>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34"/>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34"/>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34"/>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34"/>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34"/>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34"/>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34"/>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34"/>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34"/>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34"/>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34"/>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34"/>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34"/>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34"/>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34"/>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34"/>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34"/>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34"/>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34"/>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4"/>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4"/>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3" name="Google Shape;1733;p34"/>
          <p:cNvGrpSpPr/>
          <p:nvPr/>
        </p:nvGrpSpPr>
        <p:grpSpPr>
          <a:xfrm flipH="1">
            <a:off x="-247916" y="2052350"/>
            <a:ext cx="499325" cy="491150"/>
            <a:chOff x="5045125" y="935250"/>
            <a:chExt cx="499325" cy="491150"/>
          </a:xfrm>
        </p:grpSpPr>
        <p:sp>
          <p:nvSpPr>
            <p:cNvPr id="1734" name="Google Shape;1734;p34"/>
            <p:cNvSpPr/>
            <p:nvPr/>
          </p:nvSpPr>
          <p:spPr>
            <a:xfrm>
              <a:off x="5045125" y="935250"/>
              <a:ext cx="499325" cy="491150"/>
            </a:xfrm>
            <a:custGeom>
              <a:rect b="b" l="l" r="r" t="t"/>
              <a:pathLst>
                <a:path extrusionOk="0" h="19646" w="19973">
                  <a:moveTo>
                    <a:pt x="9431" y="1152"/>
                  </a:moveTo>
                  <a:cubicBezTo>
                    <a:pt x="10012" y="1152"/>
                    <a:pt x="10594" y="1217"/>
                    <a:pt x="11162" y="1350"/>
                  </a:cubicBezTo>
                  <a:cubicBezTo>
                    <a:pt x="14791" y="2172"/>
                    <a:pt x="17667" y="5162"/>
                    <a:pt x="18489" y="8791"/>
                  </a:cubicBezTo>
                  <a:cubicBezTo>
                    <a:pt x="18877" y="10617"/>
                    <a:pt x="18740" y="12648"/>
                    <a:pt x="17827" y="14315"/>
                  </a:cubicBezTo>
                  <a:cubicBezTo>
                    <a:pt x="16914" y="15958"/>
                    <a:pt x="15271" y="17191"/>
                    <a:pt x="13513" y="17875"/>
                  </a:cubicBezTo>
                  <a:cubicBezTo>
                    <a:pt x="12410" y="18304"/>
                    <a:pt x="11253" y="18512"/>
                    <a:pt x="10102" y="18512"/>
                  </a:cubicBezTo>
                  <a:cubicBezTo>
                    <a:pt x="7514" y="18512"/>
                    <a:pt x="4960" y="17460"/>
                    <a:pt x="3127" y="15501"/>
                  </a:cubicBezTo>
                  <a:cubicBezTo>
                    <a:pt x="662" y="12854"/>
                    <a:pt x="959" y="8882"/>
                    <a:pt x="2580" y="5778"/>
                  </a:cubicBezTo>
                  <a:cubicBezTo>
                    <a:pt x="2602" y="5732"/>
                    <a:pt x="2648" y="5664"/>
                    <a:pt x="2671" y="5595"/>
                  </a:cubicBezTo>
                  <a:cubicBezTo>
                    <a:pt x="2671" y="5595"/>
                    <a:pt x="2671" y="5572"/>
                    <a:pt x="2671" y="5572"/>
                  </a:cubicBezTo>
                  <a:cubicBezTo>
                    <a:pt x="3082" y="4819"/>
                    <a:pt x="3561" y="4134"/>
                    <a:pt x="4109" y="3518"/>
                  </a:cubicBezTo>
                  <a:cubicBezTo>
                    <a:pt x="4223" y="3404"/>
                    <a:pt x="4269" y="3267"/>
                    <a:pt x="4269" y="3153"/>
                  </a:cubicBezTo>
                  <a:cubicBezTo>
                    <a:pt x="5617" y="1857"/>
                    <a:pt x="7517" y="1152"/>
                    <a:pt x="9431" y="1152"/>
                  </a:cubicBezTo>
                  <a:close/>
                  <a:moveTo>
                    <a:pt x="9342" y="0"/>
                  </a:moveTo>
                  <a:cubicBezTo>
                    <a:pt x="8172" y="0"/>
                    <a:pt x="7006" y="222"/>
                    <a:pt x="5912" y="688"/>
                  </a:cubicBezTo>
                  <a:cubicBezTo>
                    <a:pt x="3995" y="1532"/>
                    <a:pt x="2443" y="3085"/>
                    <a:pt x="1667" y="5047"/>
                  </a:cubicBezTo>
                  <a:cubicBezTo>
                    <a:pt x="1073" y="6120"/>
                    <a:pt x="639" y="7284"/>
                    <a:pt x="411" y="8494"/>
                  </a:cubicBezTo>
                  <a:cubicBezTo>
                    <a:pt x="0" y="10640"/>
                    <a:pt x="92" y="13036"/>
                    <a:pt x="1256" y="14931"/>
                  </a:cubicBezTo>
                  <a:cubicBezTo>
                    <a:pt x="3097" y="17963"/>
                    <a:pt x="6622" y="19646"/>
                    <a:pt x="10112" y="19646"/>
                  </a:cubicBezTo>
                  <a:cubicBezTo>
                    <a:pt x="10904" y="19646"/>
                    <a:pt x="11694" y="19559"/>
                    <a:pt x="12463" y="19382"/>
                  </a:cubicBezTo>
                  <a:cubicBezTo>
                    <a:pt x="14540" y="18902"/>
                    <a:pt x="16594" y="17761"/>
                    <a:pt x="17964" y="16095"/>
                  </a:cubicBezTo>
                  <a:cubicBezTo>
                    <a:pt x="19379" y="14383"/>
                    <a:pt x="19973" y="12146"/>
                    <a:pt x="19790" y="9955"/>
                  </a:cubicBezTo>
                  <a:cubicBezTo>
                    <a:pt x="19470" y="5778"/>
                    <a:pt x="16594" y="2035"/>
                    <a:pt x="12668" y="597"/>
                  </a:cubicBezTo>
                  <a:cubicBezTo>
                    <a:pt x="11595" y="205"/>
                    <a:pt x="10466" y="0"/>
                    <a:pt x="9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34"/>
            <p:cNvSpPr/>
            <p:nvPr/>
          </p:nvSpPr>
          <p:spPr>
            <a:xfrm>
              <a:off x="5110175" y="1017625"/>
              <a:ext cx="366375" cy="339850"/>
            </a:xfrm>
            <a:custGeom>
              <a:rect b="b" l="l" r="r" t="t"/>
              <a:pathLst>
                <a:path extrusionOk="0" h="13594" w="14655">
                  <a:moveTo>
                    <a:pt x="6521" y="1135"/>
                  </a:moveTo>
                  <a:cubicBezTo>
                    <a:pt x="7482" y="1135"/>
                    <a:pt x="8460" y="1378"/>
                    <a:pt x="9336" y="1821"/>
                  </a:cubicBezTo>
                  <a:cubicBezTo>
                    <a:pt x="11573" y="2939"/>
                    <a:pt x="13171" y="5085"/>
                    <a:pt x="13011" y="7664"/>
                  </a:cubicBezTo>
                  <a:cubicBezTo>
                    <a:pt x="12851" y="9992"/>
                    <a:pt x="11071" y="11955"/>
                    <a:pt x="8765" y="12366"/>
                  </a:cubicBezTo>
                  <a:cubicBezTo>
                    <a:pt x="8342" y="12438"/>
                    <a:pt x="7909" y="12475"/>
                    <a:pt x="7475" y="12475"/>
                  </a:cubicBezTo>
                  <a:cubicBezTo>
                    <a:pt x="5426" y="12475"/>
                    <a:pt x="3365" y="11652"/>
                    <a:pt x="2329" y="9787"/>
                  </a:cubicBezTo>
                  <a:cubicBezTo>
                    <a:pt x="1028" y="7413"/>
                    <a:pt x="1690" y="4674"/>
                    <a:pt x="3082" y="2506"/>
                  </a:cubicBezTo>
                  <a:cubicBezTo>
                    <a:pt x="4017" y="1558"/>
                    <a:pt x="5254" y="1135"/>
                    <a:pt x="6521" y="1135"/>
                  </a:cubicBezTo>
                  <a:close/>
                  <a:moveTo>
                    <a:pt x="6457" y="0"/>
                  </a:moveTo>
                  <a:cubicBezTo>
                    <a:pt x="5121" y="0"/>
                    <a:pt x="3813" y="384"/>
                    <a:pt x="2762" y="1250"/>
                  </a:cubicBezTo>
                  <a:cubicBezTo>
                    <a:pt x="2625" y="1296"/>
                    <a:pt x="2511" y="1364"/>
                    <a:pt x="2420" y="1501"/>
                  </a:cubicBezTo>
                  <a:cubicBezTo>
                    <a:pt x="2329" y="1593"/>
                    <a:pt x="2260" y="1707"/>
                    <a:pt x="2169" y="1821"/>
                  </a:cubicBezTo>
                  <a:cubicBezTo>
                    <a:pt x="2100" y="1912"/>
                    <a:pt x="2032" y="1981"/>
                    <a:pt x="1963" y="2072"/>
                  </a:cubicBezTo>
                  <a:cubicBezTo>
                    <a:pt x="1895" y="2163"/>
                    <a:pt x="1849" y="2255"/>
                    <a:pt x="1849" y="2369"/>
                  </a:cubicBezTo>
                  <a:cubicBezTo>
                    <a:pt x="548" y="4560"/>
                    <a:pt x="0" y="7231"/>
                    <a:pt x="1005" y="9650"/>
                  </a:cubicBezTo>
                  <a:cubicBezTo>
                    <a:pt x="1530" y="10928"/>
                    <a:pt x="2420" y="12024"/>
                    <a:pt x="3653" y="12686"/>
                  </a:cubicBezTo>
                  <a:cubicBezTo>
                    <a:pt x="4804" y="13321"/>
                    <a:pt x="6146" y="13594"/>
                    <a:pt x="7468" y="13594"/>
                  </a:cubicBezTo>
                  <a:cubicBezTo>
                    <a:pt x="7665" y="13594"/>
                    <a:pt x="7862" y="13588"/>
                    <a:pt x="8058" y="13576"/>
                  </a:cubicBezTo>
                  <a:cubicBezTo>
                    <a:pt x="10865" y="13416"/>
                    <a:pt x="13353" y="11545"/>
                    <a:pt x="13992" y="8737"/>
                  </a:cubicBezTo>
                  <a:cubicBezTo>
                    <a:pt x="14654" y="5770"/>
                    <a:pt x="13171" y="2894"/>
                    <a:pt x="10683" y="1273"/>
                  </a:cubicBezTo>
                  <a:cubicBezTo>
                    <a:pt x="9448" y="470"/>
                    <a:pt x="7935" y="0"/>
                    <a:pt x="64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34"/>
            <p:cNvSpPr/>
            <p:nvPr/>
          </p:nvSpPr>
          <p:spPr>
            <a:xfrm>
              <a:off x="5224300" y="1133125"/>
              <a:ext cx="132400" cy="128250"/>
            </a:xfrm>
            <a:custGeom>
              <a:rect b="b" l="l" r="r" t="t"/>
              <a:pathLst>
                <a:path extrusionOk="0" h="5130" w="5296">
                  <a:moveTo>
                    <a:pt x="2620" y="1140"/>
                  </a:moveTo>
                  <a:cubicBezTo>
                    <a:pt x="2646" y="1140"/>
                    <a:pt x="2671" y="1142"/>
                    <a:pt x="2694" y="1150"/>
                  </a:cubicBezTo>
                  <a:lnTo>
                    <a:pt x="2740" y="1150"/>
                  </a:lnTo>
                  <a:cubicBezTo>
                    <a:pt x="2785" y="1173"/>
                    <a:pt x="2831" y="1173"/>
                    <a:pt x="2877" y="1195"/>
                  </a:cubicBezTo>
                  <a:cubicBezTo>
                    <a:pt x="2991" y="1218"/>
                    <a:pt x="3036" y="1241"/>
                    <a:pt x="3082" y="1264"/>
                  </a:cubicBezTo>
                  <a:cubicBezTo>
                    <a:pt x="3173" y="1310"/>
                    <a:pt x="3265" y="1355"/>
                    <a:pt x="3333" y="1424"/>
                  </a:cubicBezTo>
                  <a:cubicBezTo>
                    <a:pt x="3401" y="1446"/>
                    <a:pt x="3470" y="1492"/>
                    <a:pt x="3493" y="1515"/>
                  </a:cubicBezTo>
                  <a:cubicBezTo>
                    <a:pt x="3561" y="1583"/>
                    <a:pt x="3630" y="1629"/>
                    <a:pt x="3698" y="1698"/>
                  </a:cubicBezTo>
                  <a:cubicBezTo>
                    <a:pt x="3721" y="1743"/>
                    <a:pt x="3744" y="1766"/>
                    <a:pt x="3790" y="1789"/>
                  </a:cubicBezTo>
                  <a:cubicBezTo>
                    <a:pt x="3790" y="1812"/>
                    <a:pt x="3858" y="1880"/>
                    <a:pt x="3858" y="1880"/>
                  </a:cubicBezTo>
                  <a:cubicBezTo>
                    <a:pt x="3904" y="1949"/>
                    <a:pt x="3949" y="2017"/>
                    <a:pt x="3995" y="2086"/>
                  </a:cubicBezTo>
                  <a:cubicBezTo>
                    <a:pt x="4041" y="2177"/>
                    <a:pt x="4041" y="2154"/>
                    <a:pt x="4063" y="2223"/>
                  </a:cubicBezTo>
                  <a:cubicBezTo>
                    <a:pt x="4086" y="2359"/>
                    <a:pt x="4109" y="2496"/>
                    <a:pt x="4086" y="2611"/>
                  </a:cubicBezTo>
                  <a:cubicBezTo>
                    <a:pt x="3995" y="2953"/>
                    <a:pt x="3835" y="3181"/>
                    <a:pt x="3561" y="3432"/>
                  </a:cubicBezTo>
                  <a:cubicBezTo>
                    <a:pt x="3356" y="3638"/>
                    <a:pt x="3059" y="3797"/>
                    <a:pt x="2808" y="3889"/>
                  </a:cubicBezTo>
                  <a:cubicBezTo>
                    <a:pt x="2580" y="3950"/>
                    <a:pt x="2372" y="4000"/>
                    <a:pt x="2164" y="4000"/>
                  </a:cubicBezTo>
                  <a:cubicBezTo>
                    <a:pt x="2060" y="4000"/>
                    <a:pt x="1956" y="3988"/>
                    <a:pt x="1849" y="3957"/>
                  </a:cubicBezTo>
                  <a:cubicBezTo>
                    <a:pt x="1781" y="3957"/>
                    <a:pt x="1690" y="3934"/>
                    <a:pt x="1644" y="3912"/>
                  </a:cubicBezTo>
                  <a:cubicBezTo>
                    <a:pt x="1598" y="3889"/>
                    <a:pt x="1575" y="3866"/>
                    <a:pt x="1530" y="3843"/>
                  </a:cubicBezTo>
                  <a:cubicBezTo>
                    <a:pt x="1514" y="3835"/>
                    <a:pt x="1503" y="3829"/>
                    <a:pt x="1496" y="3825"/>
                  </a:cubicBezTo>
                  <a:lnTo>
                    <a:pt x="1496" y="3825"/>
                  </a:lnTo>
                  <a:cubicBezTo>
                    <a:pt x="1501" y="3830"/>
                    <a:pt x="1507" y="3837"/>
                    <a:pt x="1507" y="3843"/>
                  </a:cubicBezTo>
                  <a:cubicBezTo>
                    <a:pt x="1501" y="3837"/>
                    <a:pt x="1495" y="3830"/>
                    <a:pt x="1489" y="3822"/>
                  </a:cubicBezTo>
                  <a:lnTo>
                    <a:pt x="1489" y="3822"/>
                  </a:lnTo>
                  <a:cubicBezTo>
                    <a:pt x="1491" y="3823"/>
                    <a:pt x="1493" y="3824"/>
                    <a:pt x="1496" y="3825"/>
                  </a:cubicBezTo>
                  <a:lnTo>
                    <a:pt x="1496" y="3825"/>
                  </a:lnTo>
                  <a:cubicBezTo>
                    <a:pt x="1493" y="3823"/>
                    <a:pt x="1490" y="3821"/>
                    <a:pt x="1488" y="3819"/>
                  </a:cubicBezTo>
                  <a:lnTo>
                    <a:pt x="1488" y="3819"/>
                  </a:lnTo>
                  <a:cubicBezTo>
                    <a:pt x="1488" y="3820"/>
                    <a:pt x="1489" y="3821"/>
                    <a:pt x="1489" y="3822"/>
                  </a:cubicBezTo>
                  <a:lnTo>
                    <a:pt x="1489" y="3822"/>
                  </a:lnTo>
                  <a:cubicBezTo>
                    <a:pt x="1484" y="3818"/>
                    <a:pt x="1482" y="3817"/>
                    <a:pt x="1482" y="3817"/>
                  </a:cubicBezTo>
                  <a:lnTo>
                    <a:pt x="1482" y="3817"/>
                  </a:lnTo>
                  <a:cubicBezTo>
                    <a:pt x="1483" y="3817"/>
                    <a:pt x="1485" y="3818"/>
                    <a:pt x="1488" y="3819"/>
                  </a:cubicBezTo>
                  <a:lnTo>
                    <a:pt x="1488" y="3819"/>
                  </a:lnTo>
                  <a:cubicBezTo>
                    <a:pt x="1471" y="3796"/>
                    <a:pt x="1455" y="3768"/>
                    <a:pt x="1439" y="3752"/>
                  </a:cubicBezTo>
                  <a:cubicBezTo>
                    <a:pt x="1416" y="3752"/>
                    <a:pt x="1416" y="3752"/>
                    <a:pt x="1416" y="3729"/>
                  </a:cubicBezTo>
                  <a:cubicBezTo>
                    <a:pt x="1416" y="3729"/>
                    <a:pt x="1416" y="3729"/>
                    <a:pt x="1393" y="3706"/>
                  </a:cubicBezTo>
                  <a:cubicBezTo>
                    <a:pt x="1347" y="3661"/>
                    <a:pt x="1324" y="3592"/>
                    <a:pt x="1279" y="3501"/>
                  </a:cubicBezTo>
                  <a:cubicBezTo>
                    <a:pt x="1279" y="3501"/>
                    <a:pt x="1256" y="3455"/>
                    <a:pt x="1256" y="3432"/>
                  </a:cubicBezTo>
                  <a:cubicBezTo>
                    <a:pt x="1256" y="3387"/>
                    <a:pt x="1233" y="3341"/>
                    <a:pt x="1233" y="3295"/>
                  </a:cubicBezTo>
                  <a:cubicBezTo>
                    <a:pt x="1210" y="3272"/>
                    <a:pt x="1210" y="3250"/>
                    <a:pt x="1210" y="3227"/>
                  </a:cubicBezTo>
                  <a:cubicBezTo>
                    <a:pt x="1210" y="3204"/>
                    <a:pt x="1210" y="3113"/>
                    <a:pt x="1210" y="3113"/>
                  </a:cubicBezTo>
                  <a:cubicBezTo>
                    <a:pt x="1187" y="2884"/>
                    <a:pt x="1233" y="2702"/>
                    <a:pt x="1279" y="2474"/>
                  </a:cubicBezTo>
                  <a:cubicBezTo>
                    <a:pt x="1324" y="2291"/>
                    <a:pt x="1393" y="2131"/>
                    <a:pt x="1461" y="1949"/>
                  </a:cubicBezTo>
                  <a:cubicBezTo>
                    <a:pt x="1667" y="1903"/>
                    <a:pt x="1827" y="1743"/>
                    <a:pt x="1895" y="1538"/>
                  </a:cubicBezTo>
                  <a:cubicBezTo>
                    <a:pt x="1895" y="1538"/>
                    <a:pt x="1895" y="1515"/>
                    <a:pt x="1895" y="1515"/>
                  </a:cubicBezTo>
                  <a:cubicBezTo>
                    <a:pt x="1918" y="1469"/>
                    <a:pt x="1941" y="1446"/>
                    <a:pt x="1964" y="1401"/>
                  </a:cubicBezTo>
                  <a:cubicBezTo>
                    <a:pt x="1986" y="1378"/>
                    <a:pt x="2009" y="1355"/>
                    <a:pt x="2055" y="1332"/>
                  </a:cubicBezTo>
                  <a:cubicBezTo>
                    <a:pt x="2055" y="1310"/>
                    <a:pt x="2055" y="1310"/>
                    <a:pt x="2055" y="1310"/>
                  </a:cubicBezTo>
                  <a:cubicBezTo>
                    <a:pt x="2078" y="1310"/>
                    <a:pt x="2078" y="1287"/>
                    <a:pt x="2078" y="1287"/>
                  </a:cubicBezTo>
                  <a:cubicBezTo>
                    <a:pt x="2123" y="1264"/>
                    <a:pt x="2146" y="1264"/>
                    <a:pt x="2169" y="1241"/>
                  </a:cubicBezTo>
                  <a:cubicBezTo>
                    <a:pt x="2192" y="1218"/>
                    <a:pt x="2215" y="1218"/>
                    <a:pt x="2237" y="1195"/>
                  </a:cubicBezTo>
                  <a:cubicBezTo>
                    <a:pt x="2260" y="1195"/>
                    <a:pt x="2329" y="1173"/>
                    <a:pt x="2352" y="1173"/>
                  </a:cubicBezTo>
                  <a:cubicBezTo>
                    <a:pt x="2374" y="1150"/>
                    <a:pt x="2420" y="1150"/>
                    <a:pt x="2466" y="1150"/>
                  </a:cubicBezTo>
                  <a:cubicBezTo>
                    <a:pt x="2511" y="1150"/>
                    <a:pt x="2567" y="1140"/>
                    <a:pt x="2620" y="1140"/>
                  </a:cubicBezTo>
                  <a:close/>
                  <a:moveTo>
                    <a:pt x="2581" y="0"/>
                  </a:moveTo>
                  <a:cubicBezTo>
                    <a:pt x="2403" y="0"/>
                    <a:pt x="2226" y="24"/>
                    <a:pt x="2055" y="77"/>
                  </a:cubicBezTo>
                  <a:cubicBezTo>
                    <a:pt x="1712" y="145"/>
                    <a:pt x="1416" y="328"/>
                    <a:pt x="1187" y="579"/>
                  </a:cubicBezTo>
                  <a:cubicBezTo>
                    <a:pt x="708" y="716"/>
                    <a:pt x="480" y="1287"/>
                    <a:pt x="320" y="1743"/>
                  </a:cubicBezTo>
                  <a:cubicBezTo>
                    <a:pt x="115" y="2314"/>
                    <a:pt x="1" y="2907"/>
                    <a:pt x="92" y="3501"/>
                  </a:cubicBezTo>
                  <a:cubicBezTo>
                    <a:pt x="183" y="4003"/>
                    <a:pt x="480" y="4505"/>
                    <a:pt x="914" y="4802"/>
                  </a:cubicBezTo>
                  <a:cubicBezTo>
                    <a:pt x="1276" y="5049"/>
                    <a:pt x="1710" y="5130"/>
                    <a:pt x="2138" y="5130"/>
                  </a:cubicBezTo>
                  <a:cubicBezTo>
                    <a:pt x="2303" y="5130"/>
                    <a:pt x="2467" y="5118"/>
                    <a:pt x="2625" y="5099"/>
                  </a:cubicBezTo>
                  <a:cubicBezTo>
                    <a:pt x="3698" y="4939"/>
                    <a:pt x="4680" y="4231"/>
                    <a:pt x="5091" y="3227"/>
                  </a:cubicBezTo>
                  <a:cubicBezTo>
                    <a:pt x="5296" y="2656"/>
                    <a:pt x="5273" y="2063"/>
                    <a:pt x="4999" y="1538"/>
                  </a:cubicBezTo>
                  <a:cubicBezTo>
                    <a:pt x="4725" y="1058"/>
                    <a:pt x="4292" y="648"/>
                    <a:pt x="3835" y="374"/>
                  </a:cubicBezTo>
                  <a:cubicBezTo>
                    <a:pt x="3462" y="146"/>
                    <a:pt x="3019" y="0"/>
                    <a:pt x="25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7" name="Google Shape;1737;p34"/>
          <p:cNvGrpSpPr/>
          <p:nvPr/>
        </p:nvGrpSpPr>
        <p:grpSpPr>
          <a:xfrm flipH="1">
            <a:off x="8472496" y="4317150"/>
            <a:ext cx="572925" cy="787025"/>
            <a:chOff x="3127800" y="2228675"/>
            <a:chExt cx="572925" cy="787025"/>
          </a:xfrm>
        </p:grpSpPr>
        <p:sp>
          <p:nvSpPr>
            <p:cNvPr id="1738" name="Google Shape;1738;p34"/>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34"/>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34"/>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34"/>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34"/>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34"/>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34"/>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34"/>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34"/>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4"/>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34"/>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4"/>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4"/>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4"/>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2" name="Google Shape;1752;p34"/>
          <p:cNvSpPr/>
          <p:nvPr/>
        </p:nvSpPr>
        <p:spPr>
          <a:xfrm flipH="1" rot="-972023">
            <a:off x="6795719" y="4795538"/>
            <a:ext cx="1223185" cy="348153"/>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3" name="Google Shape;1753;p34"/>
          <p:cNvGrpSpPr/>
          <p:nvPr/>
        </p:nvGrpSpPr>
        <p:grpSpPr>
          <a:xfrm flipH="1">
            <a:off x="1899046" y="-129850"/>
            <a:ext cx="465675" cy="498700"/>
            <a:chOff x="6693675" y="2186900"/>
            <a:chExt cx="465675" cy="498700"/>
          </a:xfrm>
        </p:grpSpPr>
        <p:sp>
          <p:nvSpPr>
            <p:cNvPr id="1754" name="Google Shape;1754;p34"/>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34"/>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4"/>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34"/>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34"/>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4"/>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4"/>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4"/>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4"/>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4"/>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4"/>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4"/>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6" name="Google Shape;1766;p34"/>
          <p:cNvGrpSpPr/>
          <p:nvPr/>
        </p:nvGrpSpPr>
        <p:grpSpPr>
          <a:xfrm flipH="1">
            <a:off x="8681896" y="3383375"/>
            <a:ext cx="416575" cy="426150"/>
            <a:chOff x="5045125" y="2936525"/>
            <a:chExt cx="416575" cy="426150"/>
          </a:xfrm>
        </p:grpSpPr>
        <p:sp>
          <p:nvSpPr>
            <p:cNvPr id="1767" name="Google Shape;1767;p34"/>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4"/>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9" name="Google Shape;176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0" name="Shape 180"/>
        <p:cNvGrpSpPr/>
        <p:nvPr/>
      </p:nvGrpSpPr>
      <p:grpSpPr>
        <a:xfrm>
          <a:off x="0" y="0"/>
          <a:ext cx="0" cy="0"/>
          <a:chOff x="0" y="0"/>
          <a:chExt cx="0" cy="0"/>
        </a:xfrm>
      </p:grpSpPr>
      <p:sp>
        <p:nvSpPr>
          <p:cNvPr id="181" name="Google Shape;181;p5"/>
          <p:cNvSpPr/>
          <p:nvPr/>
        </p:nvSpPr>
        <p:spPr>
          <a:xfrm flipH="1" rot="825258">
            <a:off x="3410266" y="-665371"/>
            <a:ext cx="6062828" cy="2195385"/>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83" name="Google Shape;183;p5"/>
          <p:cNvSpPr txBox="1"/>
          <p:nvPr>
            <p:ph idx="1" type="body"/>
          </p:nvPr>
        </p:nvSpPr>
        <p:spPr>
          <a:xfrm>
            <a:off x="978400" y="3537738"/>
            <a:ext cx="3410100" cy="934500"/>
          </a:xfrm>
          <a:prstGeom prst="rect">
            <a:avLst/>
          </a:prstGeom>
          <a:noFill/>
          <a:ln>
            <a:noFill/>
          </a:ln>
        </p:spPr>
        <p:txBody>
          <a:bodyPr anchorCtr="0" anchor="ctr"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84" name="Google Shape;184;p5"/>
          <p:cNvSpPr txBox="1"/>
          <p:nvPr>
            <p:ph idx="2" type="body"/>
          </p:nvPr>
        </p:nvSpPr>
        <p:spPr>
          <a:xfrm>
            <a:off x="4755500" y="3537738"/>
            <a:ext cx="3410100" cy="934500"/>
          </a:xfrm>
          <a:prstGeom prst="rect">
            <a:avLst/>
          </a:prstGeom>
          <a:noFill/>
          <a:ln>
            <a:noFill/>
          </a:ln>
        </p:spPr>
        <p:txBody>
          <a:bodyPr anchorCtr="0" anchor="ctr"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85" name="Google Shape;185;p5"/>
          <p:cNvSpPr/>
          <p:nvPr/>
        </p:nvSpPr>
        <p:spPr>
          <a:xfrm flipH="1" rot="10800000">
            <a:off x="-32800" y="4651603"/>
            <a:ext cx="3340365" cy="720497"/>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5"/>
          <p:cNvGrpSpPr/>
          <p:nvPr/>
        </p:nvGrpSpPr>
        <p:grpSpPr>
          <a:xfrm>
            <a:off x="8284125" y="116550"/>
            <a:ext cx="671650" cy="976575"/>
            <a:chOff x="6754175" y="1092800"/>
            <a:chExt cx="671650" cy="976575"/>
          </a:xfrm>
        </p:grpSpPr>
        <p:sp>
          <p:nvSpPr>
            <p:cNvPr id="187" name="Google Shape;187;p5"/>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5"/>
          <p:cNvGrpSpPr/>
          <p:nvPr/>
        </p:nvGrpSpPr>
        <p:grpSpPr>
          <a:xfrm>
            <a:off x="95400" y="4426225"/>
            <a:ext cx="446250" cy="453375"/>
            <a:chOff x="4350100" y="1147775"/>
            <a:chExt cx="446250" cy="453375"/>
          </a:xfrm>
        </p:grpSpPr>
        <p:sp>
          <p:nvSpPr>
            <p:cNvPr id="211" name="Google Shape;211;p5"/>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2">
    <p:spTree>
      <p:nvGrpSpPr>
        <p:cNvPr id="215" name="Shape 215"/>
        <p:cNvGrpSpPr/>
        <p:nvPr/>
      </p:nvGrpSpPr>
      <p:grpSpPr>
        <a:xfrm>
          <a:off x="0" y="0"/>
          <a:ext cx="0" cy="0"/>
          <a:chOff x="0" y="0"/>
          <a:chExt cx="0" cy="0"/>
        </a:xfrm>
      </p:grpSpPr>
      <p:sp>
        <p:nvSpPr>
          <p:cNvPr id="216" name="Google Shape;216;p6"/>
          <p:cNvSpPr txBox="1"/>
          <p:nvPr>
            <p:ph idx="1" type="subTitle"/>
          </p:nvPr>
        </p:nvSpPr>
        <p:spPr>
          <a:xfrm>
            <a:off x="2866050" y="2357041"/>
            <a:ext cx="3411900" cy="11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Char char="●"/>
              <a:defRPr sz="16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217" name="Google Shape;217;p6"/>
          <p:cNvSpPr/>
          <p:nvPr/>
        </p:nvSpPr>
        <p:spPr>
          <a:xfrm>
            <a:off x="3836975" y="5256450"/>
            <a:ext cx="1525" cy="775"/>
          </a:xfrm>
          <a:custGeom>
            <a:rect b="b" l="l" r="r" t="t"/>
            <a:pathLst>
              <a:path extrusionOk="0" h="31" w="61">
                <a:moveTo>
                  <a:pt x="61" y="0"/>
                </a:moveTo>
                <a:cubicBezTo>
                  <a:pt x="61" y="31"/>
                  <a:pt x="30" y="31"/>
                  <a:pt x="30" y="31"/>
                </a:cubicBezTo>
                <a:cubicBezTo>
                  <a:pt x="0" y="31"/>
                  <a:pt x="0" y="31"/>
                  <a:pt x="0" y="0"/>
                </a:cubicBezTo>
                <a:cubicBezTo>
                  <a:pt x="0" y="0"/>
                  <a:pt x="0" y="0"/>
                  <a:pt x="30" y="0"/>
                </a:cubicBezTo>
                <a:cubicBezTo>
                  <a:pt x="30" y="0"/>
                  <a:pt x="61" y="0"/>
                  <a:pt x="6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3836975" y="5156900"/>
            <a:ext cx="1525" cy="1550"/>
          </a:xfrm>
          <a:custGeom>
            <a:rect b="b" l="l" r="r" t="t"/>
            <a:pathLst>
              <a:path extrusionOk="0" h="62" w="61">
                <a:moveTo>
                  <a:pt x="61" y="31"/>
                </a:moveTo>
                <a:cubicBezTo>
                  <a:pt x="61" y="31"/>
                  <a:pt x="30" y="61"/>
                  <a:pt x="30" y="61"/>
                </a:cubicBezTo>
                <a:cubicBezTo>
                  <a:pt x="0" y="61"/>
                  <a:pt x="0" y="31"/>
                  <a:pt x="0" y="31"/>
                </a:cubicBezTo>
                <a:cubicBezTo>
                  <a:pt x="0" y="31"/>
                  <a:pt x="0" y="1"/>
                  <a:pt x="30" y="1"/>
                </a:cubicBezTo>
                <a:cubicBezTo>
                  <a:pt x="30" y="1"/>
                  <a:pt x="61" y="3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3837725" y="5058125"/>
            <a:ext cx="25" cy="775"/>
          </a:xfrm>
          <a:custGeom>
            <a:rect b="b" l="l" r="r" t="t"/>
            <a:pathLst>
              <a:path extrusionOk="0" h="31" w="1">
                <a:moveTo>
                  <a:pt x="0" y="30"/>
                </a:moveTo>
                <a:cubicBezTo>
                  <a:pt x="0" y="30"/>
                  <a:pt x="0" y="30"/>
                  <a:pt x="0" y="30"/>
                </a:cubicBezTo>
                <a:cubicBezTo>
                  <a:pt x="0" y="30"/>
                  <a:pt x="0" y="30"/>
                  <a:pt x="0" y="30"/>
                </a:cubicBezTo>
                <a:cubicBezTo>
                  <a:pt x="0" y="0"/>
                  <a:pt x="0" y="0"/>
                  <a:pt x="0" y="0"/>
                </a:cubicBezTo>
                <a:cubicBezTo>
                  <a:pt x="0" y="0"/>
                  <a:pt x="0" y="0"/>
                  <a:pt x="0" y="3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p:nvPr/>
        </p:nvSpPr>
        <p:spPr>
          <a:xfrm>
            <a:off x="3837725" y="4959325"/>
            <a:ext cx="25" cy="800"/>
          </a:xfrm>
          <a:custGeom>
            <a:rect b="b" l="l" r="r" t="t"/>
            <a:pathLst>
              <a:path extrusionOk="0" h="32" w="1">
                <a:moveTo>
                  <a:pt x="0" y="1"/>
                </a:moveTo>
                <a:cubicBezTo>
                  <a:pt x="0" y="1"/>
                  <a:pt x="0" y="31"/>
                  <a:pt x="0" y="31"/>
                </a:cubicBezTo>
                <a:cubicBezTo>
                  <a:pt x="0" y="31"/>
                  <a:pt x="0" y="1"/>
                  <a:pt x="0" y="1"/>
                </a:cubicBezTo>
                <a:cubicBezTo>
                  <a:pt x="0" y="1"/>
                  <a:pt x="0" y="1"/>
                  <a:pt x="0" y="1"/>
                </a:cubicBezTo>
                <a:cubicBezTo>
                  <a:pt x="0" y="1"/>
                  <a:pt x="0"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
          <p:cNvSpPr/>
          <p:nvPr/>
        </p:nvSpPr>
        <p:spPr>
          <a:xfrm>
            <a:off x="3941825" y="5255675"/>
            <a:ext cx="1550" cy="2325"/>
          </a:xfrm>
          <a:custGeom>
            <a:rect b="b" l="l" r="r" t="t"/>
            <a:pathLst>
              <a:path extrusionOk="0" h="93" w="62">
                <a:moveTo>
                  <a:pt x="61" y="31"/>
                </a:moveTo>
                <a:cubicBezTo>
                  <a:pt x="61" y="62"/>
                  <a:pt x="61" y="92"/>
                  <a:pt x="31" y="92"/>
                </a:cubicBezTo>
                <a:cubicBezTo>
                  <a:pt x="31" y="92"/>
                  <a:pt x="1" y="62"/>
                  <a:pt x="1" y="31"/>
                </a:cubicBezTo>
                <a:cubicBezTo>
                  <a:pt x="1" y="31"/>
                  <a:pt x="31" y="1"/>
                  <a:pt x="31" y="1"/>
                </a:cubicBezTo>
                <a:cubicBezTo>
                  <a:pt x="61" y="1"/>
                  <a:pt x="61" y="3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
          <p:cNvSpPr/>
          <p:nvPr/>
        </p:nvSpPr>
        <p:spPr>
          <a:xfrm>
            <a:off x="3941825" y="5156900"/>
            <a:ext cx="1550" cy="1550"/>
          </a:xfrm>
          <a:custGeom>
            <a:rect b="b" l="l" r="r" t="t"/>
            <a:pathLst>
              <a:path extrusionOk="0" h="62" w="62">
                <a:moveTo>
                  <a:pt x="61" y="31"/>
                </a:moveTo>
                <a:cubicBezTo>
                  <a:pt x="61" y="61"/>
                  <a:pt x="61" y="61"/>
                  <a:pt x="31" y="61"/>
                </a:cubicBezTo>
                <a:cubicBezTo>
                  <a:pt x="31" y="61"/>
                  <a:pt x="1" y="61"/>
                  <a:pt x="1" y="31"/>
                </a:cubicBezTo>
                <a:cubicBezTo>
                  <a:pt x="1" y="1"/>
                  <a:pt x="31" y="1"/>
                  <a:pt x="31" y="1"/>
                </a:cubicBezTo>
                <a:cubicBezTo>
                  <a:pt x="61" y="1"/>
                  <a:pt x="61" y="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
          <p:cNvSpPr/>
          <p:nvPr/>
        </p:nvSpPr>
        <p:spPr>
          <a:xfrm>
            <a:off x="3941825" y="5058125"/>
            <a:ext cx="1550" cy="775"/>
          </a:xfrm>
          <a:custGeom>
            <a:rect b="b" l="l" r="r" t="t"/>
            <a:pathLst>
              <a:path extrusionOk="0" h="31" w="62">
                <a:moveTo>
                  <a:pt x="61" y="30"/>
                </a:moveTo>
                <a:cubicBezTo>
                  <a:pt x="61" y="30"/>
                  <a:pt x="61" y="30"/>
                  <a:pt x="31" y="30"/>
                </a:cubicBezTo>
                <a:cubicBezTo>
                  <a:pt x="31" y="30"/>
                  <a:pt x="1" y="30"/>
                  <a:pt x="1" y="30"/>
                </a:cubicBezTo>
                <a:cubicBezTo>
                  <a:pt x="1" y="0"/>
                  <a:pt x="31" y="0"/>
                  <a:pt x="31" y="0"/>
                </a:cubicBezTo>
                <a:cubicBezTo>
                  <a:pt x="61" y="0"/>
                  <a:pt x="61" y="0"/>
                  <a:pt x="61" y="3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
          <p:cNvSpPr/>
          <p:nvPr/>
        </p:nvSpPr>
        <p:spPr>
          <a:xfrm>
            <a:off x="3941825" y="4958575"/>
            <a:ext cx="1550" cy="1550"/>
          </a:xfrm>
          <a:custGeom>
            <a:rect b="b" l="l" r="r" t="t"/>
            <a:pathLst>
              <a:path extrusionOk="0" h="62" w="62">
                <a:moveTo>
                  <a:pt x="61" y="31"/>
                </a:moveTo>
                <a:cubicBezTo>
                  <a:pt x="61" y="61"/>
                  <a:pt x="61" y="61"/>
                  <a:pt x="31" y="61"/>
                </a:cubicBezTo>
                <a:cubicBezTo>
                  <a:pt x="31" y="61"/>
                  <a:pt x="1" y="61"/>
                  <a:pt x="1" y="31"/>
                </a:cubicBezTo>
                <a:cubicBezTo>
                  <a:pt x="1" y="31"/>
                  <a:pt x="31" y="0"/>
                  <a:pt x="31" y="0"/>
                </a:cubicBezTo>
                <a:cubicBezTo>
                  <a:pt x="61" y="0"/>
                  <a:pt x="61" y="3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a:off x="3942600" y="4859775"/>
            <a:ext cx="775" cy="800"/>
          </a:xfrm>
          <a:custGeom>
            <a:rect b="b" l="l" r="r" t="t"/>
            <a:pathLst>
              <a:path extrusionOk="0" h="32" w="31">
                <a:moveTo>
                  <a:pt x="30" y="31"/>
                </a:moveTo>
                <a:cubicBezTo>
                  <a:pt x="30" y="31"/>
                  <a:pt x="0" y="31"/>
                  <a:pt x="0" y="31"/>
                </a:cubicBezTo>
                <a:cubicBezTo>
                  <a:pt x="0" y="31"/>
                  <a:pt x="0" y="31"/>
                  <a:pt x="0" y="31"/>
                </a:cubicBezTo>
                <a:cubicBezTo>
                  <a:pt x="0" y="31"/>
                  <a:pt x="0" y="1"/>
                  <a:pt x="0" y="1"/>
                </a:cubicBezTo>
                <a:cubicBezTo>
                  <a:pt x="0" y="1"/>
                  <a:pt x="30" y="31"/>
                  <a:pt x="30"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p:nvPr/>
        </p:nvSpPr>
        <p:spPr>
          <a:xfrm>
            <a:off x="3942600" y="4761000"/>
            <a:ext cx="775" cy="775"/>
          </a:xfrm>
          <a:custGeom>
            <a:rect b="b" l="l" r="r" t="t"/>
            <a:pathLst>
              <a:path extrusionOk="0" h="31" w="31">
                <a:moveTo>
                  <a:pt x="30" y="0"/>
                </a:moveTo>
                <a:cubicBezTo>
                  <a:pt x="30" y="31"/>
                  <a:pt x="0" y="31"/>
                  <a:pt x="0" y="31"/>
                </a:cubicBezTo>
                <a:cubicBezTo>
                  <a:pt x="0" y="31"/>
                  <a:pt x="0" y="31"/>
                  <a:pt x="0" y="0"/>
                </a:cubicBezTo>
                <a:cubicBezTo>
                  <a:pt x="0" y="0"/>
                  <a:pt x="0" y="0"/>
                  <a:pt x="0" y="0"/>
                </a:cubicBezTo>
                <a:cubicBezTo>
                  <a:pt x="0" y="0"/>
                  <a:pt x="30"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
          <p:cNvSpPr/>
          <p:nvPr/>
        </p:nvSpPr>
        <p:spPr>
          <a:xfrm>
            <a:off x="3942600" y="4662200"/>
            <a:ext cx="775" cy="25"/>
          </a:xfrm>
          <a:custGeom>
            <a:rect b="b" l="l" r="r" t="t"/>
            <a:pathLst>
              <a:path extrusionOk="0" h="1" w="31">
                <a:moveTo>
                  <a:pt x="30" y="1"/>
                </a:moveTo>
                <a:cubicBezTo>
                  <a:pt x="30" y="1"/>
                  <a:pt x="0" y="1"/>
                  <a:pt x="0" y="1"/>
                </a:cubicBezTo>
                <a:cubicBezTo>
                  <a:pt x="0" y="1"/>
                  <a:pt x="0" y="1"/>
                  <a:pt x="0" y="1"/>
                </a:cubicBezTo>
                <a:cubicBezTo>
                  <a:pt x="0" y="1"/>
                  <a:pt x="0" y="1"/>
                  <a:pt x="0" y="1"/>
                </a:cubicBezTo>
                <a:cubicBezTo>
                  <a:pt x="0" y="1"/>
                  <a:pt x="30"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
          <p:cNvSpPr/>
          <p:nvPr/>
        </p:nvSpPr>
        <p:spPr>
          <a:xfrm>
            <a:off x="3759450" y="329325"/>
            <a:ext cx="800" cy="1550"/>
          </a:xfrm>
          <a:custGeom>
            <a:rect b="b" l="l" r="r" t="t"/>
            <a:pathLst>
              <a:path extrusionOk="0" h="62" w="32">
                <a:moveTo>
                  <a:pt x="31" y="0"/>
                </a:moveTo>
                <a:cubicBezTo>
                  <a:pt x="1" y="0"/>
                  <a:pt x="1" y="31"/>
                  <a:pt x="1" y="31"/>
                </a:cubicBezTo>
                <a:cubicBezTo>
                  <a:pt x="1" y="61"/>
                  <a:pt x="1" y="61"/>
                  <a:pt x="31" y="61"/>
                </a:cubicBezTo>
                <a:cubicBezTo>
                  <a:pt x="31" y="61"/>
                  <a:pt x="31" y="61"/>
                  <a:pt x="31" y="31"/>
                </a:cubicBezTo>
                <a:cubicBezTo>
                  <a:pt x="31" y="31"/>
                  <a:pt x="3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
          <p:cNvSpPr/>
          <p:nvPr/>
        </p:nvSpPr>
        <p:spPr>
          <a:xfrm>
            <a:off x="3759450" y="428875"/>
            <a:ext cx="800" cy="775"/>
          </a:xfrm>
          <a:custGeom>
            <a:rect b="b" l="l" r="r" t="t"/>
            <a:pathLst>
              <a:path extrusionOk="0" h="31" w="32">
                <a:moveTo>
                  <a:pt x="31" y="0"/>
                </a:moveTo>
                <a:cubicBezTo>
                  <a:pt x="1" y="0"/>
                  <a:pt x="1" y="0"/>
                  <a:pt x="1" y="31"/>
                </a:cubicBezTo>
                <a:lnTo>
                  <a:pt x="31" y="31"/>
                </a:lnTo>
                <a:cubicBezTo>
                  <a:pt x="31" y="0"/>
                  <a:pt x="3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3759450" y="528425"/>
            <a:ext cx="800" cy="25"/>
          </a:xfrm>
          <a:custGeom>
            <a:rect b="b" l="l" r="r" t="t"/>
            <a:pathLst>
              <a:path extrusionOk="0" h="1" w="32">
                <a:moveTo>
                  <a:pt x="31" y="0"/>
                </a:moveTo>
                <a:cubicBezTo>
                  <a:pt x="31" y="0"/>
                  <a:pt x="31" y="0"/>
                  <a:pt x="31" y="0"/>
                </a:cubicBezTo>
                <a:cubicBezTo>
                  <a:pt x="1" y="0"/>
                  <a:pt x="1" y="0"/>
                  <a:pt x="1" y="0"/>
                </a:cubicBezTo>
                <a:cubicBezTo>
                  <a:pt x="1" y="0"/>
                  <a:pt x="1" y="0"/>
                  <a:pt x="31" y="0"/>
                </a:cubicBezTo>
                <a:cubicBezTo>
                  <a:pt x="31" y="0"/>
                  <a:pt x="3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p:nvPr/>
        </p:nvSpPr>
        <p:spPr>
          <a:xfrm>
            <a:off x="3759450" y="627200"/>
            <a:ext cx="800" cy="775"/>
          </a:xfrm>
          <a:custGeom>
            <a:rect b="b" l="l" r="r" t="t"/>
            <a:pathLst>
              <a:path extrusionOk="0" h="31" w="32">
                <a:moveTo>
                  <a:pt x="1" y="0"/>
                </a:moveTo>
                <a:cubicBezTo>
                  <a:pt x="1" y="31"/>
                  <a:pt x="1" y="31"/>
                  <a:pt x="31" y="31"/>
                </a:cubicBezTo>
                <a:cubicBezTo>
                  <a:pt x="31" y="31"/>
                  <a:pt x="31" y="31"/>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
          <p:cNvSpPr/>
          <p:nvPr/>
        </p:nvSpPr>
        <p:spPr>
          <a:xfrm>
            <a:off x="-47265" y="-30100"/>
            <a:ext cx="6362600" cy="1372375"/>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6"/>
          <p:cNvSpPr/>
          <p:nvPr/>
        </p:nvSpPr>
        <p:spPr>
          <a:xfrm rot="9974670">
            <a:off x="4590350" y="3912604"/>
            <a:ext cx="4845471" cy="1754573"/>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4" name="Google Shape;234;p6"/>
          <p:cNvGrpSpPr/>
          <p:nvPr/>
        </p:nvGrpSpPr>
        <p:grpSpPr>
          <a:xfrm flipH="1">
            <a:off x="7953310" y="4040213"/>
            <a:ext cx="999200" cy="990975"/>
            <a:chOff x="3102700" y="494350"/>
            <a:chExt cx="999200" cy="990975"/>
          </a:xfrm>
        </p:grpSpPr>
        <p:sp>
          <p:nvSpPr>
            <p:cNvPr id="235" name="Google Shape;235;p6"/>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 name="Google Shape;267;p6"/>
          <p:cNvSpPr/>
          <p:nvPr/>
        </p:nvSpPr>
        <p:spPr>
          <a:xfrm flipH="1" rot="-1584986">
            <a:off x="-88990" y="-41975"/>
            <a:ext cx="1223197" cy="348156"/>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269" name="Google Shape;269;p6"/>
          <p:cNvGrpSpPr/>
          <p:nvPr/>
        </p:nvGrpSpPr>
        <p:grpSpPr>
          <a:xfrm flipH="1">
            <a:off x="7708581" y="216663"/>
            <a:ext cx="1067675" cy="1029425"/>
            <a:chOff x="493750" y="169525"/>
            <a:chExt cx="1067675" cy="1029425"/>
          </a:xfrm>
        </p:grpSpPr>
        <p:sp>
          <p:nvSpPr>
            <p:cNvPr id="270" name="Google Shape;270;p6"/>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7" name="Google Shape;27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1_1_1_1_1">
    <p:spTree>
      <p:nvGrpSpPr>
        <p:cNvPr id="278" name="Shape 278"/>
        <p:cNvGrpSpPr/>
        <p:nvPr/>
      </p:nvGrpSpPr>
      <p:grpSpPr>
        <a:xfrm>
          <a:off x="0" y="0"/>
          <a:ext cx="0" cy="0"/>
          <a:chOff x="0" y="0"/>
          <a:chExt cx="0" cy="0"/>
        </a:xfrm>
      </p:grpSpPr>
      <p:sp>
        <p:nvSpPr>
          <p:cNvPr id="279" name="Google Shape;279;p7"/>
          <p:cNvSpPr/>
          <p:nvPr/>
        </p:nvSpPr>
        <p:spPr>
          <a:xfrm flipH="1">
            <a:off x="3761724"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7"/>
          <p:cNvSpPr/>
          <p:nvPr/>
        </p:nvSpPr>
        <p:spPr>
          <a:xfrm flipH="1">
            <a:off x="-10415" y="3681600"/>
            <a:ext cx="5085340" cy="1461854"/>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7"/>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282" name="Google Shape;282;p7"/>
          <p:cNvGrpSpPr/>
          <p:nvPr/>
        </p:nvGrpSpPr>
        <p:grpSpPr>
          <a:xfrm>
            <a:off x="8285150" y="-214100"/>
            <a:ext cx="1067700" cy="1029050"/>
            <a:chOff x="4445375" y="3754025"/>
            <a:chExt cx="1067700" cy="1029050"/>
          </a:xfrm>
        </p:grpSpPr>
        <p:sp>
          <p:nvSpPr>
            <p:cNvPr id="283" name="Google Shape;283;p7"/>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7"/>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7"/>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7"/>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7"/>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7"/>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7"/>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p7"/>
          <p:cNvGrpSpPr/>
          <p:nvPr/>
        </p:nvGrpSpPr>
        <p:grpSpPr>
          <a:xfrm rot="-1413944">
            <a:off x="24" y="4167079"/>
            <a:ext cx="671649" cy="976573"/>
            <a:chOff x="6754175" y="1092800"/>
            <a:chExt cx="671650" cy="976575"/>
          </a:xfrm>
        </p:grpSpPr>
        <p:sp>
          <p:nvSpPr>
            <p:cNvPr id="291" name="Google Shape;291;p7"/>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7"/>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7"/>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7"/>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7"/>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7"/>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7"/>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7"/>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7"/>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7"/>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7"/>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7"/>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7"/>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7"/>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7"/>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7"/>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7"/>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7"/>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7"/>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7"/>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7"/>
          <p:cNvGrpSpPr/>
          <p:nvPr/>
        </p:nvGrpSpPr>
        <p:grpSpPr>
          <a:xfrm>
            <a:off x="8679950" y="976150"/>
            <a:ext cx="416575" cy="426150"/>
            <a:chOff x="5045125" y="2936525"/>
            <a:chExt cx="416575" cy="426150"/>
          </a:xfrm>
        </p:grpSpPr>
        <p:sp>
          <p:nvSpPr>
            <p:cNvPr id="315" name="Google Shape;315;p7"/>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7"/>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7" name="Google Shape;317;p7"/>
          <p:cNvSpPr/>
          <p:nvPr/>
        </p:nvSpPr>
        <p:spPr>
          <a:xfrm>
            <a:off x="4431175" y="4739775"/>
            <a:ext cx="1028079" cy="292585"/>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
          <p:cNvSpPr txBox="1"/>
          <p:nvPr>
            <p:ph idx="1" type="subTitle"/>
          </p:nvPr>
        </p:nvSpPr>
        <p:spPr>
          <a:xfrm>
            <a:off x="818500" y="1256025"/>
            <a:ext cx="3847200" cy="335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sz="1200"/>
            </a:lvl1pPr>
            <a:lvl2pPr lvl="1" algn="l">
              <a:lnSpc>
                <a:spcPct val="100000"/>
              </a:lnSpc>
              <a:spcBef>
                <a:spcPts val="0"/>
              </a:spcBef>
              <a:spcAft>
                <a:spcPts val="0"/>
              </a:spcAft>
              <a:buSzPts val="1200"/>
              <a:buChar char="○"/>
              <a:defRPr sz="1200"/>
            </a:lvl2pPr>
            <a:lvl3pPr lvl="2" algn="l">
              <a:lnSpc>
                <a:spcPct val="100000"/>
              </a:lnSpc>
              <a:spcBef>
                <a:spcPts val="0"/>
              </a:spcBef>
              <a:spcAft>
                <a:spcPts val="0"/>
              </a:spcAft>
              <a:buSzPts val="1200"/>
              <a:buChar char="■"/>
              <a:defRPr sz="1200"/>
            </a:lvl3pPr>
            <a:lvl4pPr lvl="3" algn="l">
              <a:lnSpc>
                <a:spcPct val="100000"/>
              </a:lnSpc>
              <a:spcBef>
                <a:spcPts val="0"/>
              </a:spcBef>
              <a:spcAft>
                <a:spcPts val="0"/>
              </a:spcAft>
              <a:buSzPts val="1200"/>
              <a:buChar char="●"/>
              <a:defRPr sz="1200"/>
            </a:lvl4pPr>
            <a:lvl5pPr lvl="4" algn="l">
              <a:lnSpc>
                <a:spcPct val="100000"/>
              </a:lnSpc>
              <a:spcBef>
                <a:spcPts val="0"/>
              </a:spcBef>
              <a:spcAft>
                <a:spcPts val="0"/>
              </a:spcAft>
              <a:buSzPts val="1200"/>
              <a:buChar char="○"/>
              <a:defRPr sz="1200"/>
            </a:lvl5pPr>
            <a:lvl6pPr lvl="5" algn="l">
              <a:lnSpc>
                <a:spcPct val="100000"/>
              </a:lnSpc>
              <a:spcBef>
                <a:spcPts val="0"/>
              </a:spcBef>
              <a:spcAft>
                <a:spcPts val="0"/>
              </a:spcAft>
              <a:buSzPts val="1200"/>
              <a:buChar char="■"/>
              <a:defRPr sz="1200"/>
            </a:lvl6pPr>
            <a:lvl7pPr lvl="6" algn="l">
              <a:lnSpc>
                <a:spcPct val="100000"/>
              </a:lnSpc>
              <a:spcBef>
                <a:spcPts val="0"/>
              </a:spcBef>
              <a:spcAft>
                <a:spcPts val="0"/>
              </a:spcAft>
              <a:buSzPts val="1200"/>
              <a:buChar char="●"/>
              <a:defRPr sz="1200"/>
            </a:lvl7pPr>
            <a:lvl8pPr lvl="7" algn="l">
              <a:lnSpc>
                <a:spcPct val="100000"/>
              </a:lnSpc>
              <a:spcBef>
                <a:spcPts val="0"/>
              </a:spcBef>
              <a:spcAft>
                <a:spcPts val="0"/>
              </a:spcAft>
              <a:buSzPts val="1200"/>
              <a:buChar char="○"/>
              <a:defRPr sz="1200"/>
            </a:lvl8pPr>
            <a:lvl9pPr lvl="8" algn="l">
              <a:lnSpc>
                <a:spcPct val="100000"/>
              </a:lnSpc>
              <a:spcBef>
                <a:spcPts val="0"/>
              </a:spcBef>
              <a:spcAft>
                <a:spcPts val="0"/>
              </a:spcAft>
              <a:buSzPts val="1200"/>
              <a:buChar char="■"/>
              <a:defRPr sz="1200"/>
            </a:lvl9pPr>
          </a:lstStyle>
          <a:p/>
        </p:txBody>
      </p:sp>
      <p:sp>
        <p:nvSpPr>
          <p:cNvPr id="319" name="Google Shape;319;p7"/>
          <p:cNvSpPr txBox="1"/>
          <p:nvPr>
            <p:ph idx="2" type="subTitle"/>
          </p:nvPr>
        </p:nvSpPr>
        <p:spPr>
          <a:xfrm>
            <a:off x="4894700" y="1256025"/>
            <a:ext cx="3430800" cy="335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sz="1200"/>
            </a:lvl1pPr>
            <a:lvl2pPr lvl="1" algn="l">
              <a:lnSpc>
                <a:spcPct val="100000"/>
              </a:lnSpc>
              <a:spcBef>
                <a:spcPts val="0"/>
              </a:spcBef>
              <a:spcAft>
                <a:spcPts val="0"/>
              </a:spcAft>
              <a:buSzPts val="1200"/>
              <a:buChar char="○"/>
              <a:defRPr sz="1200"/>
            </a:lvl2pPr>
            <a:lvl3pPr lvl="2" algn="l">
              <a:lnSpc>
                <a:spcPct val="100000"/>
              </a:lnSpc>
              <a:spcBef>
                <a:spcPts val="0"/>
              </a:spcBef>
              <a:spcAft>
                <a:spcPts val="0"/>
              </a:spcAft>
              <a:buSzPts val="1200"/>
              <a:buChar char="■"/>
              <a:defRPr sz="1200"/>
            </a:lvl3pPr>
            <a:lvl4pPr lvl="3" algn="l">
              <a:lnSpc>
                <a:spcPct val="100000"/>
              </a:lnSpc>
              <a:spcBef>
                <a:spcPts val="0"/>
              </a:spcBef>
              <a:spcAft>
                <a:spcPts val="0"/>
              </a:spcAft>
              <a:buSzPts val="1200"/>
              <a:buChar char="●"/>
              <a:defRPr sz="1200"/>
            </a:lvl4pPr>
            <a:lvl5pPr lvl="4" algn="l">
              <a:lnSpc>
                <a:spcPct val="100000"/>
              </a:lnSpc>
              <a:spcBef>
                <a:spcPts val="0"/>
              </a:spcBef>
              <a:spcAft>
                <a:spcPts val="0"/>
              </a:spcAft>
              <a:buSzPts val="1200"/>
              <a:buChar char="○"/>
              <a:defRPr sz="1200"/>
            </a:lvl5pPr>
            <a:lvl6pPr lvl="5" algn="l">
              <a:lnSpc>
                <a:spcPct val="100000"/>
              </a:lnSpc>
              <a:spcBef>
                <a:spcPts val="0"/>
              </a:spcBef>
              <a:spcAft>
                <a:spcPts val="0"/>
              </a:spcAft>
              <a:buSzPts val="1200"/>
              <a:buChar char="■"/>
              <a:defRPr sz="1200"/>
            </a:lvl6pPr>
            <a:lvl7pPr lvl="6" algn="l">
              <a:lnSpc>
                <a:spcPct val="100000"/>
              </a:lnSpc>
              <a:spcBef>
                <a:spcPts val="0"/>
              </a:spcBef>
              <a:spcAft>
                <a:spcPts val="0"/>
              </a:spcAft>
              <a:buSzPts val="1200"/>
              <a:buChar char="●"/>
              <a:defRPr sz="1200"/>
            </a:lvl7pPr>
            <a:lvl8pPr lvl="7" algn="l">
              <a:lnSpc>
                <a:spcPct val="100000"/>
              </a:lnSpc>
              <a:spcBef>
                <a:spcPts val="0"/>
              </a:spcBef>
              <a:spcAft>
                <a:spcPts val="0"/>
              </a:spcAft>
              <a:buSzPts val="1200"/>
              <a:buChar char="○"/>
              <a:defRPr sz="1200"/>
            </a:lvl8pPr>
            <a:lvl9pPr lvl="8" algn="l">
              <a:lnSpc>
                <a:spcPct val="100000"/>
              </a:lnSpc>
              <a:spcBef>
                <a:spcPts val="0"/>
              </a:spcBef>
              <a:spcAft>
                <a:spcPts val="0"/>
              </a:spcAft>
              <a:buSzPts val="1200"/>
              <a:buChar char="■"/>
              <a:defRPr sz="1200"/>
            </a:lvl9pPr>
          </a:lstStyle>
          <a:p/>
        </p:txBody>
      </p:sp>
      <p:sp>
        <p:nvSpPr>
          <p:cNvPr id="320" name="Google Shape;32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1" name="Shape 321"/>
        <p:cNvGrpSpPr/>
        <p:nvPr/>
      </p:nvGrpSpPr>
      <p:grpSpPr>
        <a:xfrm>
          <a:off x="0" y="0"/>
          <a:ext cx="0" cy="0"/>
          <a:chOff x="0" y="0"/>
          <a:chExt cx="0" cy="0"/>
        </a:xfrm>
      </p:grpSpPr>
      <p:sp>
        <p:nvSpPr>
          <p:cNvPr id="322" name="Google Shape;322;p8"/>
          <p:cNvSpPr/>
          <p:nvPr/>
        </p:nvSpPr>
        <p:spPr>
          <a:xfrm flipH="1">
            <a:off x="0" y="3770350"/>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8"/>
          <p:cNvSpPr/>
          <p:nvPr/>
        </p:nvSpPr>
        <p:spPr>
          <a:xfrm flipH="1" rot="825063">
            <a:off x="627008" y="-959787"/>
            <a:ext cx="8990661" cy="3255571"/>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8"/>
          <p:cNvSpPr txBox="1"/>
          <p:nvPr>
            <p:ph type="title"/>
          </p:nvPr>
        </p:nvSpPr>
        <p:spPr>
          <a:xfrm>
            <a:off x="1546500" y="2100875"/>
            <a:ext cx="6051000" cy="177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7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25" name="Google Shape;325;p8"/>
          <p:cNvSpPr txBox="1"/>
          <p:nvPr>
            <p:ph idx="2" type="title"/>
          </p:nvPr>
        </p:nvSpPr>
        <p:spPr>
          <a:xfrm>
            <a:off x="3805800" y="895750"/>
            <a:ext cx="1532400" cy="10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7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26" name="Google Shape;326;p8"/>
          <p:cNvSpPr txBox="1"/>
          <p:nvPr>
            <p:ph idx="1" type="subTitle"/>
          </p:nvPr>
        </p:nvSpPr>
        <p:spPr>
          <a:xfrm>
            <a:off x="3388200" y="3836625"/>
            <a:ext cx="2367600" cy="50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27" name="Google Shape;327;p8"/>
          <p:cNvGrpSpPr/>
          <p:nvPr/>
        </p:nvGrpSpPr>
        <p:grpSpPr>
          <a:xfrm>
            <a:off x="8076200" y="44013"/>
            <a:ext cx="999200" cy="990975"/>
            <a:chOff x="3102700" y="494350"/>
            <a:chExt cx="999200" cy="990975"/>
          </a:xfrm>
        </p:grpSpPr>
        <p:sp>
          <p:nvSpPr>
            <p:cNvPr id="328" name="Google Shape;328;p8"/>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8"/>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8"/>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8"/>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8"/>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8"/>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8"/>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8"/>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8"/>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8"/>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8"/>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8"/>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8"/>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8"/>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8"/>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8"/>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8"/>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8"/>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8"/>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8"/>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8"/>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8"/>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8"/>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8"/>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8"/>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8"/>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8"/>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8"/>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8"/>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8"/>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8"/>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0" name="Google Shape;360;p8"/>
          <p:cNvGrpSpPr/>
          <p:nvPr/>
        </p:nvGrpSpPr>
        <p:grpSpPr>
          <a:xfrm>
            <a:off x="8913838" y="2052350"/>
            <a:ext cx="499325" cy="491150"/>
            <a:chOff x="5045125" y="935250"/>
            <a:chExt cx="499325" cy="491150"/>
          </a:xfrm>
        </p:grpSpPr>
        <p:sp>
          <p:nvSpPr>
            <p:cNvPr id="361" name="Google Shape;361;p8"/>
            <p:cNvSpPr/>
            <p:nvPr/>
          </p:nvSpPr>
          <p:spPr>
            <a:xfrm>
              <a:off x="5045125" y="935250"/>
              <a:ext cx="499325" cy="491150"/>
            </a:xfrm>
            <a:custGeom>
              <a:rect b="b" l="l" r="r" t="t"/>
              <a:pathLst>
                <a:path extrusionOk="0" h="19646" w="19973">
                  <a:moveTo>
                    <a:pt x="9431" y="1152"/>
                  </a:moveTo>
                  <a:cubicBezTo>
                    <a:pt x="10012" y="1152"/>
                    <a:pt x="10594" y="1217"/>
                    <a:pt x="11162" y="1350"/>
                  </a:cubicBezTo>
                  <a:cubicBezTo>
                    <a:pt x="14791" y="2172"/>
                    <a:pt x="17667" y="5162"/>
                    <a:pt x="18489" y="8791"/>
                  </a:cubicBezTo>
                  <a:cubicBezTo>
                    <a:pt x="18877" y="10617"/>
                    <a:pt x="18740" y="12648"/>
                    <a:pt x="17827" y="14315"/>
                  </a:cubicBezTo>
                  <a:cubicBezTo>
                    <a:pt x="16914" y="15958"/>
                    <a:pt x="15271" y="17191"/>
                    <a:pt x="13513" y="17875"/>
                  </a:cubicBezTo>
                  <a:cubicBezTo>
                    <a:pt x="12410" y="18304"/>
                    <a:pt x="11253" y="18512"/>
                    <a:pt x="10102" y="18512"/>
                  </a:cubicBezTo>
                  <a:cubicBezTo>
                    <a:pt x="7514" y="18512"/>
                    <a:pt x="4960" y="17460"/>
                    <a:pt x="3127" y="15501"/>
                  </a:cubicBezTo>
                  <a:cubicBezTo>
                    <a:pt x="662" y="12854"/>
                    <a:pt x="959" y="8882"/>
                    <a:pt x="2580" y="5778"/>
                  </a:cubicBezTo>
                  <a:cubicBezTo>
                    <a:pt x="2602" y="5732"/>
                    <a:pt x="2648" y="5664"/>
                    <a:pt x="2671" y="5595"/>
                  </a:cubicBezTo>
                  <a:cubicBezTo>
                    <a:pt x="2671" y="5595"/>
                    <a:pt x="2671" y="5572"/>
                    <a:pt x="2671" y="5572"/>
                  </a:cubicBezTo>
                  <a:cubicBezTo>
                    <a:pt x="3082" y="4819"/>
                    <a:pt x="3561" y="4134"/>
                    <a:pt x="4109" y="3518"/>
                  </a:cubicBezTo>
                  <a:cubicBezTo>
                    <a:pt x="4223" y="3404"/>
                    <a:pt x="4269" y="3267"/>
                    <a:pt x="4269" y="3153"/>
                  </a:cubicBezTo>
                  <a:cubicBezTo>
                    <a:pt x="5617" y="1857"/>
                    <a:pt x="7517" y="1152"/>
                    <a:pt x="9431" y="1152"/>
                  </a:cubicBezTo>
                  <a:close/>
                  <a:moveTo>
                    <a:pt x="9342" y="0"/>
                  </a:moveTo>
                  <a:cubicBezTo>
                    <a:pt x="8172" y="0"/>
                    <a:pt x="7006" y="222"/>
                    <a:pt x="5912" y="688"/>
                  </a:cubicBezTo>
                  <a:cubicBezTo>
                    <a:pt x="3995" y="1532"/>
                    <a:pt x="2443" y="3085"/>
                    <a:pt x="1667" y="5047"/>
                  </a:cubicBezTo>
                  <a:cubicBezTo>
                    <a:pt x="1073" y="6120"/>
                    <a:pt x="639" y="7284"/>
                    <a:pt x="411" y="8494"/>
                  </a:cubicBezTo>
                  <a:cubicBezTo>
                    <a:pt x="0" y="10640"/>
                    <a:pt x="92" y="13036"/>
                    <a:pt x="1256" y="14931"/>
                  </a:cubicBezTo>
                  <a:cubicBezTo>
                    <a:pt x="3097" y="17963"/>
                    <a:pt x="6622" y="19646"/>
                    <a:pt x="10112" y="19646"/>
                  </a:cubicBezTo>
                  <a:cubicBezTo>
                    <a:pt x="10904" y="19646"/>
                    <a:pt x="11694" y="19559"/>
                    <a:pt x="12463" y="19382"/>
                  </a:cubicBezTo>
                  <a:cubicBezTo>
                    <a:pt x="14540" y="18902"/>
                    <a:pt x="16594" y="17761"/>
                    <a:pt x="17964" y="16095"/>
                  </a:cubicBezTo>
                  <a:cubicBezTo>
                    <a:pt x="19379" y="14383"/>
                    <a:pt x="19973" y="12146"/>
                    <a:pt x="19790" y="9955"/>
                  </a:cubicBezTo>
                  <a:cubicBezTo>
                    <a:pt x="19470" y="5778"/>
                    <a:pt x="16594" y="2035"/>
                    <a:pt x="12668" y="597"/>
                  </a:cubicBezTo>
                  <a:cubicBezTo>
                    <a:pt x="11595" y="205"/>
                    <a:pt x="10466" y="0"/>
                    <a:pt x="9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8"/>
            <p:cNvSpPr/>
            <p:nvPr/>
          </p:nvSpPr>
          <p:spPr>
            <a:xfrm>
              <a:off x="5110175" y="1017625"/>
              <a:ext cx="366375" cy="339850"/>
            </a:xfrm>
            <a:custGeom>
              <a:rect b="b" l="l" r="r" t="t"/>
              <a:pathLst>
                <a:path extrusionOk="0" h="13594" w="14655">
                  <a:moveTo>
                    <a:pt x="6521" y="1135"/>
                  </a:moveTo>
                  <a:cubicBezTo>
                    <a:pt x="7482" y="1135"/>
                    <a:pt x="8460" y="1378"/>
                    <a:pt x="9336" y="1821"/>
                  </a:cubicBezTo>
                  <a:cubicBezTo>
                    <a:pt x="11573" y="2939"/>
                    <a:pt x="13171" y="5085"/>
                    <a:pt x="13011" y="7664"/>
                  </a:cubicBezTo>
                  <a:cubicBezTo>
                    <a:pt x="12851" y="9992"/>
                    <a:pt x="11071" y="11955"/>
                    <a:pt x="8765" y="12366"/>
                  </a:cubicBezTo>
                  <a:cubicBezTo>
                    <a:pt x="8342" y="12438"/>
                    <a:pt x="7909" y="12475"/>
                    <a:pt x="7475" y="12475"/>
                  </a:cubicBezTo>
                  <a:cubicBezTo>
                    <a:pt x="5426" y="12475"/>
                    <a:pt x="3365" y="11652"/>
                    <a:pt x="2329" y="9787"/>
                  </a:cubicBezTo>
                  <a:cubicBezTo>
                    <a:pt x="1028" y="7413"/>
                    <a:pt x="1690" y="4674"/>
                    <a:pt x="3082" y="2506"/>
                  </a:cubicBezTo>
                  <a:cubicBezTo>
                    <a:pt x="4017" y="1558"/>
                    <a:pt x="5254" y="1135"/>
                    <a:pt x="6521" y="1135"/>
                  </a:cubicBezTo>
                  <a:close/>
                  <a:moveTo>
                    <a:pt x="6457" y="0"/>
                  </a:moveTo>
                  <a:cubicBezTo>
                    <a:pt x="5121" y="0"/>
                    <a:pt x="3813" y="384"/>
                    <a:pt x="2762" y="1250"/>
                  </a:cubicBezTo>
                  <a:cubicBezTo>
                    <a:pt x="2625" y="1296"/>
                    <a:pt x="2511" y="1364"/>
                    <a:pt x="2420" y="1501"/>
                  </a:cubicBezTo>
                  <a:cubicBezTo>
                    <a:pt x="2329" y="1593"/>
                    <a:pt x="2260" y="1707"/>
                    <a:pt x="2169" y="1821"/>
                  </a:cubicBezTo>
                  <a:cubicBezTo>
                    <a:pt x="2100" y="1912"/>
                    <a:pt x="2032" y="1981"/>
                    <a:pt x="1963" y="2072"/>
                  </a:cubicBezTo>
                  <a:cubicBezTo>
                    <a:pt x="1895" y="2163"/>
                    <a:pt x="1849" y="2255"/>
                    <a:pt x="1849" y="2369"/>
                  </a:cubicBezTo>
                  <a:cubicBezTo>
                    <a:pt x="548" y="4560"/>
                    <a:pt x="0" y="7231"/>
                    <a:pt x="1005" y="9650"/>
                  </a:cubicBezTo>
                  <a:cubicBezTo>
                    <a:pt x="1530" y="10928"/>
                    <a:pt x="2420" y="12024"/>
                    <a:pt x="3653" y="12686"/>
                  </a:cubicBezTo>
                  <a:cubicBezTo>
                    <a:pt x="4804" y="13321"/>
                    <a:pt x="6146" y="13594"/>
                    <a:pt x="7468" y="13594"/>
                  </a:cubicBezTo>
                  <a:cubicBezTo>
                    <a:pt x="7665" y="13594"/>
                    <a:pt x="7862" y="13588"/>
                    <a:pt x="8058" y="13576"/>
                  </a:cubicBezTo>
                  <a:cubicBezTo>
                    <a:pt x="10865" y="13416"/>
                    <a:pt x="13353" y="11545"/>
                    <a:pt x="13992" y="8737"/>
                  </a:cubicBezTo>
                  <a:cubicBezTo>
                    <a:pt x="14654" y="5770"/>
                    <a:pt x="13171" y="2894"/>
                    <a:pt x="10683" y="1273"/>
                  </a:cubicBezTo>
                  <a:cubicBezTo>
                    <a:pt x="9448" y="470"/>
                    <a:pt x="7935" y="0"/>
                    <a:pt x="64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8"/>
            <p:cNvSpPr/>
            <p:nvPr/>
          </p:nvSpPr>
          <p:spPr>
            <a:xfrm>
              <a:off x="5224300" y="1133125"/>
              <a:ext cx="132400" cy="128250"/>
            </a:xfrm>
            <a:custGeom>
              <a:rect b="b" l="l" r="r" t="t"/>
              <a:pathLst>
                <a:path extrusionOk="0" h="5130" w="5296">
                  <a:moveTo>
                    <a:pt x="2620" y="1140"/>
                  </a:moveTo>
                  <a:cubicBezTo>
                    <a:pt x="2646" y="1140"/>
                    <a:pt x="2671" y="1142"/>
                    <a:pt x="2694" y="1150"/>
                  </a:cubicBezTo>
                  <a:lnTo>
                    <a:pt x="2740" y="1150"/>
                  </a:lnTo>
                  <a:cubicBezTo>
                    <a:pt x="2785" y="1173"/>
                    <a:pt x="2831" y="1173"/>
                    <a:pt x="2877" y="1195"/>
                  </a:cubicBezTo>
                  <a:cubicBezTo>
                    <a:pt x="2991" y="1218"/>
                    <a:pt x="3036" y="1241"/>
                    <a:pt x="3082" y="1264"/>
                  </a:cubicBezTo>
                  <a:cubicBezTo>
                    <a:pt x="3173" y="1310"/>
                    <a:pt x="3265" y="1355"/>
                    <a:pt x="3333" y="1424"/>
                  </a:cubicBezTo>
                  <a:cubicBezTo>
                    <a:pt x="3401" y="1446"/>
                    <a:pt x="3470" y="1492"/>
                    <a:pt x="3493" y="1515"/>
                  </a:cubicBezTo>
                  <a:cubicBezTo>
                    <a:pt x="3561" y="1583"/>
                    <a:pt x="3630" y="1629"/>
                    <a:pt x="3698" y="1698"/>
                  </a:cubicBezTo>
                  <a:cubicBezTo>
                    <a:pt x="3721" y="1743"/>
                    <a:pt x="3744" y="1766"/>
                    <a:pt x="3790" y="1789"/>
                  </a:cubicBezTo>
                  <a:cubicBezTo>
                    <a:pt x="3790" y="1812"/>
                    <a:pt x="3858" y="1880"/>
                    <a:pt x="3858" y="1880"/>
                  </a:cubicBezTo>
                  <a:cubicBezTo>
                    <a:pt x="3904" y="1949"/>
                    <a:pt x="3949" y="2017"/>
                    <a:pt x="3995" y="2086"/>
                  </a:cubicBezTo>
                  <a:cubicBezTo>
                    <a:pt x="4041" y="2177"/>
                    <a:pt x="4041" y="2154"/>
                    <a:pt x="4063" y="2223"/>
                  </a:cubicBezTo>
                  <a:cubicBezTo>
                    <a:pt x="4086" y="2359"/>
                    <a:pt x="4109" y="2496"/>
                    <a:pt x="4086" y="2611"/>
                  </a:cubicBezTo>
                  <a:cubicBezTo>
                    <a:pt x="3995" y="2953"/>
                    <a:pt x="3835" y="3181"/>
                    <a:pt x="3561" y="3432"/>
                  </a:cubicBezTo>
                  <a:cubicBezTo>
                    <a:pt x="3356" y="3638"/>
                    <a:pt x="3059" y="3797"/>
                    <a:pt x="2808" y="3889"/>
                  </a:cubicBezTo>
                  <a:cubicBezTo>
                    <a:pt x="2580" y="3950"/>
                    <a:pt x="2372" y="4000"/>
                    <a:pt x="2164" y="4000"/>
                  </a:cubicBezTo>
                  <a:cubicBezTo>
                    <a:pt x="2060" y="4000"/>
                    <a:pt x="1956" y="3988"/>
                    <a:pt x="1849" y="3957"/>
                  </a:cubicBezTo>
                  <a:cubicBezTo>
                    <a:pt x="1781" y="3957"/>
                    <a:pt x="1690" y="3934"/>
                    <a:pt x="1644" y="3912"/>
                  </a:cubicBezTo>
                  <a:cubicBezTo>
                    <a:pt x="1598" y="3889"/>
                    <a:pt x="1575" y="3866"/>
                    <a:pt x="1530" y="3843"/>
                  </a:cubicBezTo>
                  <a:cubicBezTo>
                    <a:pt x="1514" y="3835"/>
                    <a:pt x="1503" y="3829"/>
                    <a:pt x="1496" y="3825"/>
                  </a:cubicBezTo>
                  <a:lnTo>
                    <a:pt x="1496" y="3825"/>
                  </a:lnTo>
                  <a:cubicBezTo>
                    <a:pt x="1501" y="3830"/>
                    <a:pt x="1507" y="3837"/>
                    <a:pt x="1507" y="3843"/>
                  </a:cubicBezTo>
                  <a:cubicBezTo>
                    <a:pt x="1501" y="3837"/>
                    <a:pt x="1495" y="3830"/>
                    <a:pt x="1489" y="3822"/>
                  </a:cubicBezTo>
                  <a:lnTo>
                    <a:pt x="1489" y="3822"/>
                  </a:lnTo>
                  <a:cubicBezTo>
                    <a:pt x="1491" y="3823"/>
                    <a:pt x="1493" y="3824"/>
                    <a:pt x="1496" y="3825"/>
                  </a:cubicBezTo>
                  <a:lnTo>
                    <a:pt x="1496" y="3825"/>
                  </a:lnTo>
                  <a:cubicBezTo>
                    <a:pt x="1493" y="3823"/>
                    <a:pt x="1490" y="3821"/>
                    <a:pt x="1488" y="3819"/>
                  </a:cubicBezTo>
                  <a:lnTo>
                    <a:pt x="1488" y="3819"/>
                  </a:lnTo>
                  <a:cubicBezTo>
                    <a:pt x="1488" y="3820"/>
                    <a:pt x="1489" y="3821"/>
                    <a:pt x="1489" y="3822"/>
                  </a:cubicBezTo>
                  <a:lnTo>
                    <a:pt x="1489" y="3822"/>
                  </a:lnTo>
                  <a:cubicBezTo>
                    <a:pt x="1484" y="3818"/>
                    <a:pt x="1482" y="3817"/>
                    <a:pt x="1482" y="3817"/>
                  </a:cubicBezTo>
                  <a:lnTo>
                    <a:pt x="1482" y="3817"/>
                  </a:lnTo>
                  <a:cubicBezTo>
                    <a:pt x="1483" y="3817"/>
                    <a:pt x="1485" y="3818"/>
                    <a:pt x="1488" y="3819"/>
                  </a:cubicBezTo>
                  <a:lnTo>
                    <a:pt x="1488" y="3819"/>
                  </a:lnTo>
                  <a:cubicBezTo>
                    <a:pt x="1471" y="3796"/>
                    <a:pt x="1455" y="3768"/>
                    <a:pt x="1439" y="3752"/>
                  </a:cubicBezTo>
                  <a:cubicBezTo>
                    <a:pt x="1416" y="3752"/>
                    <a:pt x="1416" y="3752"/>
                    <a:pt x="1416" y="3729"/>
                  </a:cubicBezTo>
                  <a:cubicBezTo>
                    <a:pt x="1416" y="3729"/>
                    <a:pt x="1416" y="3729"/>
                    <a:pt x="1393" y="3706"/>
                  </a:cubicBezTo>
                  <a:cubicBezTo>
                    <a:pt x="1347" y="3661"/>
                    <a:pt x="1324" y="3592"/>
                    <a:pt x="1279" y="3501"/>
                  </a:cubicBezTo>
                  <a:cubicBezTo>
                    <a:pt x="1279" y="3501"/>
                    <a:pt x="1256" y="3455"/>
                    <a:pt x="1256" y="3432"/>
                  </a:cubicBezTo>
                  <a:cubicBezTo>
                    <a:pt x="1256" y="3387"/>
                    <a:pt x="1233" y="3341"/>
                    <a:pt x="1233" y="3295"/>
                  </a:cubicBezTo>
                  <a:cubicBezTo>
                    <a:pt x="1210" y="3272"/>
                    <a:pt x="1210" y="3250"/>
                    <a:pt x="1210" y="3227"/>
                  </a:cubicBezTo>
                  <a:cubicBezTo>
                    <a:pt x="1210" y="3204"/>
                    <a:pt x="1210" y="3113"/>
                    <a:pt x="1210" y="3113"/>
                  </a:cubicBezTo>
                  <a:cubicBezTo>
                    <a:pt x="1187" y="2884"/>
                    <a:pt x="1233" y="2702"/>
                    <a:pt x="1279" y="2474"/>
                  </a:cubicBezTo>
                  <a:cubicBezTo>
                    <a:pt x="1324" y="2291"/>
                    <a:pt x="1393" y="2131"/>
                    <a:pt x="1461" y="1949"/>
                  </a:cubicBezTo>
                  <a:cubicBezTo>
                    <a:pt x="1667" y="1903"/>
                    <a:pt x="1827" y="1743"/>
                    <a:pt x="1895" y="1538"/>
                  </a:cubicBezTo>
                  <a:cubicBezTo>
                    <a:pt x="1895" y="1538"/>
                    <a:pt x="1895" y="1515"/>
                    <a:pt x="1895" y="1515"/>
                  </a:cubicBezTo>
                  <a:cubicBezTo>
                    <a:pt x="1918" y="1469"/>
                    <a:pt x="1941" y="1446"/>
                    <a:pt x="1964" y="1401"/>
                  </a:cubicBezTo>
                  <a:cubicBezTo>
                    <a:pt x="1986" y="1378"/>
                    <a:pt x="2009" y="1355"/>
                    <a:pt x="2055" y="1332"/>
                  </a:cubicBezTo>
                  <a:cubicBezTo>
                    <a:pt x="2055" y="1310"/>
                    <a:pt x="2055" y="1310"/>
                    <a:pt x="2055" y="1310"/>
                  </a:cubicBezTo>
                  <a:cubicBezTo>
                    <a:pt x="2078" y="1310"/>
                    <a:pt x="2078" y="1287"/>
                    <a:pt x="2078" y="1287"/>
                  </a:cubicBezTo>
                  <a:cubicBezTo>
                    <a:pt x="2123" y="1264"/>
                    <a:pt x="2146" y="1264"/>
                    <a:pt x="2169" y="1241"/>
                  </a:cubicBezTo>
                  <a:cubicBezTo>
                    <a:pt x="2192" y="1218"/>
                    <a:pt x="2215" y="1218"/>
                    <a:pt x="2237" y="1195"/>
                  </a:cubicBezTo>
                  <a:cubicBezTo>
                    <a:pt x="2260" y="1195"/>
                    <a:pt x="2329" y="1173"/>
                    <a:pt x="2352" y="1173"/>
                  </a:cubicBezTo>
                  <a:cubicBezTo>
                    <a:pt x="2374" y="1150"/>
                    <a:pt x="2420" y="1150"/>
                    <a:pt x="2466" y="1150"/>
                  </a:cubicBezTo>
                  <a:cubicBezTo>
                    <a:pt x="2511" y="1150"/>
                    <a:pt x="2567" y="1140"/>
                    <a:pt x="2620" y="1140"/>
                  </a:cubicBezTo>
                  <a:close/>
                  <a:moveTo>
                    <a:pt x="2581" y="0"/>
                  </a:moveTo>
                  <a:cubicBezTo>
                    <a:pt x="2403" y="0"/>
                    <a:pt x="2226" y="24"/>
                    <a:pt x="2055" y="77"/>
                  </a:cubicBezTo>
                  <a:cubicBezTo>
                    <a:pt x="1712" y="145"/>
                    <a:pt x="1416" y="328"/>
                    <a:pt x="1187" y="579"/>
                  </a:cubicBezTo>
                  <a:cubicBezTo>
                    <a:pt x="708" y="716"/>
                    <a:pt x="480" y="1287"/>
                    <a:pt x="320" y="1743"/>
                  </a:cubicBezTo>
                  <a:cubicBezTo>
                    <a:pt x="115" y="2314"/>
                    <a:pt x="1" y="2907"/>
                    <a:pt x="92" y="3501"/>
                  </a:cubicBezTo>
                  <a:cubicBezTo>
                    <a:pt x="183" y="4003"/>
                    <a:pt x="480" y="4505"/>
                    <a:pt x="914" y="4802"/>
                  </a:cubicBezTo>
                  <a:cubicBezTo>
                    <a:pt x="1276" y="5049"/>
                    <a:pt x="1710" y="5130"/>
                    <a:pt x="2138" y="5130"/>
                  </a:cubicBezTo>
                  <a:cubicBezTo>
                    <a:pt x="2303" y="5130"/>
                    <a:pt x="2467" y="5118"/>
                    <a:pt x="2625" y="5099"/>
                  </a:cubicBezTo>
                  <a:cubicBezTo>
                    <a:pt x="3698" y="4939"/>
                    <a:pt x="4680" y="4231"/>
                    <a:pt x="5091" y="3227"/>
                  </a:cubicBezTo>
                  <a:cubicBezTo>
                    <a:pt x="5296" y="2656"/>
                    <a:pt x="5273" y="2063"/>
                    <a:pt x="4999" y="1538"/>
                  </a:cubicBezTo>
                  <a:cubicBezTo>
                    <a:pt x="4725" y="1058"/>
                    <a:pt x="4292" y="648"/>
                    <a:pt x="3835" y="374"/>
                  </a:cubicBezTo>
                  <a:cubicBezTo>
                    <a:pt x="3462" y="146"/>
                    <a:pt x="3019" y="0"/>
                    <a:pt x="25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 name="Google Shape;364;p8"/>
          <p:cNvGrpSpPr/>
          <p:nvPr/>
        </p:nvGrpSpPr>
        <p:grpSpPr>
          <a:xfrm>
            <a:off x="119825" y="4317150"/>
            <a:ext cx="572925" cy="787025"/>
            <a:chOff x="3127800" y="2228675"/>
            <a:chExt cx="572925" cy="787025"/>
          </a:xfrm>
        </p:grpSpPr>
        <p:sp>
          <p:nvSpPr>
            <p:cNvPr id="365" name="Google Shape;365;p8"/>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8"/>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8"/>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8"/>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8"/>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8"/>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8"/>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8"/>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8"/>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8"/>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8"/>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8"/>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8"/>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8"/>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9" name="Google Shape;379;p8"/>
          <p:cNvSpPr/>
          <p:nvPr/>
        </p:nvSpPr>
        <p:spPr>
          <a:xfrm rot="972023">
            <a:off x="1146342" y="4795538"/>
            <a:ext cx="1223185" cy="348153"/>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0" name="Google Shape;380;p8"/>
          <p:cNvGrpSpPr/>
          <p:nvPr/>
        </p:nvGrpSpPr>
        <p:grpSpPr>
          <a:xfrm>
            <a:off x="6800525" y="-129850"/>
            <a:ext cx="465675" cy="498700"/>
            <a:chOff x="6693675" y="2186900"/>
            <a:chExt cx="465675" cy="498700"/>
          </a:xfrm>
        </p:grpSpPr>
        <p:sp>
          <p:nvSpPr>
            <p:cNvPr id="381" name="Google Shape;381;p8"/>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8"/>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8"/>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8"/>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8"/>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8"/>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8"/>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8"/>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8"/>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8"/>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8"/>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8"/>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3" name="Google Shape;393;p8"/>
          <p:cNvGrpSpPr/>
          <p:nvPr/>
        </p:nvGrpSpPr>
        <p:grpSpPr>
          <a:xfrm>
            <a:off x="66775" y="3383375"/>
            <a:ext cx="416575" cy="426150"/>
            <a:chOff x="5045125" y="2936525"/>
            <a:chExt cx="416575" cy="426150"/>
          </a:xfrm>
        </p:grpSpPr>
        <p:sp>
          <p:nvSpPr>
            <p:cNvPr id="394" name="Google Shape;394;p8"/>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8"/>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6" name="Google Shape;39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7" name="Shape 397"/>
        <p:cNvGrpSpPr/>
        <p:nvPr/>
      </p:nvGrpSpPr>
      <p:grpSpPr>
        <a:xfrm>
          <a:off x="0" y="0"/>
          <a:ext cx="0" cy="0"/>
          <a:chOff x="0" y="0"/>
          <a:chExt cx="0" cy="0"/>
        </a:xfrm>
      </p:grpSpPr>
      <p:sp>
        <p:nvSpPr>
          <p:cNvPr id="398" name="Google Shape;398;p9"/>
          <p:cNvSpPr/>
          <p:nvPr/>
        </p:nvSpPr>
        <p:spPr>
          <a:xfrm flipH="1">
            <a:off x="4451877" y="-31650"/>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9"/>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00" name="Google Shape;400;p9"/>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401" name="Google Shape;401;p9"/>
          <p:cNvSpPr/>
          <p:nvPr/>
        </p:nvSpPr>
        <p:spPr>
          <a:xfrm flipH="1" rot="10800000">
            <a:off x="-32800" y="4651603"/>
            <a:ext cx="3340365" cy="720497"/>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2" name="Google Shape;402;p9"/>
          <p:cNvGrpSpPr/>
          <p:nvPr/>
        </p:nvGrpSpPr>
        <p:grpSpPr>
          <a:xfrm>
            <a:off x="8352300" y="-170450"/>
            <a:ext cx="1067675" cy="1029425"/>
            <a:chOff x="493750" y="169525"/>
            <a:chExt cx="1067675" cy="1029425"/>
          </a:xfrm>
        </p:grpSpPr>
        <p:sp>
          <p:nvSpPr>
            <p:cNvPr id="403" name="Google Shape;403;p9"/>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9"/>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9"/>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9"/>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9"/>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9"/>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9"/>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0" name="Google Shape;410;p9"/>
          <p:cNvGrpSpPr/>
          <p:nvPr/>
        </p:nvGrpSpPr>
        <p:grpSpPr>
          <a:xfrm rot="-2335426">
            <a:off x="-103754" y="3961016"/>
            <a:ext cx="1084249" cy="1583336"/>
            <a:chOff x="6208650" y="2186900"/>
            <a:chExt cx="1084225" cy="1583300"/>
          </a:xfrm>
        </p:grpSpPr>
        <p:grpSp>
          <p:nvGrpSpPr>
            <p:cNvPr id="411" name="Google Shape;411;p9"/>
            <p:cNvGrpSpPr/>
            <p:nvPr/>
          </p:nvGrpSpPr>
          <p:grpSpPr>
            <a:xfrm>
              <a:off x="6693675" y="2186900"/>
              <a:ext cx="465675" cy="498700"/>
              <a:chOff x="6693675" y="2186900"/>
              <a:chExt cx="465675" cy="498700"/>
            </a:xfrm>
          </p:grpSpPr>
          <p:sp>
            <p:nvSpPr>
              <p:cNvPr id="412" name="Google Shape;412;p9"/>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9"/>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9"/>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9"/>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9"/>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9"/>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9"/>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9"/>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9"/>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9"/>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9"/>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9"/>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9"/>
            <p:cNvGrpSpPr/>
            <p:nvPr/>
          </p:nvGrpSpPr>
          <p:grpSpPr>
            <a:xfrm>
              <a:off x="6958450" y="3653900"/>
              <a:ext cx="334425" cy="116300"/>
              <a:chOff x="6958450" y="3653900"/>
              <a:chExt cx="334425" cy="116300"/>
            </a:xfrm>
          </p:grpSpPr>
          <p:sp>
            <p:nvSpPr>
              <p:cNvPr id="425" name="Google Shape;425;p9"/>
              <p:cNvSpPr/>
              <p:nvPr/>
            </p:nvSpPr>
            <p:spPr>
              <a:xfrm>
                <a:off x="6958450" y="3674500"/>
                <a:ext cx="69075" cy="56250"/>
              </a:xfrm>
              <a:custGeom>
                <a:rect b="b" l="l" r="r" t="t"/>
                <a:pathLst>
                  <a:path extrusionOk="0" h="2250" w="2763">
                    <a:moveTo>
                      <a:pt x="637" y="0"/>
                    </a:moveTo>
                    <a:cubicBezTo>
                      <a:pt x="486" y="0"/>
                      <a:pt x="332" y="51"/>
                      <a:pt x="229" y="154"/>
                    </a:cubicBezTo>
                    <a:cubicBezTo>
                      <a:pt x="1" y="405"/>
                      <a:pt x="23" y="725"/>
                      <a:pt x="229" y="976"/>
                    </a:cubicBezTo>
                    <a:cubicBezTo>
                      <a:pt x="480" y="1250"/>
                      <a:pt x="754" y="1501"/>
                      <a:pt x="1051" y="1706"/>
                    </a:cubicBezTo>
                    <a:cubicBezTo>
                      <a:pt x="1370" y="1935"/>
                      <a:pt x="1690" y="2094"/>
                      <a:pt x="2032" y="2231"/>
                    </a:cubicBezTo>
                    <a:cubicBezTo>
                      <a:pt x="2070" y="2244"/>
                      <a:pt x="2112" y="2250"/>
                      <a:pt x="2155" y="2250"/>
                    </a:cubicBezTo>
                    <a:cubicBezTo>
                      <a:pt x="2266" y="2250"/>
                      <a:pt x="2384" y="2212"/>
                      <a:pt x="2466" y="2163"/>
                    </a:cubicBezTo>
                    <a:cubicBezTo>
                      <a:pt x="2580" y="2094"/>
                      <a:pt x="2694" y="1957"/>
                      <a:pt x="2740" y="1843"/>
                    </a:cubicBezTo>
                    <a:cubicBezTo>
                      <a:pt x="2763" y="1683"/>
                      <a:pt x="2763" y="1524"/>
                      <a:pt x="2671" y="1387"/>
                    </a:cubicBezTo>
                    <a:lnTo>
                      <a:pt x="2580" y="1273"/>
                    </a:lnTo>
                    <a:cubicBezTo>
                      <a:pt x="2557" y="1227"/>
                      <a:pt x="2489" y="1204"/>
                      <a:pt x="2443" y="1181"/>
                    </a:cubicBezTo>
                    <a:cubicBezTo>
                      <a:pt x="2123" y="1044"/>
                      <a:pt x="1827" y="862"/>
                      <a:pt x="1553" y="656"/>
                    </a:cubicBezTo>
                    <a:cubicBezTo>
                      <a:pt x="1370" y="519"/>
                      <a:pt x="1188" y="337"/>
                      <a:pt x="1028" y="154"/>
                    </a:cubicBezTo>
                    <a:cubicBezTo>
                      <a:pt x="936" y="51"/>
                      <a:pt x="788" y="0"/>
                      <a:pt x="6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9"/>
              <p:cNvSpPr/>
              <p:nvPr/>
            </p:nvSpPr>
            <p:spPr>
              <a:xfrm>
                <a:off x="7077725" y="3736650"/>
                <a:ext cx="77050" cy="33550"/>
              </a:xfrm>
              <a:custGeom>
                <a:rect b="b" l="l" r="r" t="t"/>
                <a:pathLst>
                  <a:path extrusionOk="0" h="1342" w="3082">
                    <a:moveTo>
                      <a:pt x="608" y="1"/>
                    </a:moveTo>
                    <a:cubicBezTo>
                      <a:pt x="497" y="1"/>
                      <a:pt x="379" y="38"/>
                      <a:pt x="297" y="88"/>
                    </a:cubicBezTo>
                    <a:cubicBezTo>
                      <a:pt x="160" y="156"/>
                      <a:pt x="46" y="293"/>
                      <a:pt x="23" y="430"/>
                    </a:cubicBezTo>
                    <a:cubicBezTo>
                      <a:pt x="0" y="567"/>
                      <a:pt x="0" y="750"/>
                      <a:pt x="91" y="864"/>
                    </a:cubicBezTo>
                    <a:cubicBezTo>
                      <a:pt x="160" y="1001"/>
                      <a:pt x="274" y="1069"/>
                      <a:pt x="411" y="1138"/>
                    </a:cubicBezTo>
                    <a:cubicBezTo>
                      <a:pt x="778" y="1272"/>
                      <a:pt x="1177" y="1341"/>
                      <a:pt x="1578" y="1341"/>
                    </a:cubicBezTo>
                    <a:cubicBezTo>
                      <a:pt x="1925" y="1341"/>
                      <a:pt x="2274" y="1289"/>
                      <a:pt x="2602" y="1183"/>
                    </a:cubicBezTo>
                    <a:cubicBezTo>
                      <a:pt x="2876" y="1092"/>
                      <a:pt x="3082" y="772"/>
                      <a:pt x="2990" y="476"/>
                    </a:cubicBezTo>
                    <a:cubicBezTo>
                      <a:pt x="2915" y="251"/>
                      <a:pt x="2703" y="58"/>
                      <a:pt x="2453" y="58"/>
                    </a:cubicBezTo>
                    <a:cubicBezTo>
                      <a:pt x="2397" y="58"/>
                      <a:pt x="2340" y="67"/>
                      <a:pt x="2283" y="88"/>
                    </a:cubicBezTo>
                    <a:cubicBezTo>
                      <a:pt x="2146" y="133"/>
                      <a:pt x="2009" y="156"/>
                      <a:pt x="1872" y="179"/>
                    </a:cubicBezTo>
                    <a:cubicBezTo>
                      <a:pt x="1769" y="190"/>
                      <a:pt x="1672" y="196"/>
                      <a:pt x="1575" y="196"/>
                    </a:cubicBezTo>
                    <a:cubicBezTo>
                      <a:pt x="1478" y="196"/>
                      <a:pt x="1381" y="190"/>
                      <a:pt x="1278" y="179"/>
                    </a:cubicBezTo>
                    <a:cubicBezTo>
                      <a:pt x="1096" y="156"/>
                      <a:pt x="913" y="110"/>
                      <a:pt x="731" y="19"/>
                    </a:cubicBezTo>
                    <a:cubicBezTo>
                      <a:pt x="692" y="6"/>
                      <a:pt x="650" y="1"/>
                      <a:pt x="60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9"/>
              <p:cNvSpPr/>
              <p:nvPr/>
            </p:nvSpPr>
            <p:spPr>
              <a:xfrm>
                <a:off x="7207250" y="3699750"/>
                <a:ext cx="85625" cy="56800"/>
              </a:xfrm>
              <a:custGeom>
                <a:rect b="b" l="l" r="r" t="t"/>
                <a:pathLst>
                  <a:path extrusionOk="0" h="2272" w="3425">
                    <a:moveTo>
                      <a:pt x="2797" y="0"/>
                    </a:moveTo>
                    <a:cubicBezTo>
                      <a:pt x="2654" y="0"/>
                      <a:pt x="2511" y="57"/>
                      <a:pt x="2397" y="171"/>
                    </a:cubicBezTo>
                    <a:cubicBezTo>
                      <a:pt x="2329" y="240"/>
                      <a:pt x="2237" y="308"/>
                      <a:pt x="2169" y="354"/>
                    </a:cubicBezTo>
                    <a:cubicBezTo>
                      <a:pt x="2146" y="377"/>
                      <a:pt x="2146" y="377"/>
                      <a:pt x="2123" y="400"/>
                    </a:cubicBezTo>
                    <a:cubicBezTo>
                      <a:pt x="2100" y="422"/>
                      <a:pt x="2055" y="445"/>
                      <a:pt x="2032" y="468"/>
                    </a:cubicBezTo>
                    <a:cubicBezTo>
                      <a:pt x="1849" y="582"/>
                      <a:pt x="1690" y="696"/>
                      <a:pt x="1507" y="788"/>
                    </a:cubicBezTo>
                    <a:cubicBezTo>
                      <a:pt x="1416" y="833"/>
                      <a:pt x="1347" y="879"/>
                      <a:pt x="1256" y="902"/>
                    </a:cubicBezTo>
                    <a:lnTo>
                      <a:pt x="1210" y="925"/>
                    </a:lnTo>
                    <a:cubicBezTo>
                      <a:pt x="1165" y="947"/>
                      <a:pt x="1119" y="970"/>
                      <a:pt x="1073" y="993"/>
                    </a:cubicBezTo>
                    <a:cubicBezTo>
                      <a:pt x="891" y="1061"/>
                      <a:pt x="685" y="1107"/>
                      <a:pt x="503" y="1153"/>
                    </a:cubicBezTo>
                    <a:cubicBezTo>
                      <a:pt x="206" y="1221"/>
                      <a:pt x="0" y="1564"/>
                      <a:pt x="92" y="1860"/>
                    </a:cubicBezTo>
                    <a:cubicBezTo>
                      <a:pt x="167" y="2105"/>
                      <a:pt x="382" y="2272"/>
                      <a:pt x="634" y="2272"/>
                    </a:cubicBezTo>
                    <a:cubicBezTo>
                      <a:pt x="688" y="2272"/>
                      <a:pt x="743" y="2264"/>
                      <a:pt x="799" y="2248"/>
                    </a:cubicBezTo>
                    <a:cubicBezTo>
                      <a:pt x="1690" y="2043"/>
                      <a:pt x="2534" y="1586"/>
                      <a:pt x="3196" y="970"/>
                    </a:cubicBezTo>
                    <a:cubicBezTo>
                      <a:pt x="3424" y="765"/>
                      <a:pt x="3424" y="377"/>
                      <a:pt x="3196" y="171"/>
                    </a:cubicBezTo>
                    <a:cubicBezTo>
                      <a:pt x="3082" y="57"/>
                      <a:pt x="2939"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9"/>
              <p:cNvSpPr/>
              <p:nvPr/>
            </p:nvSpPr>
            <p:spPr>
              <a:xfrm>
                <a:off x="7141625" y="3658950"/>
                <a:ext cx="79925" cy="43600"/>
              </a:xfrm>
              <a:custGeom>
                <a:rect b="b" l="l" r="r" t="t"/>
                <a:pathLst>
                  <a:path extrusionOk="0" h="1744" w="3197">
                    <a:moveTo>
                      <a:pt x="2558" y="0"/>
                    </a:moveTo>
                    <a:cubicBezTo>
                      <a:pt x="2461" y="0"/>
                      <a:pt x="2359" y="23"/>
                      <a:pt x="2260" y="69"/>
                    </a:cubicBezTo>
                    <a:cubicBezTo>
                      <a:pt x="2192" y="114"/>
                      <a:pt x="2123" y="137"/>
                      <a:pt x="2032" y="183"/>
                    </a:cubicBezTo>
                    <a:cubicBezTo>
                      <a:pt x="2009" y="206"/>
                      <a:pt x="1986" y="206"/>
                      <a:pt x="1941" y="228"/>
                    </a:cubicBezTo>
                    <a:lnTo>
                      <a:pt x="1918" y="228"/>
                    </a:lnTo>
                    <a:cubicBezTo>
                      <a:pt x="1758" y="297"/>
                      <a:pt x="1598" y="365"/>
                      <a:pt x="1439" y="411"/>
                    </a:cubicBezTo>
                    <a:cubicBezTo>
                      <a:pt x="1119" y="502"/>
                      <a:pt x="777" y="571"/>
                      <a:pt x="457" y="616"/>
                    </a:cubicBezTo>
                    <a:cubicBezTo>
                      <a:pt x="320" y="639"/>
                      <a:pt x="183" y="776"/>
                      <a:pt x="115" y="890"/>
                    </a:cubicBezTo>
                    <a:cubicBezTo>
                      <a:pt x="46" y="1004"/>
                      <a:pt x="1" y="1187"/>
                      <a:pt x="46" y="1324"/>
                    </a:cubicBezTo>
                    <a:cubicBezTo>
                      <a:pt x="92" y="1461"/>
                      <a:pt x="183" y="1598"/>
                      <a:pt x="320" y="1666"/>
                    </a:cubicBezTo>
                    <a:cubicBezTo>
                      <a:pt x="423" y="1718"/>
                      <a:pt x="526" y="1743"/>
                      <a:pt x="638" y="1743"/>
                    </a:cubicBezTo>
                    <a:cubicBezTo>
                      <a:pt x="675" y="1743"/>
                      <a:pt x="714" y="1741"/>
                      <a:pt x="754" y="1735"/>
                    </a:cubicBezTo>
                    <a:cubicBezTo>
                      <a:pt x="1484" y="1621"/>
                      <a:pt x="2192" y="1392"/>
                      <a:pt x="2831" y="1050"/>
                    </a:cubicBezTo>
                    <a:cubicBezTo>
                      <a:pt x="3105" y="913"/>
                      <a:pt x="3196" y="525"/>
                      <a:pt x="3036" y="274"/>
                    </a:cubicBezTo>
                    <a:cubicBezTo>
                      <a:pt x="2930" y="91"/>
                      <a:pt x="2752" y="0"/>
                      <a:pt x="25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9"/>
              <p:cNvSpPr/>
              <p:nvPr/>
            </p:nvSpPr>
            <p:spPr>
              <a:xfrm>
                <a:off x="7029200" y="3653900"/>
                <a:ext cx="62775" cy="35900"/>
              </a:xfrm>
              <a:custGeom>
                <a:rect b="b" l="l" r="r" t="t"/>
                <a:pathLst>
                  <a:path extrusionOk="0" h="1436" w="2511">
                    <a:moveTo>
                      <a:pt x="602" y="1"/>
                    </a:moveTo>
                    <a:cubicBezTo>
                      <a:pt x="493" y="1"/>
                      <a:pt x="378" y="33"/>
                      <a:pt x="298" y="65"/>
                    </a:cubicBezTo>
                    <a:cubicBezTo>
                      <a:pt x="184" y="156"/>
                      <a:pt x="69" y="271"/>
                      <a:pt x="24" y="408"/>
                    </a:cubicBezTo>
                    <a:cubicBezTo>
                      <a:pt x="1" y="567"/>
                      <a:pt x="1" y="727"/>
                      <a:pt x="92" y="864"/>
                    </a:cubicBezTo>
                    <a:cubicBezTo>
                      <a:pt x="115" y="887"/>
                      <a:pt x="138" y="932"/>
                      <a:pt x="184" y="978"/>
                    </a:cubicBezTo>
                    <a:cubicBezTo>
                      <a:pt x="252" y="1047"/>
                      <a:pt x="343" y="1092"/>
                      <a:pt x="435" y="1115"/>
                    </a:cubicBezTo>
                    <a:cubicBezTo>
                      <a:pt x="891" y="1321"/>
                      <a:pt x="1416" y="1412"/>
                      <a:pt x="1918" y="1435"/>
                    </a:cubicBezTo>
                    <a:cubicBezTo>
                      <a:pt x="1929" y="1435"/>
                      <a:pt x="1940" y="1436"/>
                      <a:pt x="1951" y="1436"/>
                    </a:cubicBezTo>
                    <a:cubicBezTo>
                      <a:pt x="2236" y="1436"/>
                      <a:pt x="2511" y="1150"/>
                      <a:pt x="2489" y="864"/>
                    </a:cubicBezTo>
                    <a:cubicBezTo>
                      <a:pt x="2466" y="544"/>
                      <a:pt x="2238" y="316"/>
                      <a:pt x="1918" y="293"/>
                    </a:cubicBezTo>
                    <a:cubicBezTo>
                      <a:pt x="1827" y="293"/>
                      <a:pt x="1759" y="293"/>
                      <a:pt x="1667" y="271"/>
                    </a:cubicBezTo>
                    <a:cubicBezTo>
                      <a:pt x="1348" y="225"/>
                      <a:pt x="1028" y="134"/>
                      <a:pt x="731" y="19"/>
                    </a:cubicBezTo>
                    <a:cubicBezTo>
                      <a:pt x="691" y="6"/>
                      <a:pt x="647" y="1"/>
                      <a:pt x="6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9"/>
            <p:cNvGrpSpPr/>
            <p:nvPr/>
          </p:nvGrpSpPr>
          <p:grpSpPr>
            <a:xfrm>
              <a:off x="6208650" y="2868925"/>
              <a:ext cx="204300" cy="433525"/>
              <a:chOff x="6208650" y="2868925"/>
              <a:chExt cx="204300" cy="433525"/>
            </a:xfrm>
          </p:grpSpPr>
          <p:sp>
            <p:nvSpPr>
              <p:cNvPr id="431" name="Google Shape;431;p9"/>
              <p:cNvSpPr/>
              <p:nvPr/>
            </p:nvSpPr>
            <p:spPr>
              <a:xfrm>
                <a:off x="6213225" y="2978950"/>
                <a:ext cx="41675" cy="79750"/>
              </a:xfrm>
              <a:custGeom>
                <a:rect b="b" l="l" r="r" t="t"/>
                <a:pathLst>
                  <a:path extrusionOk="0" h="3190" w="1667">
                    <a:moveTo>
                      <a:pt x="1031" y="1"/>
                    </a:moveTo>
                    <a:cubicBezTo>
                      <a:pt x="770" y="1"/>
                      <a:pt x="554" y="171"/>
                      <a:pt x="456" y="426"/>
                    </a:cubicBezTo>
                    <a:cubicBezTo>
                      <a:pt x="228" y="1134"/>
                      <a:pt x="91" y="1887"/>
                      <a:pt x="23" y="2617"/>
                    </a:cubicBezTo>
                    <a:cubicBezTo>
                      <a:pt x="1" y="2903"/>
                      <a:pt x="275" y="3189"/>
                      <a:pt x="561" y="3189"/>
                    </a:cubicBezTo>
                    <a:cubicBezTo>
                      <a:pt x="572" y="3189"/>
                      <a:pt x="582" y="3189"/>
                      <a:pt x="593" y="3188"/>
                    </a:cubicBezTo>
                    <a:cubicBezTo>
                      <a:pt x="913" y="3188"/>
                      <a:pt x="1141" y="2937"/>
                      <a:pt x="1164" y="2617"/>
                    </a:cubicBezTo>
                    <a:cubicBezTo>
                      <a:pt x="1164" y="2480"/>
                      <a:pt x="1187" y="2366"/>
                      <a:pt x="1210" y="2229"/>
                    </a:cubicBezTo>
                    <a:cubicBezTo>
                      <a:pt x="1278" y="1704"/>
                      <a:pt x="1392" y="1225"/>
                      <a:pt x="1575" y="723"/>
                    </a:cubicBezTo>
                    <a:cubicBezTo>
                      <a:pt x="1666" y="449"/>
                      <a:pt x="1461" y="84"/>
                      <a:pt x="1164" y="15"/>
                    </a:cubicBezTo>
                    <a:cubicBezTo>
                      <a:pt x="1119" y="5"/>
                      <a:pt x="1074" y="1"/>
                      <a:pt x="10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9"/>
              <p:cNvSpPr/>
              <p:nvPr/>
            </p:nvSpPr>
            <p:spPr>
              <a:xfrm>
                <a:off x="6208650" y="3112275"/>
                <a:ext cx="35400" cy="79900"/>
              </a:xfrm>
              <a:custGeom>
                <a:rect b="b" l="l" r="r" t="t"/>
                <a:pathLst>
                  <a:path extrusionOk="0" h="3196" w="1416">
                    <a:moveTo>
                      <a:pt x="571" y="0"/>
                    </a:moveTo>
                    <a:cubicBezTo>
                      <a:pt x="274" y="23"/>
                      <a:pt x="0" y="252"/>
                      <a:pt x="0" y="571"/>
                    </a:cubicBezTo>
                    <a:cubicBezTo>
                      <a:pt x="0" y="1324"/>
                      <a:pt x="91" y="2055"/>
                      <a:pt x="251" y="2785"/>
                    </a:cubicBezTo>
                    <a:cubicBezTo>
                      <a:pt x="308" y="3014"/>
                      <a:pt x="557" y="3195"/>
                      <a:pt x="810" y="3195"/>
                    </a:cubicBezTo>
                    <a:cubicBezTo>
                      <a:pt x="860" y="3195"/>
                      <a:pt x="910" y="3188"/>
                      <a:pt x="959" y="3173"/>
                    </a:cubicBezTo>
                    <a:cubicBezTo>
                      <a:pt x="1256" y="3082"/>
                      <a:pt x="1415" y="2785"/>
                      <a:pt x="1347" y="2466"/>
                    </a:cubicBezTo>
                    <a:cubicBezTo>
                      <a:pt x="1301" y="2215"/>
                      <a:pt x="1256" y="1963"/>
                      <a:pt x="1210" y="1712"/>
                    </a:cubicBezTo>
                    <a:cubicBezTo>
                      <a:pt x="1164" y="1347"/>
                      <a:pt x="1141" y="959"/>
                      <a:pt x="1141" y="571"/>
                    </a:cubicBezTo>
                    <a:cubicBezTo>
                      <a:pt x="1141" y="274"/>
                      <a:pt x="890" y="0"/>
                      <a:pt x="5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9"/>
              <p:cNvSpPr/>
              <p:nvPr/>
            </p:nvSpPr>
            <p:spPr>
              <a:xfrm>
                <a:off x="6255425" y="3235500"/>
                <a:ext cx="75925" cy="66950"/>
              </a:xfrm>
              <a:custGeom>
                <a:rect b="b" l="l" r="r" t="t"/>
                <a:pathLst>
                  <a:path extrusionOk="0" h="2678" w="3037">
                    <a:moveTo>
                      <a:pt x="664" y="1"/>
                    </a:moveTo>
                    <a:cubicBezTo>
                      <a:pt x="562" y="1"/>
                      <a:pt x="454" y="26"/>
                      <a:pt x="366" y="70"/>
                    </a:cubicBezTo>
                    <a:cubicBezTo>
                      <a:pt x="115" y="230"/>
                      <a:pt x="1" y="595"/>
                      <a:pt x="161" y="846"/>
                    </a:cubicBezTo>
                    <a:cubicBezTo>
                      <a:pt x="663" y="1600"/>
                      <a:pt x="1325" y="2216"/>
                      <a:pt x="2101" y="2604"/>
                    </a:cubicBezTo>
                    <a:cubicBezTo>
                      <a:pt x="2197" y="2652"/>
                      <a:pt x="2305" y="2678"/>
                      <a:pt x="2411" y="2678"/>
                    </a:cubicBezTo>
                    <a:cubicBezTo>
                      <a:pt x="2606" y="2678"/>
                      <a:pt x="2796" y="2591"/>
                      <a:pt x="2900" y="2398"/>
                    </a:cubicBezTo>
                    <a:cubicBezTo>
                      <a:pt x="3037" y="2147"/>
                      <a:pt x="2968" y="1759"/>
                      <a:pt x="2694" y="1622"/>
                    </a:cubicBezTo>
                    <a:cubicBezTo>
                      <a:pt x="2466" y="1508"/>
                      <a:pt x="2238" y="1371"/>
                      <a:pt x="2032" y="1211"/>
                    </a:cubicBezTo>
                    <a:cubicBezTo>
                      <a:pt x="1758" y="983"/>
                      <a:pt x="1507" y="732"/>
                      <a:pt x="1279" y="458"/>
                    </a:cubicBezTo>
                    <a:cubicBezTo>
                      <a:pt x="1233" y="413"/>
                      <a:pt x="1188" y="344"/>
                      <a:pt x="1165" y="276"/>
                    </a:cubicBezTo>
                    <a:cubicBezTo>
                      <a:pt x="1074" y="162"/>
                      <a:pt x="960" y="70"/>
                      <a:pt x="823" y="25"/>
                    </a:cubicBezTo>
                    <a:cubicBezTo>
                      <a:pt x="774" y="8"/>
                      <a:pt x="720" y="1"/>
                      <a:pt x="6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9"/>
              <p:cNvSpPr/>
              <p:nvPr/>
            </p:nvSpPr>
            <p:spPr>
              <a:xfrm>
                <a:off x="6293100" y="3148225"/>
                <a:ext cx="49675" cy="64500"/>
              </a:xfrm>
              <a:custGeom>
                <a:rect b="b" l="l" r="r" t="t"/>
                <a:pathLst>
                  <a:path extrusionOk="0" h="2580" w="1987">
                    <a:moveTo>
                      <a:pt x="582" y="0"/>
                    </a:moveTo>
                    <a:cubicBezTo>
                      <a:pt x="530" y="0"/>
                      <a:pt x="480" y="8"/>
                      <a:pt x="434" y="23"/>
                    </a:cubicBezTo>
                    <a:cubicBezTo>
                      <a:pt x="297" y="69"/>
                      <a:pt x="160" y="160"/>
                      <a:pt x="92" y="297"/>
                    </a:cubicBezTo>
                    <a:cubicBezTo>
                      <a:pt x="23" y="434"/>
                      <a:pt x="0" y="571"/>
                      <a:pt x="23" y="731"/>
                    </a:cubicBezTo>
                    <a:cubicBezTo>
                      <a:pt x="160" y="1370"/>
                      <a:pt x="502" y="1986"/>
                      <a:pt x="1005" y="2420"/>
                    </a:cubicBezTo>
                    <a:cubicBezTo>
                      <a:pt x="1119" y="2511"/>
                      <a:pt x="1256" y="2580"/>
                      <a:pt x="1415" y="2580"/>
                    </a:cubicBezTo>
                    <a:cubicBezTo>
                      <a:pt x="1552" y="2580"/>
                      <a:pt x="1712" y="2534"/>
                      <a:pt x="1804" y="2420"/>
                    </a:cubicBezTo>
                    <a:cubicBezTo>
                      <a:pt x="1918" y="2306"/>
                      <a:pt x="1986" y="2169"/>
                      <a:pt x="1986" y="2009"/>
                    </a:cubicBezTo>
                    <a:cubicBezTo>
                      <a:pt x="1963" y="1872"/>
                      <a:pt x="1918" y="1712"/>
                      <a:pt x="1804" y="1621"/>
                    </a:cubicBezTo>
                    <a:cubicBezTo>
                      <a:pt x="1689" y="1507"/>
                      <a:pt x="1598" y="1416"/>
                      <a:pt x="1507" y="1279"/>
                    </a:cubicBezTo>
                    <a:cubicBezTo>
                      <a:pt x="1415" y="1165"/>
                      <a:pt x="1324" y="1028"/>
                      <a:pt x="1256" y="868"/>
                    </a:cubicBezTo>
                    <a:cubicBezTo>
                      <a:pt x="1210" y="731"/>
                      <a:pt x="1164" y="571"/>
                      <a:pt x="1142" y="434"/>
                    </a:cubicBezTo>
                    <a:cubicBezTo>
                      <a:pt x="1119" y="297"/>
                      <a:pt x="982" y="160"/>
                      <a:pt x="868" y="92"/>
                    </a:cubicBezTo>
                    <a:cubicBezTo>
                      <a:pt x="792" y="31"/>
                      <a:pt x="685" y="0"/>
                      <a:pt x="5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9"/>
              <p:cNvSpPr/>
              <p:nvPr/>
            </p:nvSpPr>
            <p:spPr>
              <a:xfrm>
                <a:off x="6284525" y="3005000"/>
                <a:ext cx="35975" cy="66800"/>
              </a:xfrm>
              <a:custGeom>
                <a:rect b="b" l="l" r="r" t="t"/>
                <a:pathLst>
                  <a:path extrusionOk="0" h="2672" w="1439">
                    <a:moveTo>
                      <a:pt x="837" y="0"/>
                    </a:moveTo>
                    <a:cubicBezTo>
                      <a:pt x="638" y="0"/>
                      <a:pt x="435" y="92"/>
                      <a:pt x="343" y="274"/>
                    </a:cubicBezTo>
                    <a:cubicBezTo>
                      <a:pt x="206" y="571"/>
                      <a:pt x="92" y="868"/>
                      <a:pt x="47" y="1187"/>
                    </a:cubicBezTo>
                    <a:cubicBezTo>
                      <a:pt x="24" y="1347"/>
                      <a:pt x="1" y="1530"/>
                      <a:pt x="1" y="1712"/>
                    </a:cubicBezTo>
                    <a:cubicBezTo>
                      <a:pt x="1" y="1895"/>
                      <a:pt x="24" y="2077"/>
                      <a:pt x="47" y="2260"/>
                    </a:cubicBezTo>
                    <a:cubicBezTo>
                      <a:pt x="47" y="2397"/>
                      <a:pt x="184" y="2534"/>
                      <a:pt x="298" y="2602"/>
                    </a:cubicBezTo>
                    <a:cubicBezTo>
                      <a:pt x="371" y="2647"/>
                      <a:pt x="474" y="2672"/>
                      <a:pt x="574" y="2672"/>
                    </a:cubicBezTo>
                    <a:cubicBezTo>
                      <a:pt x="629" y="2672"/>
                      <a:pt x="683" y="2664"/>
                      <a:pt x="731" y="2648"/>
                    </a:cubicBezTo>
                    <a:cubicBezTo>
                      <a:pt x="868" y="2602"/>
                      <a:pt x="1005" y="2534"/>
                      <a:pt x="1074" y="2397"/>
                    </a:cubicBezTo>
                    <a:cubicBezTo>
                      <a:pt x="1097" y="2351"/>
                      <a:pt x="1119" y="2306"/>
                      <a:pt x="1142" y="2260"/>
                    </a:cubicBezTo>
                    <a:cubicBezTo>
                      <a:pt x="1165" y="2192"/>
                      <a:pt x="1165" y="2123"/>
                      <a:pt x="1165" y="2077"/>
                    </a:cubicBezTo>
                    <a:cubicBezTo>
                      <a:pt x="1119" y="1872"/>
                      <a:pt x="1119" y="1667"/>
                      <a:pt x="1142" y="1461"/>
                    </a:cubicBezTo>
                    <a:cubicBezTo>
                      <a:pt x="1188" y="1279"/>
                      <a:pt x="1234" y="1096"/>
                      <a:pt x="1302" y="913"/>
                    </a:cubicBezTo>
                    <a:cubicBezTo>
                      <a:pt x="1302" y="891"/>
                      <a:pt x="1325" y="868"/>
                      <a:pt x="1325" y="845"/>
                    </a:cubicBezTo>
                    <a:cubicBezTo>
                      <a:pt x="1393" y="708"/>
                      <a:pt x="1439" y="571"/>
                      <a:pt x="1393" y="411"/>
                    </a:cubicBezTo>
                    <a:cubicBezTo>
                      <a:pt x="1348" y="274"/>
                      <a:pt x="1256" y="137"/>
                      <a:pt x="1119" y="69"/>
                    </a:cubicBezTo>
                    <a:cubicBezTo>
                      <a:pt x="1036" y="23"/>
                      <a:pt x="937" y="0"/>
                      <a:pt x="8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9"/>
              <p:cNvSpPr/>
              <p:nvPr/>
            </p:nvSpPr>
            <p:spPr>
              <a:xfrm>
                <a:off x="6345025" y="3061100"/>
                <a:ext cx="43400" cy="79850"/>
              </a:xfrm>
              <a:custGeom>
                <a:rect b="b" l="l" r="r" t="t"/>
                <a:pathLst>
                  <a:path extrusionOk="0" h="3194" w="1736">
                    <a:moveTo>
                      <a:pt x="1403" y="2025"/>
                    </a:moveTo>
                    <a:cubicBezTo>
                      <a:pt x="1419" y="2063"/>
                      <a:pt x="1424" y="2077"/>
                      <a:pt x="1423" y="2077"/>
                    </a:cubicBezTo>
                    <a:cubicBezTo>
                      <a:pt x="1422" y="2077"/>
                      <a:pt x="1411" y="2052"/>
                      <a:pt x="1403" y="2025"/>
                    </a:cubicBezTo>
                    <a:close/>
                    <a:moveTo>
                      <a:pt x="735" y="0"/>
                    </a:moveTo>
                    <a:cubicBezTo>
                      <a:pt x="488" y="0"/>
                      <a:pt x="218" y="153"/>
                      <a:pt x="160" y="404"/>
                    </a:cubicBezTo>
                    <a:cubicBezTo>
                      <a:pt x="0" y="1271"/>
                      <a:pt x="115" y="2162"/>
                      <a:pt x="571" y="2915"/>
                    </a:cubicBezTo>
                    <a:cubicBezTo>
                      <a:pt x="680" y="3086"/>
                      <a:pt x="885" y="3194"/>
                      <a:pt x="1092" y="3194"/>
                    </a:cubicBezTo>
                    <a:cubicBezTo>
                      <a:pt x="1187" y="3194"/>
                      <a:pt x="1283" y="3171"/>
                      <a:pt x="1370" y="3120"/>
                    </a:cubicBezTo>
                    <a:cubicBezTo>
                      <a:pt x="1621" y="2960"/>
                      <a:pt x="1735" y="2618"/>
                      <a:pt x="1575" y="2344"/>
                    </a:cubicBezTo>
                    <a:cubicBezTo>
                      <a:pt x="1530" y="2253"/>
                      <a:pt x="1484" y="2184"/>
                      <a:pt x="1438" y="2093"/>
                    </a:cubicBezTo>
                    <a:cubicBezTo>
                      <a:pt x="1417" y="2072"/>
                      <a:pt x="1416" y="2031"/>
                      <a:pt x="1397" y="2007"/>
                    </a:cubicBezTo>
                    <a:lnTo>
                      <a:pt x="1397" y="2007"/>
                    </a:lnTo>
                    <a:cubicBezTo>
                      <a:pt x="1395" y="1996"/>
                      <a:pt x="1393" y="1986"/>
                      <a:pt x="1393" y="1979"/>
                    </a:cubicBezTo>
                    <a:cubicBezTo>
                      <a:pt x="1324" y="1819"/>
                      <a:pt x="1279" y="1659"/>
                      <a:pt x="1256" y="1500"/>
                    </a:cubicBezTo>
                    <a:cubicBezTo>
                      <a:pt x="1256" y="1477"/>
                      <a:pt x="1256" y="1477"/>
                      <a:pt x="1256" y="1454"/>
                    </a:cubicBezTo>
                    <a:cubicBezTo>
                      <a:pt x="1256" y="1431"/>
                      <a:pt x="1233" y="1386"/>
                      <a:pt x="1233" y="1363"/>
                    </a:cubicBezTo>
                    <a:cubicBezTo>
                      <a:pt x="1233" y="1271"/>
                      <a:pt x="1233" y="1180"/>
                      <a:pt x="1233" y="1112"/>
                    </a:cubicBezTo>
                    <a:cubicBezTo>
                      <a:pt x="1233" y="1020"/>
                      <a:pt x="1233" y="952"/>
                      <a:pt x="1233" y="861"/>
                    </a:cubicBezTo>
                    <a:lnTo>
                      <a:pt x="1256" y="861"/>
                    </a:lnTo>
                    <a:cubicBezTo>
                      <a:pt x="1256" y="815"/>
                      <a:pt x="1256" y="769"/>
                      <a:pt x="1279" y="724"/>
                    </a:cubicBezTo>
                    <a:cubicBezTo>
                      <a:pt x="1324" y="427"/>
                      <a:pt x="1187" y="85"/>
                      <a:pt x="868" y="16"/>
                    </a:cubicBezTo>
                    <a:cubicBezTo>
                      <a:pt x="825" y="5"/>
                      <a:pt x="781" y="0"/>
                      <a:pt x="7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9"/>
              <p:cNvSpPr/>
              <p:nvPr/>
            </p:nvSpPr>
            <p:spPr>
              <a:xfrm>
                <a:off x="6360425" y="2925100"/>
                <a:ext cx="52525" cy="74600"/>
              </a:xfrm>
              <a:custGeom>
                <a:rect b="b" l="l" r="r" t="t"/>
                <a:pathLst>
                  <a:path extrusionOk="0" h="2984" w="2101">
                    <a:moveTo>
                      <a:pt x="1471" y="1"/>
                    </a:moveTo>
                    <a:cubicBezTo>
                      <a:pt x="1276" y="1"/>
                      <a:pt x="1089" y="92"/>
                      <a:pt x="982" y="275"/>
                    </a:cubicBezTo>
                    <a:cubicBezTo>
                      <a:pt x="640" y="914"/>
                      <a:pt x="343" y="1576"/>
                      <a:pt x="92" y="2260"/>
                    </a:cubicBezTo>
                    <a:cubicBezTo>
                      <a:pt x="1" y="2534"/>
                      <a:pt x="206" y="2900"/>
                      <a:pt x="480" y="2968"/>
                    </a:cubicBezTo>
                    <a:cubicBezTo>
                      <a:pt x="533" y="2979"/>
                      <a:pt x="584" y="2984"/>
                      <a:pt x="632" y="2984"/>
                    </a:cubicBezTo>
                    <a:cubicBezTo>
                      <a:pt x="902" y="2984"/>
                      <a:pt x="1110" y="2828"/>
                      <a:pt x="1188" y="2557"/>
                    </a:cubicBezTo>
                    <a:cubicBezTo>
                      <a:pt x="1256" y="2352"/>
                      <a:pt x="1347" y="2169"/>
                      <a:pt x="1439" y="1964"/>
                    </a:cubicBezTo>
                    <a:cubicBezTo>
                      <a:pt x="1598" y="1576"/>
                      <a:pt x="1758" y="1211"/>
                      <a:pt x="1964" y="845"/>
                    </a:cubicBezTo>
                    <a:cubicBezTo>
                      <a:pt x="2101" y="594"/>
                      <a:pt x="2032" y="229"/>
                      <a:pt x="1758" y="69"/>
                    </a:cubicBezTo>
                    <a:cubicBezTo>
                      <a:pt x="1667" y="24"/>
                      <a:pt x="1568" y="1"/>
                      <a:pt x="14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9"/>
              <p:cNvSpPr/>
              <p:nvPr/>
            </p:nvSpPr>
            <p:spPr>
              <a:xfrm>
                <a:off x="6315925" y="2868925"/>
                <a:ext cx="49100" cy="66850"/>
              </a:xfrm>
              <a:custGeom>
                <a:rect b="b" l="l" r="r" t="t"/>
                <a:pathLst>
                  <a:path extrusionOk="0" h="2674" w="1964">
                    <a:moveTo>
                      <a:pt x="1316" y="1"/>
                    </a:moveTo>
                    <a:cubicBezTo>
                      <a:pt x="1126" y="1"/>
                      <a:pt x="944" y="102"/>
                      <a:pt x="822" y="285"/>
                    </a:cubicBezTo>
                    <a:cubicBezTo>
                      <a:pt x="502" y="810"/>
                      <a:pt x="251" y="1358"/>
                      <a:pt x="46" y="1951"/>
                    </a:cubicBezTo>
                    <a:cubicBezTo>
                      <a:pt x="0" y="2088"/>
                      <a:pt x="23" y="2271"/>
                      <a:pt x="92" y="2385"/>
                    </a:cubicBezTo>
                    <a:cubicBezTo>
                      <a:pt x="160" y="2499"/>
                      <a:pt x="297" y="2613"/>
                      <a:pt x="434" y="2659"/>
                    </a:cubicBezTo>
                    <a:cubicBezTo>
                      <a:pt x="479" y="2668"/>
                      <a:pt x="524" y="2673"/>
                      <a:pt x="567" y="2673"/>
                    </a:cubicBezTo>
                    <a:cubicBezTo>
                      <a:pt x="828" y="2673"/>
                      <a:pt x="1044" y="2502"/>
                      <a:pt x="1142" y="2248"/>
                    </a:cubicBezTo>
                    <a:cubicBezTo>
                      <a:pt x="1187" y="2111"/>
                      <a:pt x="1233" y="1997"/>
                      <a:pt x="1279" y="1860"/>
                    </a:cubicBezTo>
                    <a:cubicBezTo>
                      <a:pt x="1438" y="1517"/>
                      <a:pt x="1621" y="1175"/>
                      <a:pt x="1804" y="855"/>
                    </a:cubicBezTo>
                    <a:cubicBezTo>
                      <a:pt x="1963" y="604"/>
                      <a:pt x="1872" y="216"/>
                      <a:pt x="1598" y="79"/>
                    </a:cubicBezTo>
                    <a:cubicBezTo>
                      <a:pt x="1507" y="26"/>
                      <a:pt x="1410" y="1"/>
                      <a:pt x="13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39" name="Google Shape;43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0" name="Shape 440"/>
        <p:cNvGrpSpPr/>
        <p:nvPr/>
      </p:nvGrpSpPr>
      <p:grpSpPr>
        <a:xfrm>
          <a:off x="0" y="0"/>
          <a:ext cx="0" cy="0"/>
          <a:chOff x="0" y="0"/>
          <a:chExt cx="0" cy="0"/>
        </a:xfrm>
      </p:grpSpPr>
      <p:sp>
        <p:nvSpPr>
          <p:cNvPr id="441" name="Google Shape;441;p10"/>
          <p:cNvSpPr/>
          <p:nvPr/>
        </p:nvSpPr>
        <p:spPr>
          <a:xfrm>
            <a:off x="-10415"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0"/>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43" name="Google Shape;443;p10"/>
          <p:cNvSpPr/>
          <p:nvPr/>
        </p:nvSpPr>
        <p:spPr>
          <a:xfrm>
            <a:off x="6035050" y="4238577"/>
            <a:ext cx="3147959" cy="904926"/>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4" name="Google Shape;444;p10"/>
          <p:cNvGrpSpPr/>
          <p:nvPr/>
        </p:nvGrpSpPr>
        <p:grpSpPr>
          <a:xfrm rot="-3777655">
            <a:off x="-53957" y="-151068"/>
            <a:ext cx="572927" cy="787028"/>
            <a:chOff x="3127800" y="2228675"/>
            <a:chExt cx="572925" cy="787025"/>
          </a:xfrm>
        </p:grpSpPr>
        <p:sp>
          <p:nvSpPr>
            <p:cNvPr id="445" name="Google Shape;445;p10"/>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0"/>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0"/>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0"/>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0"/>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0"/>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0"/>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0"/>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0"/>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0"/>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0"/>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0"/>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0"/>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0"/>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9" name="Google Shape;459;p10"/>
          <p:cNvGrpSpPr/>
          <p:nvPr/>
        </p:nvGrpSpPr>
        <p:grpSpPr>
          <a:xfrm rot="-3041862">
            <a:off x="8757584" y="3877514"/>
            <a:ext cx="446242" cy="453366"/>
            <a:chOff x="4350100" y="1147775"/>
            <a:chExt cx="446250" cy="453375"/>
          </a:xfrm>
        </p:grpSpPr>
        <p:sp>
          <p:nvSpPr>
            <p:cNvPr id="460" name="Google Shape;460;p10"/>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0"/>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0"/>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10"/>
          <p:cNvGrpSpPr/>
          <p:nvPr/>
        </p:nvGrpSpPr>
        <p:grpSpPr>
          <a:xfrm>
            <a:off x="6388150" y="4754550"/>
            <a:ext cx="1067700" cy="1029050"/>
            <a:chOff x="4445375" y="3754025"/>
            <a:chExt cx="1067700" cy="1029050"/>
          </a:xfrm>
        </p:grpSpPr>
        <p:sp>
          <p:nvSpPr>
            <p:cNvPr id="464" name="Google Shape;464;p10"/>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0"/>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0"/>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0"/>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0"/>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0"/>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0"/>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1" name="Google Shape;47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Paytone One"/>
              <a:buNone/>
              <a:defRPr b="0" i="0" sz="2800" u="none" cap="none" strike="noStrike">
                <a:solidFill>
                  <a:schemeClr val="dk1"/>
                </a:solidFill>
                <a:latin typeface="Paytone One"/>
                <a:ea typeface="Paytone One"/>
                <a:cs typeface="Paytone One"/>
                <a:sym typeface="Paytone One"/>
              </a:defRPr>
            </a:lvl1pPr>
            <a:lvl2pPr lvl="1"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2pPr>
            <a:lvl3pPr lvl="2"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3pPr>
            <a:lvl4pPr lvl="3"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4pPr>
            <a:lvl5pPr lvl="4"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5pPr>
            <a:lvl6pPr lvl="5"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6pPr>
            <a:lvl7pPr lvl="6"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7pPr>
            <a:lvl8pPr lvl="7"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8pPr>
            <a:lvl9pPr lvl="8"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00000"/>
              </a:lnSpc>
              <a:spcBef>
                <a:spcPts val="0"/>
              </a:spcBef>
              <a:spcAft>
                <a:spcPts val="0"/>
              </a:spcAft>
              <a:buClr>
                <a:schemeClr val="dk2"/>
              </a:buClr>
              <a:buSzPts val="1800"/>
              <a:buFont typeface="Encode Sans"/>
              <a:buChar char="●"/>
              <a:defRPr b="0" i="0" sz="1800" u="none" cap="none" strike="noStrike">
                <a:solidFill>
                  <a:schemeClr val="dk2"/>
                </a:solidFill>
                <a:latin typeface="Encode Sans"/>
                <a:ea typeface="Encode Sans"/>
                <a:cs typeface="Encode Sans"/>
                <a:sym typeface="Encode Sans"/>
              </a:defRPr>
            </a:lvl1pPr>
            <a:lvl2pPr indent="-317500" lvl="1" marL="9144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2pPr>
            <a:lvl3pPr indent="-317500" lvl="2" marL="13716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3pPr>
            <a:lvl4pPr indent="-317500" lvl="3" marL="18288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4pPr>
            <a:lvl5pPr indent="-317500" lvl="4" marL="22860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5pPr>
            <a:lvl6pPr indent="-317500" lvl="5" marL="27432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6pPr>
            <a:lvl7pPr indent="-317500" lvl="6" marL="32004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7pPr>
            <a:lvl8pPr indent="-317500" lvl="7" marL="36576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8pPr>
            <a:lvl9pPr indent="-317500" lvl="8" marL="41148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Encode Sans"/>
                <a:ea typeface="Encode Sans"/>
                <a:cs typeface="Encode Sans"/>
                <a:sym typeface="Encode Sans"/>
              </a:defRPr>
            </a:lvl1pPr>
            <a:lvl2pPr lvl="1" algn="r">
              <a:buNone/>
              <a:defRPr sz="1300">
                <a:solidFill>
                  <a:schemeClr val="dk2"/>
                </a:solidFill>
                <a:latin typeface="Encode Sans"/>
                <a:ea typeface="Encode Sans"/>
                <a:cs typeface="Encode Sans"/>
                <a:sym typeface="Encode Sans"/>
              </a:defRPr>
            </a:lvl2pPr>
            <a:lvl3pPr lvl="2" algn="r">
              <a:buNone/>
              <a:defRPr sz="1300">
                <a:solidFill>
                  <a:schemeClr val="dk2"/>
                </a:solidFill>
                <a:latin typeface="Encode Sans"/>
                <a:ea typeface="Encode Sans"/>
                <a:cs typeface="Encode Sans"/>
                <a:sym typeface="Encode Sans"/>
              </a:defRPr>
            </a:lvl3pPr>
            <a:lvl4pPr lvl="3" algn="r">
              <a:buNone/>
              <a:defRPr sz="1300">
                <a:solidFill>
                  <a:schemeClr val="dk2"/>
                </a:solidFill>
                <a:latin typeface="Encode Sans"/>
                <a:ea typeface="Encode Sans"/>
                <a:cs typeface="Encode Sans"/>
                <a:sym typeface="Encode Sans"/>
              </a:defRPr>
            </a:lvl4pPr>
            <a:lvl5pPr lvl="4" algn="r">
              <a:buNone/>
              <a:defRPr sz="1300">
                <a:solidFill>
                  <a:schemeClr val="dk2"/>
                </a:solidFill>
                <a:latin typeface="Encode Sans"/>
                <a:ea typeface="Encode Sans"/>
                <a:cs typeface="Encode Sans"/>
                <a:sym typeface="Encode Sans"/>
              </a:defRPr>
            </a:lvl5pPr>
            <a:lvl6pPr lvl="5" algn="r">
              <a:buNone/>
              <a:defRPr sz="1300">
                <a:solidFill>
                  <a:schemeClr val="dk2"/>
                </a:solidFill>
                <a:latin typeface="Encode Sans"/>
                <a:ea typeface="Encode Sans"/>
                <a:cs typeface="Encode Sans"/>
                <a:sym typeface="Encode Sans"/>
              </a:defRPr>
            </a:lvl6pPr>
            <a:lvl7pPr lvl="6" algn="r">
              <a:buNone/>
              <a:defRPr sz="1300">
                <a:solidFill>
                  <a:schemeClr val="dk2"/>
                </a:solidFill>
                <a:latin typeface="Encode Sans"/>
                <a:ea typeface="Encode Sans"/>
                <a:cs typeface="Encode Sans"/>
                <a:sym typeface="Encode Sans"/>
              </a:defRPr>
            </a:lvl7pPr>
            <a:lvl8pPr lvl="7" algn="r">
              <a:buNone/>
              <a:defRPr sz="1300">
                <a:solidFill>
                  <a:schemeClr val="dk2"/>
                </a:solidFill>
                <a:latin typeface="Encode Sans"/>
                <a:ea typeface="Encode Sans"/>
                <a:cs typeface="Encode Sans"/>
                <a:sym typeface="Encode Sans"/>
              </a:defRPr>
            </a:lvl8pPr>
            <a:lvl9pPr lvl="8" algn="r">
              <a:buNone/>
              <a:defRPr sz="1300">
                <a:solidFill>
                  <a:schemeClr val="dk2"/>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orient="horz">
          <p15:clr>
            <a:srgbClr val="EA4335"/>
          </p15:clr>
        </p15:guide>
        <p15:guide id="4">
          <p15:clr>
            <a:srgbClr val="EA4335"/>
          </p15:clr>
        </p15:guide>
        <p15:guide id="5" orient="horz" pos="3240">
          <p15:clr>
            <a:srgbClr val="EA4335"/>
          </p15:clr>
        </p15:guide>
        <p15:guide id="6" pos="5760">
          <p15:clr>
            <a:srgbClr val="EA4335"/>
          </p15:clr>
        </p15:guide>
        <p15:guide id="7" orient="horz" pos="340">
          <p15:clr>
            <a:srgbClr val="EA4335"/>
          </p15:clr>
        </p15:guide>
        <p15:guide id="8" orient="horz" pos="2903">
          <p15:clr>
            <a:srgbClr val="EA4335"/>
          </p15:clr>
        </p15:guide>
        <p15:guide id="9" pos="449">
          <p15:clr>
            <a:srgbClr val="EA4335"/>
          </p15:clr>
        </p15:guide>
        <p15:guide id="10" pos="531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35"/>
          <p:cNvSpPr txBox="1"/>
          <p:nvPr>
            <p:ph type="ctrTitle"/>
          </p:nvPr>
        </p:nvSpPr>
        <p:spPr>
          <a:xfrm>
            <a:off x="3880175" y="152400"/>
            <a:ext cx="5173500" cy="222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300"/>
              <a:t>Sentiment Analysis of Movie Reviews using NLP</a:t>
            </a:r>
            <a:endParaRPr sz="4300"/>
          </a:p>
        </p:txBody>
      </p:sp>
      <p:sp>
        <p:nvSpPr>
          <p:cNvPr id="1775" name="Google Shape;1775;p35"/>
          <p:cNvSpPr txBox="1"/>
          <p:nvPr>
            <p:ph idx="1" type="subTitle"/>
          </p:nvPr>
        </p:nvSpPr>
        <p:spPr>
          <a:xfrm>
            <a:off x="5005577" y="2655471"/>
            <a:ext cx="2911800"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Presented to - Annajiat Alim Rasel</a:t>
            </a:r>
            <a:endParaRPr/>
          </a:p>
        </p:txBody>
      </p:sp>
      <p:grpSp>
        <p:nvGrpSpPr>
          <p:cNvPr id="1776" name="Google Shape;1776;p35"/>
          <p:cNvGrpSpPr/>
          <p:nvPr/>
        </p:nvGrpSpPr>
        <p:grpSpPr>
          <a:xfrm>
            <a:off x="3304939" y="1306220"/>
            <a:ext cx="936875" cy="681862"/>
            <a:chOff x="3349430" y="1025723"/>
            <a:chExt cx="1021562" cy="743498"/>
          </a:xfrm>
        </p:grpSpPr>
        <p:sp>
          <p:nvSpPr>
            <p:cNvPr id="1777" name="Google Shape;1777;p35"/>
            <p:cNvSpPr/>
            <p:nvPr/>
          </p:nvSpPr>
          <p:spPr>
            <a:xfrm>
              <a:off x="3349430" y="1025723"/>
              <a:ext cx="1021562" cy="743498"/>
            </a:xfrm>
            <a:custGeom>
              <a:rect b="b" l="l" r="r" t="t"/>
              <a:pathLst>
                <a:path extrusionOk="0" h="12182" w="16738">
                  <a:moveTo>
                    <a:pt x="16039" y="1"/>
                  </a:moveTo>
                  <a:cubicBezTo>
                    <a:pt x="15416" y="1"/>
                    <a:pt x="14792" y="152"/>
                    <a:pt x="14241" y="439"/>
                  </a:cubicBezTo>
                  <a:cubicBezTo>
                    <a:pt x="13857" y="642"/>
                    <a:pt x="13495" y="919"/>
                    <a:pt x="13207" y="1261"/>
                  </a:cubicBezTo>
                  <a:cubicBezTo>
                    <a:pt x="11648" y="667"/>
                    <a:pt x="9884" y="384"/>
                    <a:pt x="8142" y="384"/>
                  </a:cubicBezTo>
                  <a:cubicBezTo>
                    <a:pt x="6939" y="384"/>
                    <a:pt x="5747" y="519"/>
                    <a:pt x="4641" y="781"/>
                  </a:cubicBezTo>
                  <a:cubicBezTo>
                    <a:pt x="3339" y="1079"/>
                    <a:pt x="1590" y="1655"/>
                    <a:pt x="907" y="2914"/>
                  </a:cubicBezTo>
                  <a:cubicBezTo>
                    <a:pt x="224" y="4173"/>
                    <a:pt x="0" y="5656"/>
                    <a:pt x="107" y="7085"/>
                  </a:cubicBezTo>
                  <a:cubicBezTo>
                    <a:pt x="224" y="8643"/>
                    <a:pt x="203" y="10200"/>
                    <a:pt x="1547" y="11256"/>
                  </a:cubicBezTo>
                  <a:cubicBezTo>
                    <a:pt x="2336" y="11875"/>
                    <a:pt x="3531" y="12067"/>
                    <a:pt x="4513" y="12120"/>
                  </a:cubicBezTo>
                  <a:cubicBezTo>
                    <a:pt x="5245" y="12159"/>
                    <a:pt x="5986" y="12182"/>
                    <a:pt x="6730" y="12182"/>
                  </a:cubicBezTo>
                  <a:cubicBezTo>
                    <a:pt x="7839" y="12182"/>
                    <a:pt x="8955" y="12130"/>
                    <a:pt x="10060" y="12003"/>
                  </a:cubicBezTo>
                  <a:cubicBezTo>
                    <a:pt x="11638" y="11832"/>
                    <a:pt x="13399" y="11608"/>
                    <a:pt x="14433" y="10211"/>
                  </a:cubicBezTo>
                  <a:cubicBezTo>
                    <a:pt x="15148" y="9251"/>
                    <a:pt x="15479" y="8045"/>
                    <a:pt x="15500" y="6840"/>
                  </a:cubicBezTo>
                  <a:cubicBezTo>
                    <a:pt x="15511" y="6253"/>
                    <a:pt x="15447" y="5677"/>
                    <a:pt x="15308" y="5133"/>
                  </a:cubicBezTo>
                  <a:cubicBezTo>
                    <a:pt x="15105" y="4269"/>
                    <a:pt x="14967" y="3127"/>
                    <a:pt x="14444" y="2263"/>
                  </a:cubicBezTo>
                  <a:cubicBezTo>
                    <a:pt x="14572" y="1975"/>
                    <a:pt x="14732" y="1709"/>
                    <a:pt x="14935" y="1453"/>
                  </a:cubicBezTo>
                  <a:cubicBezTo>
                    <a:pt x="15404" y="855"/>
                    <a:pt x="16044" y="386"/>
                    <a:pt x="16738" y="66"/>
                  </a:cubicBezTo>
                  <a:cubicBezTo>
                    <a:pt x="16507" y="22"/>
                    <a:pt x="16273" y="1"/>
                    <a:pt x="16039"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35"/>
            <p:cNvSpPr/>
            <p:nvPr/>
          </p:nvSpPr>
          <p:spPr>
            <a:xfrm>
              <a:off x="3574032" y="1169822"/>
              <a:ext cx="523964" cy="469218"/>
            </a:xfrm>
            <a:custGeom>
              <a:rect b="b" l="l" r="r" t="t"/>
              <a:pathLst>
                <a:path extrusionOk="0" h="7688" w="8585">
                  <a:moveTo>
                    <a:pt x="4368" y="0"/>
                  </a:moveTo>
                  <a:cubicBezTo>
                    <a:pt x="3721" y="0"/>
                    <a:pt x="3071" y="120"/>
                    <a:pt x="2518" y="318"/>
                  </a:cubicBezTo>
                  <a:cubicBezTo>
                    <a:pt x="1345" y="745"/>
                    <a:pt x="545" y="1599"/>
                    <a:pt x="203" y="2772"/>
                  </a:cubicBezTo>
                  <a:cubicBezTo>
                    <a:pt x="0" y="3455"/>
                    <a:pt x="54" y="4191"/>
                    <a:pt x="214" y="4884"/>
                  </a:cubicBezTo>
                  <a:cubicBezTo>
                    <a:pt x="310" y="5279"/>
                    <a:pt x="427" y="5684"/>
                    <a:pt x="641" y="6047"/>
                  </a:cubicBezTo>
                  <a:cubicBezTo>
                    <a:pt x="1003" y="6634"/>
                    <a:pt x="1590" y="7082"/>
                    <a:pt x="2230" y="7348"/>
                  </a:cubicBezTo>
                  <a:cubicBezTo>
                    <a:pt x="2768" y="7580"/>
                    <a:pt x="3336" y="7688"/>
                    <a:pt x="3899" y="7688"/>
                  </a:cubicBezTo>
                  <a:cubicBezTo>
                    <a:pt x="6290" y="7688"/>
                    <a:pt x="8585" y="5741"/>
                    <a:pt x="8118" y="3081"/>
                  </a:cubicBezTo>
                  <a:cubicBezTo>
                    <a:pt x="7948" y="2111"/>
                    <a:pt x="7361" y="1161"/>
                    <a:pt x="6518" y="585"/>
                  </a:cubicBezTo>
                  <a:cubicBezTo>
                    <a:pt x="5919" y="172"/>
                    <a:pt x="5145" y="0"/>
                    <a:pt x="4368"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5"/>
            <p:cNvSpPr/>
            <p:nvPr/>
          </p:nvSpPr>
          <p:spPr>
            <a:xfrm>
              <a:off x="3704887" y="1330522"/>
              <a:ext cx="21544" cy="74948"/>
            </a:xfrm>
            <a:custGeom>
              <a:rect b="b" l="l" r="r" t="t"/>
              <a:pathLst>
                <a:path extrusionOk="0" h="1228" w="353">
                  <a:moveTo>
                    <a:pt x="129" y="0"/>
                  </a:moveTo>
                  <a:cubicBezTo>
                    <a:pt x="54" y="0"/>
                    <a:pt x="1" y="278"/>
                    <a:pt x="54" y="640"/>
                  </a:cubicBezTo>
                  <a:cubicBezTo>
                    <a:pt x="96" y="975"/>
                    <a:pt x="209" y="1227"/>
                    <a:pt x="284" y="1227"/>
                  </a:cubicBezTo>
                  <a:cubicBezTo>
                    <a:pt x="286" y="1227"/>
                    <a:pt x="287" y="1227"/>
                    <a:pt x="289" y="1227"/>
                  </a:cubicBezTo>
                  <a:cubicBezTo>
                    <a:pt x="353" y="1206"/>
                    <a:pt x="321" y="928"/>
                    <a:pt x="289" y="598"/>
                  </a:cubicBezTo>
                  <a:cubicBezTo>
                    <a:pt x="246" y="267"/>
                    <a:pt x="193" y="0"/>
                    <a:pt x="129"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35"/>
            <p:cNvSpPr/>
            <p:nvPr/>
          </p:nvSpPr>
          <p:spPr>
            <a:xfrm>
              <a:off x="3914536" y="1283587"/>
              <a:ext cx="18310" cy="76901"/>
            </a:xfrm>
            <a:custGeom>
              <a:rect b="b" l="l" r="r" t="t"/>
              <a:pathLst>
                <a:path extrusionOk="0" h="1260" w="300">
                  <a:moveTo>
                    <a:pt x="68" y="1"/>
                  </a:moveTo>
                  <a:cubicBezTo>
                    <a:pt x="67" y="1"/>
                    <a:pt x="66" y="1"/>
                    <a:pt x="65" y="1"/>
                  </a:cubicBezTo>
                  <a:cubicBezTo>
                    <a:pt x="1" y="23"/>
                    <a:pt x="1" y="300"/>
                    <a:pt x="33" y="641"/>
                  </a:cubicBezTo>
                  <a:cubicBezTo>
                    <a:pt x="65" y="983"/>
                    <a:pt x="129" y="1260"/>
                    <a:pt x="193" y="1260"/>
                  </a:cubicBezTo>
                  <a:cubicBezTo>
                    <a:pt x="267" y="1260"/>
                    <a:pt x="299" y="961"/>
                    <a:pt x="267" y="620"/>
                  </a:cubicBezTo>
                  <a:cubicBezTo>
                    <a:pt x="225" y="274"/>
                    <a:pt x="132" y="1"/>
                    <a:pt x="6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35"/>
            <p:cNvSpPr/>
            <p:nvPr/>
          </p:nvSpPr>
          <p:spPr>
            <a:xfrm>
              <a:off x="3769338" y="1354813"/>
              <a:ext cx="119868" cy="90999"/>
            </a:xfrm>
            <a:custGeom>
              <a:rect b="b" l="l" r="r" t="t"/>
              <a:pathLst>
                <a:path extrusionOk="0" h="1491" w="1964">
                  <a:moveTo>
                    <a:pt x="1054" y="0"/>
                  </a:moveTo>
                  <a:cubicBezTo>
                    <a:pt x="955" y="0"/>
                    <a:pt x="851" y="14"/>
                    <a:pt x="747" y="40"/>
                  </a:cubicBezTo>
                  <a:cubicBezTo>
                    <a:pt x="513" y="104"/>
                    <a:pt x="299" y="274"/>
                    <a:pt x="193" y="466"/>
                  </a:cubicBezTo>
                  <a:cubicBezTo>
                    <a:pt x="65" y="648"/>
                    <a:pt x="33" y="840"/>
                    <a:pt x="11" y="1000"/>
                  </a:cubicBezTo>
                  <a:cubicBezTo>
                    <a:pt x="1" y="1320"/>
                    <a:pt x="97" y="1490"/>
                    <a:pt x="118" y="1490"/>
                  </a:cubicBezTo>
                  <a:cubicBezTo>
                    <a:pt x="161" y="1480"/>
                    <a:pt x="118" y="1309"/>
                    <a:pt x="171" y="1021"/>
                  </a:cubicBezTo>
                  <a:cubicBezTo>
                    <a:pt x="203" y="893"/>
                    <a:pt x="257" y="733"/>
                    <a:pt x="363" y="584"/>
                  </a:cubicBezTo>
                  <a:cubicBezTo>
                    <a:pt x="470" y="434"/>
                    <a:pt x="609" y="317"/>
                    <a:pt x="811" y="264"/>
                  </a:cubicBezTo>
                  <a:cubicBezTo>
                    <a:pt x="891" y="241"/>
                    <a:pt x="971" y="230"/>
                    <a:pt x="1049" y="230"/>
                  </a:cubicBezTo>
                  <a:cubicBezTo>
                    <a:pt x="1158" y="230"/>
                    <a:pt x="1262" y="252"/>
                    <a:pt x="1356" y="296"/>
                  </a:cubicBezTo>
                  <a:cubicBezTo>
                    <a:pt x="1516" y="360"/>
                    <a:pt x="1622" y="477"/>
                    <a:pt x="1697" y="594"/>
                  </a:cubicBezTo>
                  <a:cubicBezTo>
                    <a:pt x="1772" y="722"/>
                    <a:pt x="1814" y="829"/>
                    <a:pt x="1857" y="904"/>
                  </a:cubicBezTo>
                  <a:cubicBezTo>
                    <a:pt x="1905" y="951"/>
                    <a:pt x="1927" y="991"/>
                    <a:pt x="1946" y="991"/>
                  </a:cubicBezTo>
                  <a:cubicBezTo>
                    <a:pt x="1948" y="991"/>
                    <a:pt x="1951" y="990"/>
                    <a:pt x="1953" y="989"/>
                  </a:cubicBezTo>
                  <a:cubicBezTo>
                    <a:pt x="1964" y="989"/>
                    <a:pt x="1964" y="936"/>
                    <a:pt x="1953" y="850"/>
                  </a:cubicBezTo>
                  <a:cubicBezTo>
                    <a:pt x="1932" y="776"/>
                    <a:pt x="1910" y="648"/>
                    <a:pt x="1846" y="509"/>
                  </a:cubicBezTo>
                  <a:cubicBezTo>
                    <a:pt x="1772" y="360"/>
                    <a:pt x="1654" y="189"/>
                    <a:pt x="1452" y="93"/>
                  </a:cubicBezTo>
                  <a:cubicBezTo>
                    <a:pt x="1337" y="30"/>
                    <a:pt x="1200" y="0"/>
                    <a:pt x="105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35"/>
            <p:cNvSpPr/>
            <p:nvPr/>
          </p:nvSpPr>
          <p:spPr>
            <a:xfrm>
              <a:off x="3670403" y="1271320"/>
              <a:ext cx="83370" cy="29906"/>
            </a:xfrm>
            <a:custGeom>
              <a:rect b="b" l="l" r="r" t="t"/>
              <a:pathLst>
                <a:path extrusionOk="0" h="490" w="1366">
                  <a:moveTo>
                    <a:pt x="102" y="0"/>
                  </a:moveTo>
                  <a:cubicBezTo>
                    <a:pt x="59" y="0"/>
                    <a:pt x="30" y="7"/>
                    <a:pt x="22" y="21"/>
                  </a:cubicBezTo>
                  <a:cubicBezTo>
                    <a:pt x="0" y="74"/>
                    <a:pt x="278" y="234"/>
                    <a:pt x="651" y="352"/>
                  </a:cubicBezTo>
                  <a:cubicBezTo>
                    <a:pt x="926" y="438"/>
                    <a:pt x="1172" y="490"/>
                    <a:pt x="1287" y="490"/>
                  </a:cubicBezTo>
                  <a:cubicBezTo>
                    <a:pt x="1328" y="490"/>
                    <a:pt x="1352" y="483"/>
                    <a:pt x="1355" y="469"/>
                  </a:cubicBezTo>
                  <a:cubicBezTo>
                    <a:pt x="1366" y="405"/>
                    <a:pt x="1088" y="256"/>
                    <a:pt x="726" y="138"/>
                  </a:cubicBezTo>
                  <a:cubicBezTo>
                    <a:pt x="467" y="52"/>
                    <a:pt x="225" y="0"/>
                    <a:pt x="102"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35"/>
            <p:cNvSpPr/>
            <p:nvPr/>
          </p:nvSpPr>
          <p:spPr>
            <a:xfrm>
              <a:off x="3866991" y="1221150"/>
              <a:ext cx="52793" cy="56394"/>
            </a:xfrm>
            <a:custGeom>
              <a:rect b="b" l="l" r="r" t="t"/>
              <a:pathLst>
                <a:path extrusionOk="0" h="924" w="865">
                  <a:moveTo>
                    <a:pt x="805" y="0"/>
                  </a:moveTo>
                  <a:cubicBezTo>
                    <a:pt x="724" y="0"/>
                    <a:pt x="514" y="142"/>
                    <a:pt x="321" y="363"/>
                  </a:cubicBezTo>
                  <a:cubicBezTo>
                    <a:pt x="97" y="619"/>
                    <a:pt x="1" y="886"/>
                    <a:pt x="54" y="918"/>
                  </a:cubicBezTo>
                  <a:cubicBezTo>
                    <a:pt x="59" y="921"/>
                    <a:pt x="65" y="923"/>
                    <a:pt x="72" y="923"/>
                  </a:cubicBezTo>
                  <a:cubicBezTo>
                    <a:pt x="142" y="923"/>
                    <a:pt x="317" y="736"/>
                    <a:pt x="492" y="523"/>
                  </a:cubicBezTo>
                  <a:cubicBezTo>
                    <a:pt x="694" y="267"/>
                    <a:pt x="865" y="64"/>
                    <a:pt x="833" y="11"/>
                  </a:cubicBezTo>
                  <a:cubicBezTo>
                    <a:pt x="827" y="4"/>
                    <a:pt x="818" y="0"/>
                    <a:pt x="805"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35"/>
            <p:cNvSpPr/>
            <p:nvPr/>
          </p:nvSpPr>
          <p:spPr>
            <a:xfrm>
              <a:off x="3349430" y="1113061"/>
              <a:ext cx="946065" cy="656160"/>
            </a:xfrm>
            <a:custGeom>
              <a:rect b="b" l="l" r="r" t="t"/>
              <a:pathLst>
                <a:path extrusionOk="0" h="10751" w="15501">
                  <a:moveTo>
                    <a:pt x="2656" y="0"/>
                  </a:moveTo>
                  <a:cubicBezTo>
                    <a:pt x="1920" y="342"/>
                    <a:pt x="1270" y="811"/>
                    <a:pt x="907" y="1483"/>
                  </a:cubicBezTo>
                  <a:cubicBezTo>
                    <a:pt x="224" y="2742"/>
                    <a:pt x="0" y="4225"/>
                    <a:pt x="107" y="5654"/>
                  </a:cubicBezTo>
                  <a:cubicBezTo>
                    <a:pt x="224" y="7212"/>
                    <a:pt x="203" y="8769"/>
                    <a:pt x="1547" y="9825"/>
                  </a:cubicBezTo>
                  <a:cubicBezTo>
                    <a:pt x="2336" y="10444"/>
                    <a:pt x="3531" y="10636"/>
                    <a:pt x="4502" y="10689"/>
                  </a:cubicBezTo>
                  <a:cubicBezTo>
                    <a:pt x="5239" y="10728"/>
                    <a:pt x="5982" y="10751"/>
                    <a:pt x="6728" y="10751"/>
                  </a:cubicBezTo>
                  <a:cubicBezTo>
                    <a:pt x="7839" y="10751"/>
                    <a:pt x="8955" y="10699"/>
                    <a:pt x="10060" y="10572"/>
                  </a:cubicBezTo>
                  <a:cubicBezTo>
                    <a:pt x="11638" y="10401"/>
                    <a:pt x="13399" y="10177"/>
                    <a:pt x="14433" y="8780"/>
                  </a:cubicBezTo>
                  <a:cubicBezTo>
                    <a:pt x="15148" y="7820"/>
                    <a:pt x="15479" y="6614"/>
                    <a:pt x="15500" y="5409"/>
                  </a:cubicBezTo>
                  <a:cubicBezTo>
                    <a:pt x="15500" y="5249"/>
                    <a:pt x="15500" y="5089"/>
                    <a:pt x="15479" y="4929"/>
                  </a:cubicBezTo>
                  <a:cubicBezTo>
                    <a:pt x="14711" y="5185"/>
                    <a:pt x="13943" y="5494"/>
                    <a:pt x="13175" y="5729"/>
                  </a:cubicBezTo>
                  <a:cubicBezTo>
                    <a:pt x="12339" y="6014"/>
                    <a:pt x="11449" y="6225"/>
                    <a:pt x="10565" y="6225"/>
                  </a:cubicBezTo>
                  <a:cubicBezTo>
                    <a:pt x="10162" y="6225"/>
                    <a:pt x="9761" y="6181"/>
                    <a:pt x="9366" y="6081"/>
                  </a:cubicBezTo>
                  <a:cubicBezTo>
                    <a:pt x="7798" y="5675"/>
                    <a:pt x="6571" y="4470"/>
                    <a:pt x="5590" y="3201"/>
                  </a:cubicBezTo>
                  <a:cubicBezTo>
                    <a:pt x="4843" y="2251"/>
                    <a:pt x="4161" y="1238"/>
                    <a:pt x="3254" y="448"/>
                  </a:cubicBezTo>
                  <a:cubicBezTo>
                    <a:pt x="3072" y="288"/>
                    <a:pt x="2870" y="150"/>
                    <a:pt x="2656"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5" name="Google Shape;1785;p35"/>
          <p:cNvGrpSpPr/>
          <p:nvPr/>
        </p:nvGrpSpPr>
        <p:grpSpPr>
          <a:xfrm>
            <a:off x="3436307" y="2390104"/>
            <a:ext cx="865228" cy="588779"/>
            <a:chOff x="3492675" y="2373759"/>
            <a:chExt cx="943440" cy="642001"/>
          </a:xfrm>
        </p:grpSpPr>
        <p:sp>
          <p:nvSpPr>
            <p:cNvPr id="1786" name="Google Shape;1786;p35"/>
            <p:cNvSpPr/>
            <p:nvPr/>
          </p:nvSpPr>
          <p:spPr>
            <a:xfrm>
              <a:off x="3492675" y="2373759"/>
              <a:ext cx="943440" cy="642001"/>
            </a:xfrm>
            <a:custGeom>
              <a:rect b="b" l="l" r="r" t="t"/>
              <a:pathLst>
                <a:path extrusionOk="0" h="10519" w="15458">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35"/>
            <p:cNvSpPr/>
            <p:nvPr/>
          </p:nvSpPr>
          <p:spPr>
            <a:xfrm>
              <a:off x="3697075" y="2473609"/>
              <a:ext cx="345810" cy="461284"/>
            </a:xfrm>
            <a:custGeom>
              <a:rect b="b" l="l" r="r" t="t"/>
              <a:pathLst>
                <a:path extrusionOk="0" h="7558" w="5666">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35"/>
            <p:cNvSpPr/>
            <p:nvPr/>
          </p:nvSpPr>
          <p:spPr>
            <a:xfrm>
              <a:off x="3521299" y="2441872"/>
              <a:ext cx="914816" cy="573217"/>
            </a:xfrm>
            <a:custGeom>
              <a:rect b="b" l="l" r="r" t="t"/>
              <a:pathLst>
                <a:path extrusionOk="0" h="9392" w="14989">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9" name="Google Shape;1789;p35"/>
          <p:cNvGrpSpPr/>
          <p:nvPr/>
        </p:nvGrpSpPr>
        <p:grpSpPr>
          <a:xfrm>
            <a:off x="887274" y="1039746"/>
            <a:ext cx="1104681" cy="721939"/>
            <a:chOff x="713225" y="901338"/>
            <a:chExt cx="1204537" cy="787197"/>
          </a:xfrm>
        </p:grpSpPr>
        <p:sp>
          <p:nvSpPr>
            <p:cNvPr id="1790" name="Google Shape;1790;p35"/>
            <p:cNvSpPr/>
            <p:nvPr/>
          </p:nvSpPr>
          <p:spPr>
            <a:xfrm>
              <a:off x="713225" y="901338"/>
              <a:ext cx="1204537" cy="787197"/>
            </a:xfrm>
            <a:custGeom>
              <a:rect b="b" l="l" r="r" t="t"/>
              <a:pathLst>
                <a:path extrusionOk="0" h="12898" w="19736">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35"/>
            <p:cNvSpPr/>
            <p:nvPr/>
          </p:nvSpPr>
          <p:spPr>
            <a:xfrm>
              <a:off x="1132523" y="1090845"/>
              <a:ext cx="552161" cy="474955"/>
            </a:xfrm>
            <a:custGeom>
              <a:rect b="b" l="l" r="r" t="t"/>
              <a:pathLst>
                <a:path extrusionOk="0" h="7782" w="9047">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35"/>
            <p:cNvSpPr/>
            <p:nvPr/>
          </p:nvSpPr>
          <p:spPr>
            <a:xfrm>
              <a:off x="713225" y="902131"/>
              <a:ext cx="1141369" cy="786404"/>
            </a:xfrm>
            <a:custGeom>
              <a:rect b="b" l="l" r="r" t="t"/>
              <a:pathLst>
                <a:path extrusionOk="0" h="12885" w="18701">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3" name="Google Shape;1793;p35"/>
          <p:cNvGrpSpPr/>
          <p:nvPr/>
        </p:nvGrpSpPr>
        <p:grpSpPr>
          <a:xfrm>
            <a:off x="936810" y="2446525"/>
            <a:ext cx="852132" cy="695745"/>
            <a:chOff x="767239" y="2435280"/>
            <a:chExt cx="929159" cy="758635"/>
          </a:xfrm>
        </p:grpSpPr>
        <p:sp>
          <p:nvSpPr>
            <p:cNvPr id="1794" name="Google Shape;1794;p35"/>
            <p:cNvSpPr/>
            <p:nvPr/>
          </p:nvSpPr>
          <p:spPr>
            <a:xfrm>
              <a:off x="767239" y="2435280"/>
              <a:ext cx="929159" cy="758634"/>
            </a:xfrm>
            <a:custGeom>
              <a:rect b="b" l="l" r="r" t="t"/>
              <a:pathLst>
                <a:path extrusionOk="0" h="12430" w="15224">
                  <a:moveTo>
                    <a:pt x="8295" y="1"/>
                  </a:moveTo>
                  <a:cubicBezTo>
                    <a:pt x="7303" y="1"/>
                    <a:pt x="6312" y="86"/>
                    <a:pt x="5345" y="247"/>
                  </a:cubicBezTo>
                  <a:cubicBezTo>
                    <a:pt x="3905" y="471"/>
                    <a:pt x="2689" y="1282"/>
                    <a:pt x="2145" y="2701"/>
                  </a:cubicBezTo>
                  <a:cubicBezTo>
                    <a:pt x="1569" y="4194"/>
                    <a:pt x="1452" y="5816"/>
                    <a:pt x="1676" y="7394"/>
                  </a:cubicBezTo>
                  <a:cubicBezTo>
                    <a:pt x="1729" y="7725"/>
                    <a:pt x="1782" y="8067"/>
                    <a:pt x="1878" y="8408"/>
                  </a:cubicBezTo>
                  <a:cubicBezTo>
                    <a:pt x="1356" y="8835"/>
                    <a:pt x="897" y="9293"/>
                    <a:pt x="577" y="9869"/>
                  </a:cubicBezTo>
                  <a:cubicBezTo>
                    <a:pt x="129" y="10648"/>
                    <a:pt x="1" y="11661"/>
                    <a:pt x="438" y="12430"/>
                  </a:cubicBezTo>
                  <a:cubicBezTo>
                    <a:pt x="801" y="11320"/>
                    <a:pt x="1590" y="10349"/>
                    <a:pt x="2582" y="9752"/>
                  </a:cubicBezTo>
                  <a:cubicBezTo>
                    <a:pt x="2657" y="9827"/>
                    <a:pt x="2732" y="9901"/>
                    <a:pt x="2817" y="9965"/>
                  </a:cubicBezTo>
                  <a:cubicBezTo>
                    <a:pt x="4012" y="10936"/>
                    <a:pt x="5388" y="11480"/>
                    <a:pt x="6924" y="11640"/>
                  </a:cubicBezTo>
                  <a:cubicBezTo>
                    <a:pt x="7447" y="11698"/>
                    <a:pt x="7984" y="11727"/>
                    <a:pt x="8524" y="11727"/>
                  </a:cubicBezTo>
                  <a:cubicBezTo>
                    <a:pt x="9668" y="11727"/>
                    <a:pt x="10829" y="11599"/>
                    <a:pt x="11917" y="11352"/>
                  </a:cubicBezTo>
                  <a:cubicBezTo>
                    <a:pt x="14039" y="10872"/>
                    <a:pt x="14871" y="9261"/>
                    <a:pt x="15149" y="7256"/>
                  </a:cubicBezTo>
                  <a:cubicBezTo>
                    <a:pt x="15213" y="6808"/>
                    <a:pt x="15223" y="6338"/>
                    <a:pt x="15213" y="5869"/>
                  </a:cubicBezTo>
                  <a:cubicBezTo>
                    <a:pt x="15191" y="4994"/>
                    <a:pt x="15202" y="3874"/>
                    <a:pt x="14893" y="3042"/>
                  </a:cubicBezTo>
                  <a:cubicBezTo>
                    <a:pt x="14551" y="2114"/>
                    <a:pt x="13890" y="1293"/>
                    <a:pt x="13058" y="759"/>
                  </a:cubicBezTo>
                  <a:cubicBezTo>
                    <a:pt x="12205" y="215"/>
                    <a:pt x="10658" y="151"/>
                    <a:pt x="9655" y="55"/>
                  </a:cubicBezTo>
                  <a:cubicBezTo>
                    <a:pt x="9203" y="18"/>
                    <a:pt x="8749" y="1"/>
                    <a:pt x="8295"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5"/>
            <p:cNvSpPr/>
            <p:nvPr/>
          </p:nvSpPr>
          <p:spPr>
            <a:xfrm>
              <a:off x="1025104" y="2552647"/>
              <a:ext cx="524025" cy="468974"/>
            </a:xfrm>
            <a:custGeom>
              <a:rect b="b" l="l" r="r" t="t"/>
              <a:pathLst>
                <a:path extrusionOk="0" h="7684" w="8586">
                  <a:moveTo>
                    <a:pt x="4368" y="1"/>
                  </a:moveTo>
                  <a:cubicBezTo>
                    <a:pt x="3721" y="1"/>
                    <a:pt x="3071" y="120"/>
                    <a:pt x="2518" y="319"/>
                  </a:cubicBezTo>
                  <a:cubicBezTo>
                    <a:pt x="1344" y="746"/>
                    <a:pt x="544" y="1599"/>
                    <a:pt x="203" y="2773"/>
                  </a:cubicBezTo>
                  <a:cubicBezTo>
                    <a:pt x="0" y="3455"/>
                    <a:pt x="54" y="4191"/>
                    <a:pt x="214" y="4885"/>
                  </a:cubicBezTo>
                  <a:cubicBezTo>
                    <a:pt x="310" y="5279"/>
                    <a:pt x="427" y="5685"/>
                    <a:pt x="640" y="6037"/>
                  </a:cubicBezTo>
                  <a:cubicBezTo>
                    <a:pt x="1003" y="6624"/>
                    <a:pt x="1590" y="7082"/>
                    <a:pt x="2230" y="7349"/>
                  </a:cubicBezTo>
                  <a:cubicBezTo>
                    <a:pt x="2765" y="7577"/>
                    <a:pt x="3330" y="7683"/>
                    <a:pt x="3889" y="7683"/>
                  </a:cubicBezTo>
                  <a:cubicBezTo>
                    <a:pt x="6283" y="7683"/>
                    <a:pt x="8585" y="5737"/>
                    <a:pt x="8118" y="3082"/>
                  </a:cubicBezTo>
                  <a:cubicBezTo>
                    <a:pt x="7948" y="2111"/>
                    <a:pt x="7361" y="1162"/>
                    <a:pt x="6518" y="586"/>
                  </a:cubicBezTo>
                  <a:cubicBezTo>
                    <a:pt x="5919" y="173"/>
                    <a:pt x="5145" y="1"/>
                    <a:pt x="4368"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35"/>
            <p:cNvSpPr/>
            <p:nvPr/>
          </p:nvSpPr>
          <p:spPr>
            <a:xfrm>
              <a:off x="1133194" y="2746426"/>
              <a:ext cx="24108" cy="67990"/>
            </a:xfrm>
            <a:custGeom>
              <a:rect b="b" l="l" r="r" t="t"/>
              <a:pathLst>
                <a:path extrusionOk="0" h="1114" w="395">
                  <a:moveTo>
                    <a:pt x="78" y="0"/>
                  </a:moveTo>
                  <a:cubicBezTo>
                    <a:pt x="73" y="0"/>
                    <a:pt x="68" y="1"/>
                    <a:pt x="64" y="3"/>
                  </a:cubicBezTo>
                  <a:cubicBezTo>
                    <a:pt x="0" y="14"/>
                    <a:pt x="11" y="280"/>
                    <a:pt x="85" y="579"/>
                  </a:cubicBezTo>
                  <a:cubicBezTo>
                    <a:pt x="147" y="866"/>
                    <a:pt x="218" y="1114"/>
                    <a:pt x="290" y="1114"/>
                  </a:cubicBezTo>
                  <a:cubicBezTo>
                    <a:pt x="293" y="1114"/>
                    <a:pt x="296" y="1113"/>
                    <a:pt x="299" y="1112"/>
                  </a:cubicBezTo>
                  <a:cubicBezTo>
                    <a:pt x="363" y="1102"/>
                    <a:pt x="395" y="846"/>
                    <a:pt x="320" y="536"/>
                  </a:cubicBezTo>
                  <a:cubicBezTo>
                    <a:pt x="260" y="235"/>
                    <a:pt x="152" y="0"/>
                    <a:pt x="78"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5"/>
            <p:cNvSpPr/>
            <p:nvPr/>
          </p:nvSpPr>
          <p:spPr>
            <a:xfrm>
              <a:off x="1368843" y="2708769"/>
              <a:ext cx="21544" cy="63962"/>
            </a:xfrm>
            <a:custGeom>
              <a:rect b="b" l="l" r="r" t="t"/>
              <a:pathLst>
                <a:path extrusionOk="0" h="1048" w="353">
                  <a:moveTo>
                    <a:pt x="69" y="1"/>
                  </a:moveTo>
                  <a:cubicBezTo>
                    <a:pt x="67" y="1"/>
                    <a:pt x="66" y="1"/>
                    <a:pt x="65" y="1"/>
                  </a:cubicBezTo>
                  <a:cubicBezTo>
                    <a:pt x="1" y="23"/>
                    <a:pt x="22" y="257"/>
                    <a:pt x="65" y="535"/>
                  </a:cubicBezTo>
                  <a:cubicBezTo>
                    <a:pt x="117" y="827"/>
                    <a:pt x="169" y="1047"/>
                    <a:pt x="241" y="1047"/>
                  </a:cubicBezTo>
                  <a:cubicBezTo>
                    <a:pt x="243" y="1047"/>
                    <a:pt x="244" y="1047"/>
                    <a:pt x="246" y="1047"/>
                  </a:cubicBezTo>
                  <a:cubicBezTo>
                    <a:pt x="321" y="1047"/>
                    <a:pt x="353" y="791"/>
                    <a:pt x="299" y="492"/>
                  </a:cubicBezTo>
                  <a:cubicBezTo>
                    <a:pt x="247" y="211"/>
                    <a:pt x="124" y="1"/>
                    <a:pt x="69"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5"/>
            <p:cNvSpPr/>
            <p:nvPr/>
          </p:nvSpPr>
          <p:spPr>
            <a:xfrm>
              <a:off x="1094133" y="2691009"/>
              <a:ext cx="87948" cy="33568"/>
            </a:xfrm>
            <a:custGeom>
              <a:rect b="b" l="l" r="r" t="t"/>
              <a:pathLst>
                <a:path extrusionOk="0" h="550" w="1441">
                  <a:moveTo>
                    <a:pt x="111" y="1"/>
                  </a:moveTo>
                  <a:cubicBezTo>
                    <a:pt x="66" y="1"/>
                    <a:pt x="38" y="9"/>
                    <a:pt x="32" y="26"/>
                  </a:cubicBezTo>
                  <a:cubicBezTo>
                    <a:pt x="0" y="90"/>
                    <a:pt x="299" y="250"/>
                    <a:pt x="683" y="388"/>
                  </a:cubicBezTo>
                  <a:cubicBezTo>
                    <a:pt x="950" y="492"/>
                    <a:pt x="1187" y="550"/>
                    <a:pt x="1317" y="550"/>
                  </a:cubicBezTo>
                  <a:cubicBezTo>
                    <a:pt x="1373" y="550"/>
                    <a:pt x="1409" y="539"/>
                    <a:pt x="1419" y="516"/>
                  </a:cubicBezTo>
                  <a:cubicBezTo>
                    <a:pt x="1440" y="452"/>
                    <a:pt x="1152" y="292"/>
                    <a:pt x="768" y="164"/>
                  </a:cubicBezTo>
                  <a:cubicBezTo>
                    <a:pt x="494" y="62"/>
                    <a:pt x="236" y="1"/>
                    <a:pt x="111"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5"/>
            <p:cNvSpPr/>
            <p:nvPr/>
          </p:nvSpPr>
          <p:spPr>
            <a:xfrm>
              <a:off x="1336984" y="2640107"/>
              <a:ext cx="44981" cy="64328"/>
            </a:xfrm>
            <a:custGeom>
              <a:rect b="b" l="l" r="r" t="t"/>
              <a:pathLst>
                <a:path extrusionOk="0" h="1054" w="737">
                  <a:moveTo>
                    <a:pt x="664" y="0"/>
                  </a:moveTo>
                  <a:cubicBezTo>
                    <a:pt x="590" y="0"/>
                    <a:pt x="399" y="182"/>
                    <a:pt x="235" y="444"/>
                  </a:cubicBezTo>
                  <a:cubicBezTo>
                    <a:pt x="64" y="742"/>
                    <a:pt x="0" y="1009"/>
                    <a:pt x="53" y="1052"/>
                  </a:cubicBezTo>
                  <a:cubicBezTo>
                    <a:pt x="56" y="1053"/>
                    <a:pt x="59" y="1053"/>
                    <a:pt x="63" y="1053"/>
                  </a:cubicBezTo>
                  <a:cubicBezTo>
                    <a:pt x="132" y="1053"/>
                    <a:pt x="285" y="847"/>
                    <a:pt x="437" y="582"/>
                  </a:cubicBezTo>
                  <a:cubicBezTo>
                    <a:pt x="608" y="284"/>
                    <a:pt x="736" y="49"/>
                    <a:pt x="683" y="6"/>
                  </a:cubicBezTo>
                  <a:cubicBezTo>
                    <a:pt x="678" y="2"/>
                    <a:pt x="671" y="0"/>
                    <a:pt x="66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5"/>
            <p:cNvSpPr/>
            <p:nvPr/>
          </p:nvSpPr>
          <p:spPr>
            <a:xfrm>
              <a:off x="1196974" y="2773281"/>
              <a:ext cx="169365" cy="119868"/>
            </a:xfrm>
            <a:custGeom>
              <a:rect b="b" l="l" r="r" t="t"/>
              <a:pathLst>
                <a:path extrusionOk="0" h="1964" w="2775">
                  <a:moveTo>
                    <a:pt x="1387" y="0"/>
                  </a:moveTo>
                  <a:cubicBezTo>
                    <a:pt x="630" y="0"/>
                    <a:pt x="0" y="662"/>
                    <a:pt x="0" y="1483"/>
                  </a:cubicBezTo>
                  <a:cubicBezTo>
                    <a:pt x="0" y="1654"/>
                    <a:pt x="22" y="1814"/>
                    <a:pt x="75" y="1963"/>
                  </a:cubicBezTo>
                  <a:cubicBezTo>
                    <a:pt x="107" y="1931"/>
                    <a:pt x="150" y="1921"/>
                    <a:pt x="171" y="1910"/>
                  </a:cubicBezTo>
                  <a:cubicBezTo>
                    <a:pt x="705" y="1536"/>
                    <a:pt x="1494" y="1408"/>
                    <a:pt x="2091" y="1376"/>
                  </a:cubicBezTo>
                  <a:cubicBezTo>
                    <a:pt x="2203" y="1366"/>
                    <a:pt x="2318" y="1360"/>
                    <a:pt x="2433" y="1360"/>
                  </a:cubicBezTo>
                  <a:cubicBezTo>
                    <a:pt x="2547" y="1360"/>
                    <a:pt x="2662" y="1366"/>
                    <a:pt x="2774" y="1376"/>
                  </a:cubicBezTo>
                  <a:cubicBezTo>
                    <a:pt x="2721" y="598"/>
                    <a:pt x="2123" y="0"/>
                    <a:pt x="1387"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35"/>
            <p:cNvSpPr/>
            <p:nvPr/>
          </p:nvSpPr>
          <p:spPr>
            <a:xfrm>
              <a:off x="1213270" y="2810389"/>
              <a:ext cx="143915" cy="74948"/>
            </a:xfrm>
            <a:custGeom>
              <a:rect b="b" l="l" r="r" t="t"/>
              <a:pathLst>
                <a:path extrusionOk="0" h="1228" w="2358">
                  <a:moveTo>
                    <a:pt x="1227" y="0"/>
                  </a:moveTo>
                  <a:cubicBezTo>
                    <a:pt x="555" y="22"/>
                    <a:pt x="11" y="566"/>
                    <a:pt x="0" y="1227"/>
                  </a:cubicBezTo>
                  <a:cubicBezTo>
                    <a:pt x="523" y="907"/>
                    <a:pt x="1248" y="790"/>
                    <a:pt x="1824" y="747"/>
                  </a:cubicBezTo>
                  <a:cubicBezTo>
                    <a:pt x="1910" y="742"/>
                    <a:pt x="2000" y="739"/>
                    <a:pt x="2091" y="739"/>
                  </a:cubicBezTo>
                  <a:cubicBezTo>
                    <a:pt x="2182" y="739"/>
                    <a:pt x="2272" y="742"/>
                    <a:pt x="2358" y="747"/>
                  </a:cubicBezTo>
                  <a:cubicBezTo>
                    <a:pt x="2176" y="310"/>
                    <a:pt x="1728" y="0"/>
                    <a:pt x="1227" y="0"/>
                  </a:cubicBezTo>
                  <a:close/>
                </a:path>
              </a:pathLst>
            </a:custGeom>
            <a:solidFill>
              <a:srgbClr val="4C6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5"/>
            <p:cNvSpPr/>
            <p:nvPr/>
          </p:nvSpPr>
          <p:spPr>
            <a:xfrm>
              <a:off x="767911" y="2497229"/>
              <a:ext cx="918051" cy="696686"/>
            </a:xfrm>
            <a:custGeom>
              <a:rect b="b" l="l" r="r" t="t"/>
              <a:pathLst>
                <a:path extrusionOk="0" h="11415" w="15042">
                  <a:moveTo>
                    <a:pt x="3425" y="0"/>
                  </a:moveTo>
                  <a:cubicBezTo>
                    <a:pt x="2870" y="416"/>
                    <a:pt x="2433" y="971"/>
                    <a:pt x="2145" y="1675"/>
                  </a:cubicBezTo>
                  <a:cubicBezTo>
                    <a:pt x="1579" y="3179"/>
                    <a:pt x="1451" y="4801"/>
                    <a:pt x="1686" y="6379"/>
                  </a:cubicBezTo>
                  <a:cubicBezTo>
                    <a:pt x="1739" y="6710"/>
                    <a:pt x="1793" y="7052"/>
                    <a:pt x="1878" y="7393"/>
                  </a:cubicBezTo>
                  <a:cubicBezTo>
                    <a:pt x="1366" y="7820"/>
                    <a:pt x="897" y="8278"/>
                    <a:pt x="577" y="8854"/>
                  </a:cubicBezTo>
                  <a:cubicBezTo>
                    <a:pt x="139" y="9633"/>
                    <a:pt x="1" y="10646"/>
                    <a:pt x="438" y="11415"/>
                  </a:cubicBezTo>
                  <a:cubicBezTo>
                    <a:pt x="801" y="10305"/>
                    <a:pt x="1590" y="9334"/>
                    <a:pt x="2593" y="8737"/>
                  </a:cubicBezTo>
                  <a:cubicBezTo>
                    <a:pt x="2657" y="8812"/>
                    <a:pt x="2731" y="8886"/>
                    <a:pt x="2817" y="8950"/>
                  </a:cubicBezTo>
                  <a:cubicBezTo>
                    <a:pt x="4012" y="9921"/>
                    <a:pt x="5388" y="10465"/>
                    <a:pt x="6924" y="10625"/>
                  </a:cubicBezTo>
                  <a:cubicBezTo>
                    <a:pt x="7450" y="10683"/>
                    <a:pt x="7989" y="10712"/>
                    <a:pt x="8531" y="10712"/>
                  </a:cubicBezTo>
                  <a:cubicBezTo>
                    <a:pt x="9679" y="10712"/>
                    <a:pt x="10840" y="10584"/>
                    <a:pt x="11927" y="10337"/>
                  </a:cubicBezTo>
                  <a:cubicBezTo>
                    <a:pt x="13826" y="9910"/>
                    <a:pt x="14700" y="8545"/>
                    <a:pt x="15042" y="6817"/>
                  </a:cubicBezTo>
                  <a:cubicBezTo>
                    <a:pt x="14251" y="6317"/>
                    <a:pt x="13312" y="6128"/>
                    <a:pt x="12349" y="6128"/>
                  </a:cubicBezTo>
                  <a:cubicBezTo>
                    <a:pt x="11543" y="6128"/>
                    <a:pt x="10721" y="6260"/>
                    <a:pt x="9953" y="6454"/>
                  </a:cubicBezTo>
                  <a:cubicBezTo>
                    <a:pt x="9489" y="6574"/>
                    <a:pt x="9004" y="6710"/>
                    <a:pt x="8534" y="6710"/>
                  </a:cubicBezTo>
                  <a:cubicBezTo>
                    <a:pt x="8335" y="6710"/>
                    <a:pt x="8139" y="6685"/>
                    <a:pt x="7948" y="6625"/>
                  </a:cubicBezTo>
                  <a:cubicBezTo>
                    <a:pt x="7393" y="6454"/>
                    <a:pt x="6945" y="6006"/>
                    <a:pt x="6668" y="5483"/>
                  </a:cubicBezTo>
                  <a:cubicBezTo>
                    <a:pt x="6390" y="4971"/>
                    <a:pt x="6230" y="4395"/>
                    <a:pt x="6060" y="3841"/>
                  </a:cubicBezTo>
                  <a:cubicBezTo>
                    <a:pt x="5793" y="2945"/>
                    <a:pt x="5452" y="2070"/>
                    <a:pt x="4908" y="1312"/>
                  </a:cubicBezTo>
                  <a:cubicBezTo>
                    <a:pt x="4513" y="779"/>
                    <a:pt x="4001" y="331"/>
                    <a:pt x="3425"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3" name="Google Shape;1803;p35"/>
          <p:cNvSpPr/>
          <p:nvPr/>
        </p:nvSpPr>
        <p:spPr>
          <a:xfrm>
            <a:off x="1400206" y="3573444"/>
            <a:ext cx="2260159" cy="530307"/>
          </a:xfrm>
          <a:custGeom>
            <a:rect b="b" l="l" r="r" t="t"/>
            <a:pathLst>
              <a:path extrusionOk="0" h="9474" w="40378">
                <a:moveTo>
                  <a:pt x="20184" y="0"/>
                </a:moveTo>
                <a:cubicBezTo>
                  <a:pt x="9036" y="0"/>
                  <a:pt x="1" y="2123"/>
                  <a:pt x="1" y="4737"/>
                </a:cubicBezTo>
                <a:cubicBezTo>
                  <a:pt x="1" y="7350"/>
                  <a:pt x="9036" y="9473"/>
                  <a:pt x="20184" y="9473"/>
                </a:cubicBezTo>
                <a:cubicBezTo>
                  <a:pt x="31342" y="9473"/>
                  <a:pt x="40377" y="7350"/>
                  <a:pt x="40377" y="4737"/>
                </a:cubicBezTo>
                <a:cubicBezTo>
                  <a:pt x="40377" y="2123"/>
                  <a:pt x="31342" y="0"/>
                  <a:pt x="20184" y="0"/>
                </a:cubicBezTo>
                <a:close/>
              </a:path>
            </a:pathLst>
          </a:custGeom>
          <a:solidFill>
            <a:srgbClr val="6FA0A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4" name="Google Shape;1804;p35"/>
          <p:cNvGrpSpPr/>
          <p:nvPr/>
        </p:nvGrpSpPr>
        <p:grpSpPr>
          <a:xfrm>
            <a:off x="1698162" y="1225970"/>
            <a:ext cx="1675448" cy="2814730"/>
            <a:chOff x="1597412" y="1104394"/>
            <a:chExt cx="1826898" cy="3069164"/>
          </a:xfrm>
        </p:grpSpPr>
        <p:sp>
          <p:nvSpPr>
            <p:cNvPr id="1805" name="Google Shape;1805;p35"/>
            <p:cNvSpPr/>
            <p:nvPr/>
          </p:nvSpPr>
          <p:spPr>
            <a:xfrm>
              <a:off x="2121504" y="2848169"/>
              <a:ext cx="309984" cy="278369"/>
            </a:xfrm>
            <a:custGeom>
              <a:rect b="b" l="l" r="r" t="t"/>
              <a:pathLst>
                <a:path extrusionOk="0" h="4561" w="5079">
                  <a:moveTo>
                    <a:pt x="4715" y="0"/>
                  </a:moveTo>
                  <a:lnTo>
                    <a:pt x="1291" y="779"/>
                  </a:lnTo>
                  <a:cubicBezTo>
                    <a:pt x="768" y="1888"/>
                    <a:pt x="342" y="3040"/>
                    <a:pt x="0" y="4214"/>
                  </a:cubicBezTo>
                  <a:cubicBezTo>
                    <a:pt x="1042" y="4387"/>
                    <a:pt x="2106" y="4561"/>
                    <a:pt x="3161" y="4561"/>
                  </a:cubicBezTo>
                  <a:cubicBezTo>
                    <a:pt x="3726" y="4561"/>
                    <a:pt x="4289" y="4511"/>
                    <a:pt x="4843" y="4384"/>
                  </a:cubicBezTo>
                  <a:cubicBezTo>
                    <a:pt x="5003" y="3403"/>
                    <a:pt x="5078" y="2400"/>
                    <a:pt x="5067" y="1408"/>
                  </a:cubicBezTo>
                  <a:cubicBezTo>
                    <a:pt x="5057" y="918"/>
                    <a:pt x="5014" y="395"/>
                    <a:pt x="4715" y="0"/>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5"/>
            <p:cNvSpPr/>
            <p:nvPr/>
          </p:nvSpPr>
          <p:spPr>
            <a:xfrm>
              <a:off x="2146894" y="2517736"/>
              <a:ext cx="1190195" cy="966022"/>
            </a:xfrm>
            <a:custGeom>
              <a:rect b="b" l="l" r="r" t="t"/>
              <a:pathLst>
                <a:path extrusionOk="0" h="15828" w="19501">
                  <a:moveTo>
                    <a:pt x="14442" y="0"/>
                  </a:moveTo>
                  <a:cubicBezTo>
                    <a:pt x="13988" y="0"/>
                    <a:pt x="13530" y="42"/>
                    <a:pt x="13079" y="91"/>
                  </a:cubicBezTo>
                  <a:cubicBezTo>
                    <a:pt x="12460" y="155"/>
                    <a:pt x="11841" y="208"/>
                    <a:pt x="11223" y="294"/>
                  </a:cubicBezTo>
                  <a:cubicBezTo>
                    <a:pt x="10743" y="347"/>
                    <a:pt x="10422" y="550"/>
                    <a:pt x="9985" y="688"/>
                  </a:cubicBezTo>
                  <a:cubicBezTo>
                    <a:pt x="9036" y="998"/>
                    <a:pt x="8065" y="1008"/>
                    <a:pt x="7073" y="1062"/>
                  </a:cubicBezTo>
                  <a:cubicBezTo>
                    <a:pt x="6965" y="1067"/>
                    <a:pt x="6856" y="1069"/>
                    <a:pt x="6747" y="1069"/>
                  </a:cubicBezTo>
                  <a:cubicBezTo>
                    <a:pt x="6382" y="1069"/>
                    <a:pt x="6008" y="1047"/>
                    <a:pt x="5637" y="1047"/>
                  </a:cubicBezTo>
                  <a:cubicBezTo>
                    <a:pt x="5214" y="1047"/>
                    <a:pt x="4794" y="1076"/>
                    <a:pt x="4395" y="1200"/>
                  </a:cubicBezTo>
                  <a:cubicBezTo>
                    <a:pt x="3659" y="1424"/>
                    <a:pt x="3094" y="1969"/>
                    <a:pt x="2582" y="2545"/>
                  </a:cubicBezTo>
                  <a:cubicBezTo>
                    <a:pt x="1494" y="3814"/>
                    <a:pt x="619" y="5275"/>
                    <a:pt x="64" y="6854"/>
                  </a:cubicBezTo>
                  <a:cubicBezTo>
                    <a:pt x="0" y="7036"/>
                    <a:pt x="1953" y="7921"/>
                    <a:pt x="2155" y="8017"/>
                  </a:cubicBezTo>
                  <a:cubicBezTo>
                    <a:pt x="2902" y="8348"/>
                    <a:pt x="3702" y="8518"/>
                    <a:pt x="4502" y="8732"/>
                  </a:cubicBezTo>
                  <a:cubicBezTo>
                    <a:pt x="4605" y="8756"/>
                    <a:pt x="4723" y="8776"/>
                    <a:pt x="4835" y="8776"/>
                  </a:cubicBezTo>
                  <a:cubicBezTo>
                    <a:pt x="5006" y="8776"/>
                    <a:pt x="5163" y="8730"/>
                    <a:pt x="5229" y="8585"/>
                  </a:cubicBezTo>
                  <a:lnTo>
                    <a:pt x="5229" y="8585"/>
                  </a:lnTo>
                  <a:cubicBezTo>
                    <a:pt x="5087" y="8941"/>
                    <a:pt x="5037" y="9338"/>
                    <a:pt x="5121" y="9724"/>
                  </a:cubicBezTo>
                  <a:cubicBezTo>
                    <a:pt x="5195" y="10118"/>
                    <a:pt x="5387" y="10492"/>
                    <a:pt x="5387" y="10897"/>
                  </a:cubicBezTo>
                  <a:cubicBezTo>
                    <a:pt x="5387" y="11303"/>
                    <a:pt x="5185" y="11697"/>
                    <a:pt x="4961" y="12049"/>
                  </a:cubicBezTo>
                  <a:cubicBezTo>
                    <a:pt x="4726" y="12401"/>
                    <a:pt x="4481" y="12743"/>
                    <a:pt x="4374" y="13148"/>
                  </a:cubicBezTo>
                  <a:cubicBezTo>
                    <a:pt x="4011" y="14492"/>
                    <a:pt x="5291" y="14769"/>
                    <a:pt x="6273" y="15015"/>
                  </a:cubicBezTo>
                  <a:cubicBezTo>
                    <a:pt x="7649" y="15346"/>
                    <a:pt x="9068" y="15516"/>
                    <a:pt x="10455" y="15772"/>
                  </a:cubicBezTo>
                  <a:cubicBezTo>
                    <a:pt x="10651" y="15810"/>
                    <a:pt x="10845" y="15827"/>
                    <a:pt x="11036" y="15827"/>
                  </a:cubicBezTo>
                  <a:cubicBezTo>
                    <a:pt x="11543" y="15827"/>
                    <a:pt x="12034" y="15708"/>
                    <a:pt x="12513" y="15538"/>
                  </a:cubicBezTo>
                  <a:cubicBezTo>
                    <a:pt x="13473" y="15175"/>
                    <a:pt x="14039" y="14396"/>
                    <a:pt x="14850" y="13831"/>
                  </a:cubicBezTo>
                  <a:cubicBezTo>
                    <a:pt x="15628" y="13265"/>
                    <a:pt x="16599" y="13041"/>
                    <a:pt x="17367" y="12465"/>
                  </a:cubicBezTo>
                  <a:cubicBezTo>
                    <a:pt x="17580" y="12305"/>
                    <a:pt x="17783" y="12113"/>
                    <a:pt x="17890" y="11879"/>
                  </a:cubicBezTo>
                  <a:cubicBezTo>
                    <a:pt x="17975" y="11708"/>
                    <a:pt x="17996" y="11505"/>
                    <a:pt x="17996" y="11303"/>
                  </a:cubicBezTo>
                  <a:cubicBezTo>
                    <a:pt x="18039" y="9990"/>
                    <a:pt x="17367" y="8582"/>
                    <a:pt x="17943" y="7388"/>
                  </a:cubicBezTo>
                  <a:cubicBezTo>
                    <a:pt x="18252" y="6748"/>
                    <a:pt x="18860" y="6310"/>
                    <a:pt x="19159" y="5681"/>
                  </a:cubicBezTo>
                  <a:cubicBezTo>
                    <a:pt x="19501" y="4955"/>
                    <a:pt x="19394" y="4081"/>
                    <a:pt x="19063" y="3355"/>
                  </a:cubicBezTo>
                  <a:cubicBezTo>
                    <a:pt x="18572" y="2278"/>
                    <a:pt x="17623" y="1008"/>
                    <a:pt x="16546" y="454"/>
                  </a:cubicBezTo>
                  <a:cubicBezTo>
                    <a:pt x="15883" y="106"/>
                    <a:pt x="15168" y="0"/>
                    <a:pt x="14442" y="0"/>
                  </a:cubicBez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35"/>
            <p:cNvSpPr/>
            <p:nvPr/>
          </p:nvSpPr>
          <p:spPr>
            <a:xfrm>
              <a:off x="2404087" y="2819483"/>
              <a:ext cx="61887" cy="120051"/>
            </a:xfrm>
            <a:custGeom>
              <a:rect b="b" l="l" r="r" t="t"/>
              <a:pathLst>
                <a:path extrusionOk="0" h="1967" w="1014">
                  <a:moveTo>
                    <a:pt x="32" y="1"/>
                  </a:moveTo>
                  <a:cubicBezTo>
                    <a:pt x="0" y="1"/>
                    <a:pt x="21" y="523"/>
                    <a:pt x="288" y="1078"/>
                  </a:cubicBezTo>
                  <a:cubicBezTo>
                    <a:pt x="551" y="1613"/>
                    <a:pt x="899" y="1967"/>
                    <a:pt x="963" y="1967"/>
                  </a:cubicBezTo>
                  <a:cubicBezTo>
                    <a:pt x="966" y="1967"/>
                    <a:pt x="969" y="1966"/>
                    <a:pt x="971" y="1964"/>
                  </a:cubicBezTo>
                  <a:cubicBezTo>
                    <a:pt x="1013" y="1932"/>
                    <a:pt x="693" y="1548"/>
                    <a:pt x="437" y="1014"/>
                  </a:cubicBezTo>
                  <a:cubicBezTo>
                    <a:pt x="181" y="481"/>
                    <a:pt x="85" y="1"/>
                    <a:pt x="32"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5"/>
            <p:cNvSpPr/>
            <p:nvPr/>
          </p:nvSpPr>
          <p:spPr>
            <a:xfrm>
              <a:off x="2475679" y="3186047"/>
              <a:ext cx="2014" cy="5249"/>
            </a:xfrm>
            <a:custGeom>
              <a:rect b="b" l="l" r="r" t="t"/>
              <a:pathLst>
                <a:path extrusionOk="0" h="86" w="33">
                  <a:moveTo>
                    <a:pt x="0" y="1"/>
                  </a:moveTo>
                  <a:lnTo>
                    <a:pt x="0" y="65"/>
                  </a:lnTo>
                  <a:cubicBezTo>
                    <a:pt x="11" y="75"/>
                    <a:pt x="22" y="86"/>
                    <a:pt x="32" y="86"/>
                  </a:cubicBezTo>
                  <a:cubicBezTo>
                    <a:pt x="32" y="75"/>
                    <a:pt x="22" y="43"/>
                    <a:pt x="0"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5"/>
            <p:cNvSpPr/>
            <p:nvPr/>
          </p:nvSpPr>
          <p:spPr>
            <a:xfrm>
              <a:off x="2433994" y="2736783"/>
              <a:ext cx="45652" cy="377730"/>
            </a:xfrm>
            <a:custGeom>
              <a:rect b="b" l="l" r="r" t="t"/>
              <a:pathLst>
                <a:path extrusionOk="0" h="6189" w="748">
                  <a:moveTo>
                    <a:pt x="65" y="1"/>
                  </a:moveTo>
                  <a:cubicBezTo>
                    <a:pt x="54" y="1"/>
                    <a:pt x="22" y="108"/>
                    <a:pt x="11" y="289"/>
                  </a:cubicBezTo>
                  <a:cubicBezTo>
                    <a:pt x="1" y="492"/>
                    <a:pt x="1" y="769"/>
                    <a:pt x="54" y="1121"/>
                  </a:cubicBezTo>
                  <a:cubicBezTo>
                    <a:pt x="107" y="1462"/>
                    <a:pt x="203" y="1868"/>
                    <a:pt x="310" y="2305"/>
                  </a:cubicBezTo>
                  <a:cubicBezTo>
                    <a:pt x="363" y="2529"/>
                    <a:pt x="417" y="2753"/>
                    <a:pt x="449" y="2999"/>
                  </a:cubicBezTo>
                  <a:cubicBezTo>
                    <a:pt x="491" y="3233"/>
                    <a:pt x="523" y="3489"/>
                    <a:pt x="523" y="3745"/>
                  </a:cubicBezTo>
                  <a:cubicBezTo>
                    <a:pt x="523" y="4236"/>
                    <a:pt x="417" y="4705"/>
                    <a:pt x="342" y="5143"/>
                  </a:cubicBezTo>
                  <a:cubicBezTo>
                    <a:pt x="421" y="5123"/>
                    <a:pt x="490" y="5058"/>
                    <a:pt x="526" y="4981"/>
                  </a:cubicBezTo>
                  <a:lnTo>
                    <a:pt x="526" y="4981"/>
                  </a:lnTo>
                  <a:cubicBezTo>
                    <a:pt x="383" y="5329"/>
                    <a:pt x="333" y="5737"/>
                    <a:pt x="417" y="6113"/>
                  </a:cubicBezTo>
                  <a:cubicBezTo>
                    <a:pt x="417" y="6145"/>
                    <a:pt x="427" y="6156"/>
                    <a:pt x="427" y="6188"/>
                  </a:cubicBezTo>
                  <a:cubicBezTo>
                    <a:pt x="438" y="5900"/>
                    <a:pt x="481" y="5569"/>
                    <a:pt x="545" y="5228"/>
                  </a:cubicBezTo>
                  <a:cubicBezTo>
                    <a:pt x="630" y="4780"/>
                    <a:pt x="747" y="4289"/>
                    <a:pt x="747" y="3745"/>
                  </a:cubicBezTo>
                  <a:cubicBezTo>
                    <a:pt x="747" y="3479"/>
                    <a:pt x="715" y="3212"/>
                    <a:pt x="683" y="2956"/>
                  </a:cubicBezTo>
                  <a:cubicBezTo>
                    <a:pt x="641" y="2700"/>
                    <a:pt x="577" y="2476"/>
                    <a:pt x="523" y="2252"/>
                  </a:cubicBezTo>
                  <a:cubicBezTo>
                    <a:pt x="395" y="1804"/>
                    <a:pt x="289" y="1420"/>
                    <a:pt x="214" y="1089"/>
                  </a:cubicBezTo>
                  <a:cubicBezTo>
                    <a:pt x="65" y="428"/>
                    <a:pt x="107" y="1"/>
                    <a:pt x="65"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35"/>
            <p:cNvSpPr/>
            <p:nvPr/>
          </p:nvSpPr>
          <p:spPr>
            <a:xfrm>
              <a:off x="2171002" y="2872887"/>
              <a:ext cx="306688" cy="135492"/>
            </a:xfrm>
            <a:custGeom>
              <a:rect b="b" l="l" r="r" t="t"/>
              <a:pathLst>
                <a:path extrusionOk="0" h="2220" w="5025">
                  <a:moveTo>
                    <a:pt x="75" y="0"/>
                  </a:moveTo>
                  <a:cubicBezTo>
                    <a:pt x="53" y="54"/>
                    <a:pt x="21" y="107"/>
                    <a:pt x="0" y="182"/>
                  </a:cubicBezTo>
                  <a:cubicBezTo>
                    <a:pt x="587" y="673"/>
                    <a:pt x="1430" y="1195"/>
                    <a:pt x="2422" y="1579"/>
                  </a:cubicBezTo>
                  <a:cubicBezTo>
                    <a:pt x="3350" y="1931"/>
                    <a:pt x="4235" y="2113"/>
                    <a:pt x="4971" y="2219"/>
                  </a:cubicBezTo>
                  <a:cubicBezTo>
                    <a:pt x="5003" y="2155"/>
                    <a:pt x="5014" y="2091"/>
                    <a:pt x="5024" y="2038"/>
                  </a:cubicBezTo>
                  <a:cubicBezTo>
                    <a:pt x="4310" y="1899"/>
                    <a:pt x="3446" y="1697"/>
                    <a:pt x="2518" y="1355"/>
                  </a:cubicBezTo>
                  <a:cubicBezTo>
                    <a:pt x="1526" y="982"/>
                    <a:pt x="683" y="470"/>
                    <a:pt x="75"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35"/>
            <p:cNvSpPr/>
            <p:nvPr/>
          </p:nvSpPr>
          <p:spPr>
            <a:xfrm>
              <a:off x="1597412" y="3671077"/>
              <a:ext cx="537818" cy="363326"/>
            </a:xfrm>
            <a:custGeom>
              <a:rect b="b" l="l" r="r" t="t"/>
              <a:pathLst>
                <a:path extrusionOk="0" h="5953" w="8812">
                  <a:moveTo>
                    <a:pt x="3894" y="1"/>
                  </a:moveTo>
                  <a:lnTo>
                    <a:pt x="3115" y="2113"/>
                  </a:lnTo>
                  <a:cubicBezTo>
                    <a:pt x="3115" y="2113"/>
                    <a:pt x="2286" y="1612"/>
                    <a:pt x="1404" y="1612"/>
                  </a:cubicBezTo>
                  <a:cubicBezTo>
                    <a:pt x="1013" y="1612"/>
                    <a:pt x="611" y="1710"/>
                    <a:pt x="267" y="1996"/>
                  </a:cubicBezTo>
                  <a:cubicBezTo>
                    <a:pt x="0" y="2220"/>
                    <a:pt x="11" y="2646"/>
                    <a:pt x="288" y="2860"/>
                  </a:cubicBezTo>
                  <a:cubicBezTo>
                    <a:pt x="1237" y="3606"/>
                    <a:pt x="3584" y="5292"/>
                    <a:pt x="5942" y="5932"/>
                  </a:cubicBezTo>
                  <a:cubicBezTo>
                    <a:pt x="6000" y="5946"/>
                    <a:pt x="6059" y="5953"/>
                    <a:pt x="6117" y="5953"/>
                  </a:cubicBezTo>
                  <a:cubicBezTo>
                    <a:pt x="6366" y="5953"/>
                    <a:pt x="6599" y="5826"/>
                    <a:pt x="6721" y="5601"/>
                  </a:cubicBezTo>
                  <a:lnTo>
                    <a:pt x="8811" y="1782"/>
                  </a:lnTo>
                  <a:lnTo>
                    <a:pt x="3894" y="1"/>
                  </a:ln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35"/>
            <p:cNvSpPr/>
            <p:nvPr/>
          </p:nvSpPr>
          <p:spPr>
            <a:xfrm>
              <a:off x="1784235" y="2954305"/>
              <a:ext cx="914816" cy="897849"/>
            </a:xfrm>
            <a:custGeom>
              <a:rect b="b" l="l" r="r" t="t"/>
              <a:pathLst>
                <a:path extrusionOk="0" h="14711" w="14989">
                  <a:moveTo>
                    <a:pt x="8860" y="0"/>
                  </a:moveTo>
                  <a:cubicBezTo>
                    <a:pt x="7888" y="0"/>
                    <a:pt x="6923" y="427"/>
                    <a:pt x="6166" y="1045"/>
                  </a:cubicBezTo>
                  <a:cubicBezTo>
                    <a:pt x="5281" y="1771"/>
                    <a:pt x="4641" y="2731"/>
                    <a:pt x="4044" y="3691"/>
                  </a:cubicBezTo>
                  <a:cubicBezTo>
                    <a:pt x="2369" y="6422"/>
                    <a:pt x="1014" y="9345"/>
                    <a:pt x="1" y="12385"/>
                  </a:cubicBezTo>
                  <a:cubicBezTo>
                    <a:pt x="1953" y="13217"/>
                    <a:pt x="3916" y="14038"/>
                    <a:pt x="5910" y="14710"/>
                  </a:cubicBezTo>
                  <a:cubicBezTo>
                    <a:pt x="7020" y="12673"/>
                    <a:pt x="8204" y="10689"/>
                    <a:pt x="9463" y="8737"/>
                  </a:cubicBezTo>
                  <a:cubicBezTo>
                    <a:pt x="9975" y="7958"/>
                    <a:pt x="10529" y="7136"/>
                    <a:pt x="11329" y="6646"/>
                  </a:cubicBezTo>
                  <a:cubicBezTo>
                    <a:pt x="11511" y="6539"/>
                    <a:pt x="11713" y="6432"/>
                    <a:pt x="11799" y="6230"/>
                  </a:cubicBezTo>
                  <a:cubicBezTo>
                    <a:pt x="11948" y="5942"/>
                    <a:pt x="11788" y="5611"/>
                    <a:pt x="11681" y="5302"/>
                  </a:cubicBezTo>
                  <a:cubicBezTo>
                    <a:pt x="11622" y="5126"/>
                    <a:pt x="11579" y="4944"/>
                    <a:pt x="11555" y="4760"/>
                  </a:cubicBezTo>
                  <a:lnTo>
                    <a:pt x="11555" y="4760"/>
                  </a:lnTo>
                  <a:lnTo>
                    <a:pt x="11788" y="5451"/>
                  </a:lnTo>
                  <a:cubicBezTo>
                    <a:pt x="12855" y="5398"/>
                    <a:pt x="13943" y="5270"/>
                    <a:pt x="14988" y="5088"/>
                  </a:cubicBezTo>
                  <a:cubicBezTo>
                    <a:pt x="14423" y="4832"/>
                    <a:pt x="14135" y="4203"/>
                    <a:pt x="13836" y="3659"/>
                  </a:cubicBezTo>
                  <a:cubicBezTo>
                    <a:pt x="12962" y="2155"/>
                    <a:pt x="11095" y="288"/>
                    <a:pt x="9313" y="32"/>
                  </a:cubicBezTo>
                  <a:cubicBezTo>
                    <a:pt x="9162" y="10"/>
                    <a:pt x="9011" y="0"/>
                    <a:pt x="8860" y="0"/>
                  </a:cubicBezTo>
                  <a:close/>
                </a:path>
              </a:pathLst>
            </a:custGeom>
            <a:solidFill>
              <a:srgbClr val="E2B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35"/>
            <p:cNvSpPr/>
            <p:nvPr/>
          </p:nvSpPr>
          <p:spPr>
            <a:xfrm>
              <a:off x="1807000" y="3635311"/>
              <a:ext cx="379012" cy="147821"/>
            </a:xfrm>
            <a:custGeom>
              <a:rect b="b" l="l" r="r" t="t"/>
              <a:pathLst>
                <a:path extrusionOk="0" h="2422" w="6210">
                  <a:moveTo>
                    <a:pt x="65" y="0"/>
                  </a:moveTo>
                  <a:cubicBezTo>
                    <a:pt x="44" y="64"/>
                    <a:pt x="33" y="117"/>
                    <a:pt x="1" y="181"/>
                  </a:cubicBezTo>
                  <a:cubicBezTo>
                    <a:pt x="204" y="299"/>
                    <a:pt x="417" y="437"/>
                    <a:pt x="641" y="565"/>
                  </a:cubicBezTo>
                  <a:cubicBezTo>
                    <a:pt x="1100" y="821"/>
                    <a:pt x="1601" y="1077"/>
                    <a:pt x="2156" y="1312"/>
                  </a:cubicBezTo>
                  <a:cubicBezTo>
                    <a:pt x="2700" y="1558"/>
                    <a:pt x="3233" y="1739"/>
                    <a:pt x="3735" y="1899"/>
                  </a:cubicBezTo>
                  <a:cubicBezTo>
                    <a:pt x="4236" y="2048"/>
                    <a:pt x="4684" y="2166"/>
                    <a:pt x="5068" y="2251"/>
                  </a:cubicBezTo>
                  <a:cubicBezTo>
                    <a:pt x="5601" y="2358"/>
                    <a:pt x="5996" y="2411"/>
                    <a:pt x="6188" y="2422"/>
                  </a:cubicBezTo>
                  <a:cubicBezTo>
                    <a:pt x="6177" y="2411"/>
                    <a:pt x="6188" y="2400"/>
                    <a:pt x="6209" y="2368"/>
                  </a:cubicBezTo>
                  <a:cubicBezTo>
                    <a:pt x="6028" y="2315"/>
                    <a:pt x="5633" y="2240"/>
                    <a:pt x="5100" y="2091"/>
                  </a:cubicBezTo>
                  <a:cubicBezTo>
                    <a:pt x="4727" y="1995"/>
                    <a:pt x="4289" y="1867"/>
                    <a:pt x="3788" y="1707"/>
                  </a:cubicBezTo>
                  <a:cubicBezTo>
                    <a:pt x="3308" y="1547"/>
                    <a:pt x="2774" y="1344"/>
                    <a:pt x="2230" y="1099"/>
                  </a:cubicBezTo>
                  <a:cubicBezTo>
                    <a:pt x="1686" y="864"/>
                    <a:pt x="1185" y="619"/>
                    <a:pt x="737" y="373"/>
                  </a:cubicBezTo>
                  <a:cubicBezTo>
                    <a:pt x="492" y="235"/>
                    <a:pt x="268" y="117"/>
                    <a:pt x="65" y="0"/>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35"/>
            <p:cNvSpPr/>
            <p:nvPr/>
          </p:nvSpPr>
          <p:spPr>
            <a:xfrm>
              <a:off x="1922292" y="3049333"/>
              <a:ext cx="670625" cy="656344"/>
            </a:xfrm>
            <a:custGeom>
              <a:rect b="b" l="l" r="r" t="t"/>
              <a:pathLst>
                <a:path extrusionOk="0" h="10754" w="10988">
                  <a:moveTo>
                    <a:pt x="7270" y="0"/>
                  </a:moveTo>
                  <a:cubicBezTo>
                    <a:pt x="7194" y="0"/>
                    <a:pt x="7117" y="4"/>
                    <a:pt x="7041" y="11"/>
                  </a:cubicBezTo>
                  <a:cubicBezTo>
                    <a:pt x="6689" y="32"/>
                    <a:pt x="6347" y="139"/>
                    <a:pt x="6027" y="320"/>
                  </a:cubicBezTo>
                  <a:cubicBezTo>
                    <a:pt x="5366" y="662"/>
                    <a:pt x="4854" y="1227"/>
                    <a:pt x="4395" y="1846"/>
                  </a:cubicBezTo>
                  <a:cubicBezTo>
                    <a:pt x="3947" y="2475"/>
                    <a:pt x="3531" y="3126"/>
                    <a:pt x="3104" y="3819"/>
                  </a:cubicBezTo>
                  <a:cubicBezTo>
                    <a:pt x="1611" y="6316"/>
                    <a:pt x="608" y="8780"/>
                    <a:pt x="0" y="10732"/>
                  </a:cubicBezTo>
                  <a:cubicBezTo>
                    <a:pt x="19" y="10729"/>
                    <a:pt x="38" y="10727"/>
                    <a:pt x="56" y="10727"/>
                  </a:cubicBezTo>
                  <a:cubicBezTo>
                    <a:pt x="102" y="10727"/>
                    <a:pt x="147" y="10735"/>
                    <a:pt x="192" y="10743"/>
                  </a:cubicBezTo>
                  <a:cubicBezTo>
                    <a:pt x="213" y="10743"/>
                    <a:pt x="224" y="10753"/>
                    <a:pt x="235" y="10753"/>
                  </a:cubicBezTo>
                  <a:cubicBezTo>
                    <a:pt x="885" y="8833"/>
                    <a:pt x="1899" y="6422"/>
                    <a:pt x="3371" y="3969"/>
                  </a:cubicBezTo>
                  <a:cubicBezTo>
                    <a:pt x="3787" y="3286"/>
                    <a:pt x="4214" y="2625"/>
                    <a:pt x="4640" y="2006"/>
                  </a:cubicBezTo>
                  <a:cubicBezTo>
                    <a:pt x="5078" y="1408"/>
                    <a:pt x="5569" y="875"/>
                    <a:pt x="6155" y="555"/>
                  </a:cubicBezTo>
                  <a:cubicBezTo>
                    <a:pt x="6454" y="395"/>
                    <a:pt x="6753" y="299"/>
                    <a:pt x="7062" y="267"/>
                  </a:cubicBezTo>
                  <a:cubicBezTo>
                    <a:pt x="7145" y="258"/>
                    <a:pt x="7229" y="254"/>
                    <a:pt x="7312" y="254"/>
                  </a:cubicBezTo>
                  <a:cubicBezTo>
                    <a:pt x="7540" y="254"/>
                    <a:pt x="7766" y="284"/>
                    <a:pt x="7969" y="331"/>
                  </a:cubicBezTo>
                  <a:cubicBezTo>
                    <a:pt x="8545" y="480"/>
                    <a:pt x="8982" y="854"/>
                    <a:pt x="9345" y="1206"/>
                  </a:cubicBezTo>
                  <a:cubicBezTo>
                    <a:pt x="9526" y="1398"/>
                    <a:pt x="9707" y="1579"/>
                    <a:pt x="9846" y="1760"/>
                  </a:cubicBezTo>
                  <a:cubicBezTo>
                    <a:pt x="9996" y="1942"/>
                    <a:pt x="10134" y="2113"/>
                    <a:pt x="10241" y="2294"/>
                  </a:cubicBezTo>
                  <a:cubicBezTo>
                    <a:pt x="10465" y="2635"/>
                    <a:pt x="10614" y="2955"/>
                    <a:pt x="10721" y="3233"/>
                  </a:cubicBezTo>
                  <a:cubicBezTo>
                    <a:pt x="10796" y="3446"/>
                    <a:pt x="10860" y="3627"/>
                    <a:pt x="10902" y="3766"/>
                  </a:cubicBezTo>
                  <a:cubicBezTo>
                    <a:pt x="10934" y="3766"/>
                    <a:pt x="10956" y="3766"/>
                    <a:pt x="10988" y="3755"/>
                  </a:cubicBezTo>
                  <a:cubicBezTo>
                    <a:pt x="10956" y="3627"/>
                    <a:pt x="10913" y="3435"/>
                    <a:pt x="10838" y="3211"/>
                  </a:cubicBezTo>
                  <a:cubicBezTo>
                    <a:pt x="10742" y="2934"/>
                    <a:pt x="10593" y="2582"/>
                    <a:pt x="10380" y="2219"/>
                  </a:cubicBezTo>
                  <a:cubicBezTo>
                    <a:pt x="10273" y="2038"/>
                    <a:pt x="10156" y="1846"/>
                    <a:pt x="9996" y="1664"/>
                  </a:cubicBezTo>
                  <a:cubicBezTo>
                    <a:pt x="9846" y="1472"/>
                    <a:pt x="9675" y="1280"/>
                    <a:pt x="9505" y="1088"/>
                  </a:cubicBezTo>
                  <a:cubicBezTo>
                    <a:pt x="9313" y="886"/>
                    <a:pt x="9121" y="694"/>
                    <a:pt x="8875" y="512"/>
                  </a:cubicBezTo>
                  <a:cubicBezTo>
                    <a:pt x="8641" y="342"/>
                    <a:pt x="8342" y="192"/>
                    <a:pt x="8033" y="107"/>
                  </a:cubicBezTo>
                  <a:cubicBezTo>
                    <a:pt x="7785" y="41"/>
                    <a:pt x="7530" y="0"/>
                    <a:pt x="7270" y="0"/>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35"/>
            <p:cNvSpPr/>
            <p:nvPr/>
          </p:nvSpPr>
          <p:spPr>
            <a:xfrm>
              <a:off x="1807671" y="3827992"/>
              <a:ext cx="531349" cy="345566"/>
            </a:xfrm>
            <a:custGeom>
              <a:rect b="b" l="l" r="r" t="t"/>
              <a:pathLst>
                <a:path extrusionOk="0" h="5662" w="8706">
                  <a:moveTo>
                    <a:pt x="3606" y="1"/>
                  </a:moveTo>
                  <a:lnTo>
                    <a:pt x="3084" y="2198"/>
                  </a:lnTo>
                  <a:cubicBezTo>
                    <a:pt x="3084" y="2198"/>
                    <a:pt x="2385" y="1875"/>
                    <a:pt x="1616" y="1875"/>
                  </a:cubicBezTo>
                  <a:cubicBezTo>
                    <a:pt x="1135" y="1875"/>
                    <a:pt x="628" y="2001"/>
                    <a:pt x="246" y="2411"/>
                  </a:cubicBezTo>
                  <a:cubicBezTo>
                    <a:pt x="1" y="2668"/>
                    <a:pt x="75" y="3094"/>
                    <a:pt x="363" y="3265"/>
                  </a:cubicBezTo>
                  <a:cubicBezTo>
                    <a:pt x="1398" y="3894"/>
                    <a:pt x="3916" y="5302"/>
                    <a:pt x="6337" y="5654"/>
                  </a:cubicBezTo>
                  <a:cubicBezTo>
                    <a:pt x="6370" y="5659"/>
                    <a:pt x="6403" y="5661"/>
                    <a:pt x="6436" y="5661"/>
                  </a:cubicBezTo>
                  <a:cubicBezTo>
                    <a:pt x="6710" y="5661"/>
                    <a:pt x="6968" y="5505"/>
                    <a:pt x="7073" y="5238"/>
                  </a:cubicBezTo>
                  <a:lnTo>
                    <a:pt x="8705" y="1206"/>
                  </a:lnTo>
                  <a:lnTo>
                    <a:pt x="3606" y="1"/>
                  </a:ln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35"/>
            <p:cNvSpPr/>
            <p:nvPr/>
          </p:nvSpPr>
          <p:spPr>
            <a:xfrm>
              <a:off x="1971729" y="3127578"/>
              <a:ext cx="1358217" cy="902304"/>
            </a:xfrm>
            <a:custGeom>
              <a:rect b="b" l="l" r="r" t="t"/>
              <a:pathLst>
                <a:path extrusionOk="0" h="14784" w="22254">
                  <a:moveTo>
                    <a:pt x="7493" y="0"/>
                  </a:moveTo>
                  <a:cubicBezTo>
                    <a:pt x="6606" y="0"/>
                    <a:pt x="5742" y="474"/>
                    <a:pt x="5068" y="1076"/>
                  </a:cubicBezTo>
                  <a:cubicBezTo>
                    <a:pt x="3329" y="2591"/>
                    <a:pt x="2518" y="4884"/>
                    <a:pt x="1761" y="7060"/>
                  </a:cubicBezTo>
                  <a:cubicBezTo>
                    <a:pt x="1153" y="8820"/>
                    <a:pt x="609" y="10591"/>
                    <a:pt x="1" y="12351"/>
                  </a:cubicBezTo>
                  <a:cubicBezTo>
                    <a:pt x="1953" y="13258"/>
                    <a:pt x="3958" y="14058"/>
                    <a:pt x="5996" y="14784"/>
                  </a:cubicBezTo>
                  <a:cubicBezTo>
                    <a:pt x="5996" y="14784"/>
                    <a:pt x="5996" y="14784"/>
                    <a:pt x="5996" y="14784"/>
                  </a:cubicBezTo>
                  <a:cubicBezTo>
                    <a:pt x="6012" y="14784"/>
                    <a:pt x="8108" y="10655"/>
                    <a:pt x="8343" y="10261"/>
                  </a:cubicBezTo>
                  <a:cubicBezTo>
                    <a:pt x="8801" y="10837"/>
                    <a:pt x="9260" y="11423"/>
                    <a:pt x="9815" y="11914"/>
                  </a:cubicBezTo>
                  <a:cubicBezTo>
                    <a:pt x="11352" y="13311"/>
                    <a:pt x="13338" y="14088"/>
                    <a:pt x="15374" y="14088"/>
                  </a:cubicBezTo>
                  <a:cubicBezTo>
                    <a:pt x="15981" y="14088"/>
                    <a:pt x="16592" y="14019"/>
                    <a:pt x="17197" y="13877"/>
                  </a:cubicBezTo>
                  <a:cubicBezTo>
                    <a:pt x="18456" y="13578"/>
                    <a:pt x="19650" y="12949"/>
                    <a:pt x="20578" y="12042"/>
                  </a:cubicBezTo>
                  <a:cubicBezTo>
                    <a:pt x="21656" y="10965"/>
                    <a:pt x="21976" y="9834"/>
                    <a:pt x="22104" y="8340"/>
                  </a:cubicBezTo>
                  <a:cubicBezTo>
                    <a:pt x="22253" y="6570"/>
                    <a:pt x="22253" y="4777"/>
                    <a:pt x="22104" y="3017"/>
                  </a:cubicBezTo>
                  <a:cubicBezTo>
                    <a:pt x="21944" y="3071"/>
                    <a:pt x="21784" y="3124"/>
                    <a:pt x="21613" y="3177"/>
                  </a:cubicBezTo>
                  <a:cubicBezTo>
                    <a:pt x="20613" y="3514"/>
                    <a:pt x="19467" y="3914"/>
                    <a:pt x="18483" y="3914"/>
                  </a:cubicBezTo>
                  <a:cubicBezTo>
                    <a:pt x="18471" y="3914"/>
                    <a:pt x="18458" y="3914"/>
                    <a:pt x="18445" y="3913"/>
                  </a:cubicBezTo>
                  <a:cubicBezTo>
                    <a:pt x="17303" y="3903"/>
                    <a:pt x="16109" y="3849"/>
                    <a:pt x="15085" y="3316"/>
                  </a:cubicBezTo>
                  <a:cubicBezTo>
                    <a:pt x="14125" y="2825"/>
                    <a:pt x="13090" y="2591"/>
                    <a:pt x="12130" y="2100"/>
                  </a:cubicBezTo>
                  <a:cubicBezTo>
                    <a:pt x="10818" y="1417"/>
                    <a:pt x="9452" y="329"/>
                    <a:pt x="7991" y="52"/>
                  </a:cubicBezTo>
                  <a:cubicBezTo>
                    <a:pt x="7825" y="17"/>
                    <a:pt x="7658" y="0"/>
                    <a:pt x="7493"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5"/>
            <p:cNvSpPr/>
            <p:nvPr/>
          </p:nvSpPr>
          <p:spPr>
            <a:xfrm>
              <a:off x="2144269" y="3345038"/>
              <a:ext cx="1080825" cy="542945"/>
            </a:xfrm>
            <a:custGeom>
              <a:rect b="b" l="l" r="r" t="t"/>
              <a:pathLst>
                <a:path extrusionOk="0" h="8896" w="17709">
                  <a:moveTo>
                    <a:pt x="17655" y="0"/>
                  </a:moveTo>
                  <a:cubicBezTo>
                    <a:pt x="17613" y="0"/>
                    <a:pt x="17576" y="15"/>
                    <a:pt x="17538" y="30"/>
                  </a:cubicBezTo>
                  <a:cubicBezTo>
                    <a:pt x="17442" y="777"/>
                    <a:pt x="17293" y="1673"/>
                    <a:pt x="17015" y="2676"/>
                  </a:cubicBezTo>
                  <a:cubicBezTo>
                    <a:pt x="16909" y="3049"/>
                    <a:pt x="16791" y="3444"/>
                    <a:pt x="16642" y="3849"/>
                  </a:cubicBezTo>
                  <a:cubicBezTo>
                    <a:pt x="16493" y="4244"/>
                    <a:pt x="16322" y="4649"/>
                    <a:pt x="16066" y="5023"/>
                  </a:cubicBezTo>
                  <a:cubicBezTo>
                    <a:pt x="15810" y="5375"/>
                    <a:pt x="15479" y="5716"/>
                    <a:pt x="15053" y="5908"/>
                  </a:cubicBezTo>
                  <a:cubicBezTo>
                    <a:pt x="14839" y="6004"/>
                    <a:pt x="14615" y="6068"/>
                    <a:pt x="14370" y="6090"/>
                  </a:cubicBezTo>
                  <a:cubicBezTo>
                    <a:pt x="14339" y="6091"/>
                    <a:pt x="14309" y="6092"/>
                    <a:pt x="14278" y="6092"/>
                  </a:cubicBezTo>
                  <a:cubicBezTo>
                    <a:pt x="14072" y="6092"/>
                    <a:pt x="13859" y="6061"/>
                    <a:pt x="13655" y="6015"/>
                  </a:cubicBezTo>
                  <a:cubicBezTo>
                    <a:pt x="13175" y="5898"/>
                    <a:pt x="12706" y="5663"/>
                    <a:pt x="12236" y="5364"/>
                  </a:cubicBezTo>
                  <a:cubicBezTo>
                    <a:pt x="11767" y="5087"/>
                    <a:pt x="11330" y="4756"/>
                    <a:pt x="10882" y="4415"/>
                  </a:cubicBezTo>
                  <a:cubicBezTo>
                    <a:pt x="9975" y="3743"/>
                    <a:pt x="9079" y="2964"/>
                    <a:pt x="8097" y="2260"/>
                  </a:cubicBezTo>
                  <a:cubicBezTo>
                    <a:pt x="7596" y="1908"/>
                    <a:pt x="7095" y="1577"/>
                    <a:pt x="6561" y="1310"/>
                  </a:cubicBezTo>
                  <a:cubicBezTo>
                    <a:pt x="6295" y="1161"/>
                    <a:pt x="6028" y="1054"/>
                    <a:pt x="5761" y="937"/>
                  </a:cubicBezTo>
                  <a:cubicBezTo>
                    <a:pt x="5484" y="841"/>
                    <a:pt x="5217" y="724"/>
                    <a:pt x="4918" y="660"/>
                  </a:cubicBezTo>
                  <a:cubicBezTo>
                    <a:pt x="4796" y="633"/>
                    <a:pt x="4665" y="614"/>
                    <a:pt x="4546" y="614"/>
                  </a:cubicBezTo>
                  <a:cubicBezTo>
                    <a:pt x="4520" y="614"/>
                    <a:pt x="4495" y="615"/>
                    <a:pt x="4470" y="617"/>
                  </a:cubicBezTo>
                  <a:cubicBezTo>
                    <a:pt x="4310" y="628"/>
                    <a:pt x="4161" y="660"/>
                    <a:pt x="4012" y="724"/>
                  </a:cubicBezTo>
                  <a:cubicBezTo>
                    <a:pt x="3724" y="841"/>
                    <a:pt x="3489" y="1033"/>
                    <a:pt x="3297" y="1236"/>
                  </a:cubicBezTo>
                  <a:cubicBezTo>
                    <a:pt x="3094" y="1428"/>
                    <a:pt x="2934" y="1663"/>
                    <a:pt x="2774" y="1887"/>
                  </a:cubicBezTo>
                  <a:cubicBezTo>
                    <a:pt x="2614" y="2111"/>
                    <a:pt x="2476" y="2335"/>
                    <a:pt x="2348" y="2569"/>
                  </a:cubicBezTo>
                  <a:cubicBezTo>
                    <a:pt x="1814" y="3487"/>
                    <a:pt x="1441" y="4404"/>
                    <a:pt x="1121" y="5289"/>
                  </a:cubicBezTo>
                  <a:cubicBezTo>
                    <a:pt x="811" y="6164"/>
                    <a:pt x="577" y="7007"/>
                    <a:pt x="331" y="7754"/>
                  </a:cubicBezTo>
                  <a:cubicBezTo>
                    <a:pt x="214" y="8127"/>
                    <a:pt x="107" y="8490"/>
                    <a:pt x="1" y="8831"/>
                  </a:cubicBezTo>
                  <a:cubicBezTo>
                    <a:pt x="65" y="8842"/>
                    <a:pt x="118" y="8874"/>
                    <a:pt x="182" y="8895"/>
                  </a:cubicBezTo>
                  <a:cubicBezTo>
                    <a:pt x="310" y="8564"/>
                    <a:pt x="427" y="8202"/>
                    <a:pt x="545" y="7828"/>
                  </a:cubicBezTo>
                  <a:cubicBezTo>
                    <a:pt x="801" y="7082"/>
                    <a:pt x="1035" y="6260"/>
                    <a:pt x="1355" y="5396"/>
                  </a:cubicBezTo>
                  <a:cubicBezTo>
                    <a:pt x="1675" y="4521"/>
                    <a:pt x="2070" y="3615"/>
                    <a:pt x="2582" y="2729"/>
                  </a:cubicBezTo>
                  <a:cubicBezTo>
                    <a:pt x="2721" y="2495"/>
                    <a:pt x="2849" y="2281"/>
                    <a:pt x="3009" y="2068"/>
                  </a:cubicBezTo>
                  <a:cubicBezTo>
                    <a:pt x="3158" y="1855"/>
                    <a:pt x="3318" y="1641"/>
                    <a:pt x="3500" y="1460"/>
                  </a:cubicBezTo>
                  <a:cubicBezTo>
                    <a:pt x="3692" y="1268"/>
                    <a:pt x="3894" y="1108"/>
                    <a:pt x="4129" y="1022"/>
                  </a:cubicBezTo>
                  <a:cubicBezTo>
                    <a:pt x="4246" y="980"/>
                    <a:pt x="4374" y="948"/>
                    <a:pt x="4492" y="937"/>
                  </a:cubicBezTo>
                  <a:cubicBezTo>
                    <a:pt x="4609" y="937"/>
                    <a:pt x="4748" y="948"/>
                    <a:pt x="4876" y="980"/>
                  </a:cubicBezTo>
                  <a:cubicBezTo>
                    <a:pt x="5132" y="1033"/>
                    <a:pt x="5398" y="1150"/>
                    <a:pt x="5665" y="1246"/>
                  </a:cubicBezTo>
                  <a:cubicBezTo>
                    <a:pt x="5932" y="1353"/>
                    <a:pt x="6188" y="1471"/>
                    <a:pt x="6433" y="1609"/>
                  </a:cubicBezTo>
                  <a:cubicBezTo>
                    <a:pt x="6945" y="1876"/>
                    <a:pt x="7447" y="2185"/>
                    <a:pt x="7927" y="2537"/>
                  </a:cubicBezTo>
                  <a:cubicBezTo>
                    <a:pt x="8908" y="3231"/>
                    <a:pt x="9793" y="3988"/>
                    <a:pt x="10722" y="4681"/>
                  </a:cubicBezTo>
                  <a:cubicBezTo>
                    <a:pt x="11170" y="5033"/>
                    <a:pt x="11639" y="5353"/>
                    <a:pt x="12108" y="5641"/>
                  </a:cubicBezTo>
                  <a:cubicBezTo>
                    <a:pt x="12567" y="5940"/>
                    <a:pt x="13068" y="6196"/>
                    <a:pt x="13602" y="6324"/>
                  </a:cubicBezTo>
                  <a:cubicBezTo>
                    <a:pt x="13835" y="6380"/>
                    <a:pt x="14067" y="6412"/>
                    <a:pt x="14307" y="6412"/>
                  </a:cubicBezTo>
                  <a:cubicBezTo>
                    <a:pt x="14342" y="6412"/>
                    <a:pt x="14377" y="6411"/>
                    <a:pt x="14412" y="6410"/>
                  </a:cubicBezTo>
                  <a:cubicBezTo>
                    <a:pt x="14679" y="6378"/>
                    <a:pt x="14946" y="6314"/>
                    <a:pt x="15181" y="6196"/>
                  </a:cubicBezTo>
                  <a:cubicBezTo>
                    <a:pt x="15661" y="5962"/>
                    <a:pt x="16023" y="5588"/>
                    <a:pt x="16290" y="5193"/>
                  </a:cubicBezTo>
                  <a:cubicBezTo>
                    <a:pt x="16557" y="4788"/>
                    <a:pt x="16727" y="4361"/>
                    <a:pt x="16877" y="3956"/>
                  </a:cubicBezTo>
                  <a:cubicBezTo>
                    <a:pt x="17026" y="3540"/>
                    <a:pt x="17133" y="3135"/>
                    <a:pt x="17239" y="2751"/>
                  </a:cubicBezTo>
                  <a:cubicBezTo>
                    <a:pt x="17506" y="1695"/>
                    <a:pt x="17634" y="766"/>
                    <a:pt x="17709" y="9"/>
                  </a:cubicBezTo>
                  <a:cubicBezTo>
                    <a:pt x="17690" y="3"/>
                    <a:pt x="17672" y="0"/>
                    <a:pt x="17655" y="0"/>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5"/>
            <p:cNvSpPr/>
            <p:nvPr/>
          </p:nvSpPr>
          <p:spPr>
            <a:xfrm>
              <a:off x="1992602" y="3808462"/>
              <a:ext cx="382857" cy="160210"/>
            </a:xfrm>
            <a:custGeom>
              <a:rect b="b" l="l" r="r" t="t"/>
              <a:pathLst>
                <a:path extrusionOk="0" h="2625" w="6273">
                  <a:moveTo>
                    <a:pt x="75" y="1"/>
                  </a:moveTo>
                  <a:cubicBezTo>
                    <a:pt x="43" y="65"/>
                    <a:pt x="32" y="129"/>
                    <a:pt x="0" y="182"/>
                  </a:cubicBezTo>
                  <a:cubicBezTo>
                    <a:pt x="214" y="289"/>
                    <a:pt x="448" y="385"/>
                    <a:pt x="672" y="491"/>
                  </a:cubicBezTo>
                  <a:cubicBezTo>
                    <a:pt x="1419" y="843"/>
                    <a:pt x="2262" y="1195"/>
                    <a:pt x="3147" y="1547"/>
                  </a:cubicBezTo>
                  <a:cubicBezTo>
                    <a:pt x="4043" y="1889"/>
                    <a:pt x="4897" y="2198"/>
                    <a:pt x="5675" y="2465"/>
                  </a:cubicBezTo>
                  <a:cubicBezTo>
                    <a:pt x="5846" y="2518"/>
                    <a:pt x="6017" y="2571"/>
                    <a:pt x="6177" y="2625"/>
                  </a:cubicBezTo>
                  <a:cubicBezTo>
                    <a:pt x="6209" y="2571"/>
                    <a:pt x="6241" y="2507"/>
                    <a:pt x="6273" y="2433"/>
                  </a:cubicBezTo>
                  <a:cubicBezTo>
                    <a:pt x="6102" y="2390"/>
                    <a:pt x="5921" y="2315"/>
                    <a:pt x="5739" y="2262"/>
                  </a:cubicBezTo>
                  <a:cubicBezTo>
                    <a:pt x="4961" y="1995"/>
                    <a:pt x="4107" y="1675"/>
                    <a:pt x="3232" y="1334"/>
                  </a:cubicBezTo>
                  <a:cubicBezTo>
                    <a:pt x="2347" y="982"/>
                    <a:pt x="1515" y="630"/>
                    <a:pt x="768" y="310"/>
                  </a:cubicBezTo>
                  <a:cubicBezTo>
                    <a:pt x="523" y="203"/>
                    <a:pt x="299" y="97"/>
                    <a:pt x="75" y="1"/>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5"/>
            <p:cNvSpPr/>
            <p:nvPr/>
          </p:nvSpPr>
          <p:spPr>
            <a:xfrm>
              <a:off x="2636502" y="2592379"/>
              <a:ext cx="787808" cy="969013"/>
            </a:xfrm>
            <a:custGeom>
              <a:rect b="b" l="l" r="r" t="t"/>
              <a:pathLst>
                <a:path extrusionOk="0" h="15877" w="12908">
                  <a:moveTo>
                    <a:pt x="7968" y="0"/>
                  </a:moveTo>
                  <a:cubicBezTo>
                    <a:pt x="6372" y="0"/>
                    <a:pt x="5056" y="1387"/>
                    <a:pt x="5131" y="3178"/>
                  </a:cubicBezTo>
                  <a:cubicBezTo>
                    <a:pt x="5185" y="4394"/>
                    <a:pt x="5654" y="5290"/>
                    <a:pt x="6038" y="6399"/>
                  </a:cubicBezTo>
                  <a:cubicBezTo>
                    <a:pt x="6251" y="7029"/>
                    <a:pt x="6635" y="8031"/>
                    <a:pt x="6262" y="8639"/>
                  </a:cubicBezTo>
                  <a:cubicBezTo>
                    <a:pt x="5889" y="9258"/>
                    <a:pt x="4897" y="9493"/>
                    <a:pt x="4278" y="9760"/>
                  </a:cubicBezTo>
                  <a:cubicBezTo>
                    <a:pt x="2870" y="10378"/>
                    <a:pt x="1440" y="10944"/>
                    <a:pt x="0" y="11477"/>
                  </a:cubicBezTo>
                  <a:cubicBezTo>
                    <a:pt x="22" y="12085"/>
                    <a:pt x="96" y="12682"/>
                    <a:pt x="203" y="13269"/>
                  </a:cubicBezTo>
                  <a:cubicBezTo>
                    <a:pt x="363" y="14123"/>
                    <a:pt x="587" y="14987"/>
                    <a:pt x="960" y="15787"/>
                  </a:cubicBezTo>
                  <a:cubicBezTo>
                    <a:pt x="1510" y="15847"/>
                    <a:pt x="2063" y="15877"/>
                    <a:pt x="2616" y="15877"/>
                  </a:cubicBezTo>
                  <a:cubicBezTo>
                    <a:pt x="4786" y="15877"/>
                    <a:pt x="6957" y="15423"/>
                    <a:pt x="8972" y="14624"/>
                  </a:cubicBezTo>
                  <a:cubicBezTo>
                    <a:pt x="10913" y="13867"/>
                    <a:pt x="12684" y="12480"/>
                    <a:pt x="12887" y="10293"/>
                  </a:cubicBezTo>
                  <a:cubicBezTo>
                    <a:pt x="12897" y="10101"/>
                    <a:pt x="12908" y="9909"/>
                    <a:pt x="12908" y="9728"/>
                  </a:cubicBezTo>
                  <a:cubicBezTo>
                    <a:pt x="12908" y="8415"/>
                    <a:pt x="12556" y="6965"/>
                    <a:pt x="12204" y="5770"/>
                  </a:cubicBezTo>
                  <a:cubicBezTo>
                    <a:pt x="11756" y="4287"/>
                    <a:pt x="11308" y="2559"/>
                    <a:pt x="10422" y="1290"/>
                  </a:cubicBezTo>
                  <a:cubicBezTo>
                    <a:pt x="10145" y="895"/>
                    <a:pt x="9782" y="575"/>
                    <a:pt x="9356" y="351"/>
                  </a:cubicBezTo>
                  <a:cubicBezTo>
                    <a:pt x="8888" y="110"/>
                    <a:pt x="8417" y="0"/>
                    <a:pt x="7968" y="0"/>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5"/>
            <p:cNvSpPr/>
            <p:nvPr/>
          </p:nvSpPr>
          <p:spPr>
            <a:xfrm>
              <a:off x="2402134" y="3542175"/>
              <a:ext cx="153008" cy="345932"/>
            </a:xfrm>
            <a:custGeom>
              <a:rect b="b" l="l" r="r" t="t"/>
              <a:pathLst>
                <a:path extrusionOk="0" h="5668" w="2507">
                  <a:moveTo>
                    <a:pt x="2484" y="0"/>
                  </a:moveTo>
                  <a:cubicBezTo>
                    <a:pt x="2405" y="0"/>
                    <a:pt x="2011" y="1325"/>
                    <a:pt x="1344" y="2870"/>
                  </a:cubicBezTo>
                  <a:cubicBezTo>
                    <a:pt x="683" y="4428"/>
                    <a:pt x="0" y="5644"/>
                    <a:pt x="64" y="5665"/>
                  </a:cubicBezTo>
                  <a:cubicBezTo>
                    <a:pt x="66" y="5667"/>
                    <a:pt x="68" y="5668"/>
                    <a:pt x="71" y="5668"/>
                  </a:cubicBezTo>
                  <a:cubicBezTo>
                    <a:pt x="98" y="5668"/>
                    <a:pt x="170" y="5564"/>
                    <a:pt x="277" y="5398"/>
                  </a:cubicBezTo>
                  <a:cubicBezTo>
                    <a:pt x="747" y="4481"/>
                    <a:pt x="1205" y="3628"/>
                    <a:pt x="1291" y="3457"/>
                  </a:cubicBezTo>
                  <a:cubicBezTo>
                    <a:pt x="1312" y="3468"/>
                    <a:pt x="1312" y="3478"/>
                    <a:pt x="1323" y="3500"/>
                  </a:cubicBezTo>
                  <a:cubicBezTo>
                    <a:pt x="1397" y="3318"/>
                    <a:pt x="1483" y="3148"/>
                    <a:pt x="1557" y="2966"/>
                  </a:cubicBezTo>
                  <a:cubicBezTo>
                    <a:pt x="1899" y="2177"/>
                    <a:pt x="2144" y="1430"/>
                    <a:pt x="2294" y="897"/>
                  </a:cubicBezTo>
                  <a:cubicBezTo>
                    <a:pt x="2443" y="353"/>
                    <a:pt x="2507" y="11"/>
                    <a:pt x="2486" y="1"/>
                  </a:cubicBezTo>
                  <a:cubicBezTo>
                    <a:pt x="2485" y="0"/>
                    <a:pt x="2484" y="0"/>
                    <a:pt x="2484" y="0"/>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35"/>
            <p:cNvSpPr/>
            <p:nvPr/>
          </p:nvSpPr>
          <p:spPr>
            <a:xfrm>
              <a:off x="2487398" y="2528478"/>
              <a:ext cx="405683" cy="132990"/>
            </a:xfrm>
            <a:custGeom>
              <a:rect b="b" l="l" r="r" t="t"/>
              <a:pathLst>
                <a:path extrusionOk="0" h="2179" w="6647">
                  <a:moveTo>
                    <a:pt x="6646" y="0"/>
                  </a:moveTo>
                  <a:cubicBezTo>
                    <a:pt x="6316" y="32"/>
                    <a:pt x="5974" y="64"/>
                    <a:pt x="5644" y="107"/>
                  </a:cubicBezTo>
                  <a:cubicBezTo>
                    <a:pt x="5164" y="160"/>
                    <a:pt x="4843" y="352"/>
                    <a:pt x="4406" y="502"/>
                  </a:cubicBezTo>
                  <a:cubicBezTo>
                    <a:pt x="3457" y="811"/>
                    <a:pt x="2486" y="822"/>
                    <a:pt x="1494" y="875"/>
                  </a:cubicBezTo>
                  <a:cubicBezTo>
                    <a:pt x="1380" y="883"/>
                    <a:pt x="1266" y="885"/>
                    <a:pt x="1150" y="885"/>
                  </a:cubicBezTo>
                  <a:cubicBezTo>
                    <a:pt x="822" y="885"/>
                    <a:pt x="486" y="863"/>
                    <a:pt x="144" y="863"/>
                  </a:cubicBezTo>
                  <a:cubicBezTo>
                    <a:pt x="96" y="863"/>
                    <a:pt x="48" y="863"/>
                    <a:pt x="0" y="864"/>
                  </a:cubicBezTo>
                  <a:cubicBezTo>
                    <a:pt x="512" y="1408"/>
                    <a:pt x="1153" y="1814"/>
                    <a:pt x="1857" y="2027"/>
                  </a:cubicBezTo>
                  <a:cubicBezTo>
                    <a:pt x="2212" y="2128"/>
                    <a:pt x="2582" y="2178"/>
                    <a:pt x="2953" y="2178"/>
                  </a:cubicBezTo>
                  <a:cubicBezTo>
                    <a:pt x="3639" y="2178"/>
                    <a:pt x="4326" y="2008"/>
                    <a:pt x="4929" y="1675"/>
                  </a:cubicBezTo>
                  <a:cubicBezTo>
                    <a:pt x="5633" y="1259"/>
                    <a:pt x="6188" y="672"/>
                    <a:pt x="6646"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5"/>
            <p:cNvSpPr/>
            <p:nvPr/>
          </p:nvSpPr>
          <p:spPr>
            <a:xfrm>
              <a:off x="2550567" y="2384562"/>
              <a:ext cx="282580" cy="240895"/>
            </a:xfrm>
            <a:custGeom>
              <a:rect b="b" l="l" r="r" t="t"/>
              <a:pathLst>
                <a:path extrusionOk="0" h="3947" w="4630">
                  <a:moveTo>
                    <a:pt x="3808" y="1"/>
                  </a:moveTo>
                  <a:lnTo>
                    <a:pt x="864" y="1420"/>
                  </a:lnTo>
                  <a:cubicBezTo>
                    <a:pt x="598" y="1462"/>
                    <a:pt x="331" y="1526"/>
                    <a:pt x="75" y="1633"/>
                  </a:cubicBezTo>
                  <a:cubicBezTo>
                    <a:pt x="54" y="1644"/>
                    <a:pt x="22" y="1654"/>
                    <a:pt x="11" y="1686"/>
                  </a:cubicBezTo>
                  <a:cubicBezTo>
                    <a:pt x="0" y="1708"/>
                    <a:pt x="0" y="1740"/>
                    <a:pt x="11" y="1772"/>
                  </a:cubicBezTo>
                  <a:cubicBezTo>
                    <a:pt x="86" y="2412"/>
                    <a:pt x="299" y="2966"/>
                    <a:pt x="459" y="3574"/>
                  </a:cubicBezTo>
                  <a:cubicBezTo>
                    <a:pt x="459" y="3606"/>
                    <a:pt x="480" y="3638"/>
                    <a:pt x="491" y="3649"/>
                  </a:cubicBezTo>
                  <a:cubicBezTo>
                    <a:pt x="502" y="3660"/>
                    <a:pt x="534" y="3670"/>
                    <a:pt x="544" y="3670"/>
                  </a:cubicBezTo>
                  <a:cubicBezTo>
                    <a:pt x="1006" y="3846"/>
                    <a:pt x="1533" y="3947"/>
                    <a:pt x="2059" y="3947"/>
                  </a:cubicBezTo>
                  <a:cubicBezTo>
                    <a:pt x="2943" y="3947"/>
                    <a:pt x="3823" y="3662"/>
                    <a:pt x="4385" y="2966"/>
                  </a:cubicBezTo>
                  <a:cubicBezTo>
                    <a:pt x="4630" y="2646"/>
                    <a:pt x="4609" y="2486"/>
                    <a:pt x="4502" y="2113"/>
                  </a:cubicBezTo>
                  <a:cubicBezTo>
                    <a:pt x="4449" y="1910"/>
                    <a:pt x="4043" y="1"/>
                    <a:pt x="3958" y="1"/>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35"/>
            <p:cNvSpPr/>
            <p:nvPr/>
          </p:nvSpPr>
          <p:spPr>
            <a:xfrm>
              <a:off x="2432041" y="1104394"/>
              <a:ext cx="741606" cy="589452"/>
            </a:xfrm>
            <a:custGeom>
              <a:rect b="b" l="l" r="r" t="t"/>
              <a:pathLst>
                <a:path extrusionOk="0" h="9658" w="12151">
                  <a:moveTo>
                    <a:pt x="5576" y="0"/>
                  </a:moveTo>
                  <a:cubicBezTo>
                    <a:pt x="3881" y="0"/>
                    <a:pt x="1169" y="1148"/>
                    <a:pt x="2326" y="3119"/>
                  </a:cubicBezTo>
                  <a:cubicBezTo>
                    <a:pt x="2280" y="3112"/>
                    <a:pt x="2234" y="3110"/>
                    <a:pt x="2189" y="3110"/>
                  </a:cubicBezTo>
                  <a:cubicBezTo>
                    <a:pt x="1834" y="3110"/>
                    <a:pt x="1500" y="3285"/>
                    <a:pt x="1217" y="3503"/>
                  </a:cubicBezTo>
                  <a:cubicBezTo>
                    <a:pt x="790" y="3823"/>
                    <a:pt x="395" y="4217"/>
                    <a:pt x="203" y="4729"/>
                  </a:cubicBezTo>
                  <a:cubicBezTo>
                    <a:pt x="1" y="5252"/>
                    <a:pt x="75" y="5849"/>
                    <a:pt x="353" y="6329"/>
                  </a:cubicBezTo>
                  <a:cubicBezTo>
                    <a:pt x="630" y="6799"/>
                    <a:pt x="1142" y="7130"/>
                    <a:pt x="1686" y="7204"/>
                  </a:cubicBezTo>
                  <a:lnTo>
                    <a:pt x="10370" y="9658"/>
                  </a:lnTo>
                  <a:cubicBezTo>
                    <a:pt x="11234" y="9434"/>
                    <a:pt x="11927" y="8634"/>
                    <a:pt x="12034" y="7738"/>
                  </a:cubicBezTo>
                  <a:cubicBezTo>
                    <a:pt x="12151" y="6852"/>
                    <a:pt x="11671" y="5913"/>
                    <a:pt x="10882" y="5476"/>
                  </a:cubicBezTo>
                  <a:cubicBezTo>
                    <a:pt x="11575" y="4964"/>
                    <a:pt x="11874" y="3972"/>
                    <a:pt x="11564" y="3172"/>
                  </a:cubicBezTo>
                  <a:cubicBezTo>
                    <a:pt x="11394" y="2703"/>
                    <a:pt x="11031" y="2318"/>
                    <a:pt x="10615" y="2009"/>
                  </a:cubicBezTo>
                  <a:cubicBezTo>
                    <a:pt x="10090" y="1622"/>
                    <a:pt x="9417" y="1361"/>
                    <a:pt x="8770" y="1361"/>
                  </a:cubicBezTo>
                  <a:cubicBezTo>
                    <a:pt x="8419" y="1361"/>
                    <a:pt x="8075" y="1438"/>
                    <a:pt x="7767" y="1614"/>
                  </a:cubicBezTo>
                  <a:cubicBezTo>
                    <a:pt x="7809" y="1209"/>
                    <a:pt x="7575" y="793"/>
                    <a:pt x="7255" y="526"/>
                  </a:cubicBezTo>
                  <a:cubicBezTo>
                    <a:pt x="6935" y="260"/>
                    <a:pt x="6529" y="121"/>
                    <a:pt x="6113" y="46"/>
                  </a:cubicBezTo>
                  <a:cubicBezTo>
                    <a:pt x="5953" y="16"/>
                    <a:pt x="5771" y="0"/>
                    <a:pt x="5576"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35"/>
            <p:cNvSpPr/>
            <p:nvPr/>
          </p:nvSpPr>
          <p:spPr>
            <a:xfrm>
              <a:off x="2892353" y="1336991"/>
              <a:ext cx="14404" cy="16357"/>
            </a:xfrm>
            <a:custGeom>
              <a:rect b="b" l="l" r="r" t="t"/>
              <a:pathLst>
                <a:path extrusionOk="0" h="268" w="236">
                  <a:moveTo>
                    <a:pt x="129" y="1"/>
                  </a:moveTo>
                  <a:cubicBezTo>
                    <a:pt x="86" y="33"/>
                    <a:pt x="33" y="76"/>
                    <a:pt x="1" y="108"/>
                  </a:cubicBezTo>
                  <a:cubicBezTo>
                    <a:pt x="22" y="129"/>
                    <a:pt x="43" y="172"/>
                    <a:pt x="65" y="193"/>
                  </a:cubicBezTo>
                  <a:cubicBezTo>
                    <a:pt x="75" y="225"/>
                    <a:pt x="86" y="236"/>
                    <a:pt x="107" y="268"/>
                  </a:cubicBezTo>
                  <a:cubicBezTo>
                    <a:pt x="161" y="225"/>
                    <a:pt x="193" y="182"/>
                    <a:pt x="235" y="161"/>
                  </a:cubicBezTo>
                  <a:cubicBezTo>
                    <a:pt x="225" y="140"/>
                    <a:pt x="225" y="129"/>
                    <a:pt x="214" y="118"/>
                  </a:cubicBezTo>
                  <a:lnTo>
                    <a:pt x="129" y="1"/>
                  </a:ln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5"/>
            <p:cNvSpPr/>
            <p:nvPr/>
          </p:nvSpPr>
          <p:spPr>
            <a:xfrm>
              <a:off x="3163828" y="1591560"/>
              <a:ext cx="61" cy="61"/>
            </a:xfrm>
            <a:custGeom>
              <a:rect b="b" l="l" r="r" t="t"/>
              <a:pathLst>
                <a:path extrusionOk="0" h="1" w="1">
                  <a:moveTo>
                    <a:pt x="1" y="1"/>
                  </a:moveTo>
                  <a:close/>
                </a:path>
              </a:pathLst>
            </a:custGeom>
            <a:solidFill>
              <a:srgbClr val="474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5"/>
            <p:cNvSpPr/>
            <p:nvPr/>
          </p:nvSpPr>
          <p:spPr>
            <a:xfrm>
              <a:off x="2659938" y="1107812"/>
              <a:ext cx="130243" cy="398176"/>
            </a:xfrm>
            <a:custGeom>
              <a:rect b="b" l="l" r="r" t="t"/>
              <a:pathLst>
                <a:path extrusionOk="0" h="6524" w="2134">
                  <a:moveTo>
                    <a:pt x="1046" y="1"/>
                  </a:moveTo>
                  <a:lnTo>
                    <a:pt x="1046" y="1"/>
                  </a:lnTo>
                  <a:cubicBezTo>
                    <a:pt x="960" y="12"/>
                    <a:pt x="864" y="33"/>
                    <a:pt x="790" y="54"/>
                  </a:cubicBezTo>
                  <a:cubicBezTo>
                    <a:pt x="736" y="108"/>
                    <a:pt x="672" y="150"/>
                    <a:pt x="608" y="204"/>
                  </a:cubicBezTo>
                  <a:cubicBezTo>
                    <a:pt x="502" y="278"/>
                    <a:pt x="384" y="364"/>
                    <a:pt x="288" y="460"/>
                  </a:cubicBezTo>
                  <a:cubicBezTo>
                    <a:pt x="182" y="545"/>
                    <a:pt x="75" y="694"/>
                    <a:pt x="43" y="865"/>
                  </a:cubicBezTo>
                  <a:cubicBezTo>
                    <a:pt x="0" y="1046"/>
                    <a:pt x="75" y="1228"/>
                    <a:pt x="182" y="1366"/>
                  </a:cubicBezTo>
                  <a:cubicBezTo>
                    <a:pt x="267" y="1494"/>
                    <a:pt x="406" y="1601"/>
                    <a:pt x="523" y="1708"/>
                  </a:cubicBezTo>
                  <a:cubicBezTo>
                    <a:pt x="768" y="1921"/>
                    <a:pt x="1003" y="2145"/>
                    <a:pt x="1259" y="2358"/>
                  </a:cubicBezTo>
                  <a:cubicBezTo>
                    <a:pt x="1515" y="2593"/>
                    <a:pt x="1750" y="2817"/>
                    <a:pt x="1846" y="3084"/>
                  </a:cubicBezTo>
                  <a:cubicBezTo>
                    <a:pt x="1899" y="3212"/>
                    <a:pt x="1899" y="3361"/>
                    <a:pt x="1867" y="3500"/>
                  </a:cubicBezTo>
                  <a:cubicBezTo>
                    <a:pt x="1846" y="3628"/>
                    <a:pt x="1792" y="3767"/>
                    <a:pt x="1718" y="3895"/>
                  </a:cubicBezTo>
                  <a:cubicBezTo>
                    <a:pt x="1590" y="4151"/>
                    <a:pt x="1430" y="4385"/>
                    <a:pt x="1334" y="4641"/>
                  </a:cubicBezTo>
                  <a:cubicBezTo>
                    <a:pt x="1248" y="4908"/>
                    <a:pt x="1227" y="5164"/>
                    <a:pt x="1270" y="5399"/>
                  </a:cubicBezTo>
                  <a:cubicBezTo>
                    <a:pt x="1355" y="5868"/>
                    <a:pt x="1600" y="6177"/>
                    <a:pt x="1792" y="6337"/>
                  </a:cubicBezTo>
                  <a:cubicBezTo>
                    <a:pt x="1954" y="6472"/>
                    <a:pt x="2086" y="6524"/>
                    <a:pt x="2123" y="6524"/>
                  </a:cubicBezTo>
                  <a:cubicBezTo>
                    <a:pt x="2130" y="6524"/>
                    <a:pt x="2134" y="6522"/>
                    <a:pt x="2134" y="6519"/>
                  </a:cubicBezTo>
                  <a:lnTo>
                    <a:pt x="2134" y="6519"/>
                  </a:lnTo>
                  <a:cubicBezTo>
                    <a:pt x="2134" y="6519"/>
                    <a:pt x="2133" y="6520"/>
                    <a:pt x="2132" y="6520"/>
                  </a:cubicBezTo>
                  <a:cubicBezTo>
                    <a:pt x="2118" y="6520"/>
                    <a:pt x="1995" y="6444"/>
                    <a:pt x="1835" y="6284"/>
                  </a:cubicBezTo>
                  <a:cubicBezTo>
                    <a:pt x="1654" y="6113"/>
                    <a:pt x="1440" y="5815"/>
                    <a:pt x="1387" y="5388"/>
                  </a:cubicBezTo>
                  <a:cubicBezTo>
                    <a:pt x="1366" y="5175"/>
                    <a:pt x="1376" y="4940"/>
                    <a:pt x="1472" y="4716"/>
                  </a:cubicBezTo>
                  <a:cubicBezTo>
                    <a:pt x="1568" y="4481"/>
                    <a:pt x="1718" y="4257"/>
                    <a:pt x="1867" y="3991"/>
                  </a:cubicBezTo>
                  <a:cubicBezTo>
                    <a:pt x="1942" y="3863"/>
                    <a:pt x="2016" y="3713"/>
                    <a:pt x="2049" y="3553"/>
                  </a:cubicBezTo>
                  <a:cubicBezTo>
                    <a:pt x="2081" y="3393"/>
                    <a:pt x="2070" y="3201"/>
                    <a:pt x="2016" y="3041"/>
                  </a:cubicBezTo>
                  <a:cubicBezTo>
                    <a:pt x="1899" y="2711"/>
                    <a:pt x="1632" y="2476"/>
                    <a:pt x="1376" y="2241"/>
                  </a:cubicBezTo>
                  <a:cubicBezTo>
                    <a:pt x="1120" y="2017"/>
                    <a:pt x="886" y="1804"/>
                    <a:pt x="630" y="1590"/>
                  </a:cubicBezTo>
                  <a:cubicBezTo>
                    <a:pt x="512" y="1484"/>
                    <a:pt x="384" y="1388"/>
                    <a:pt x="310" y="1270"/>
                  </a:cubicBezTo>
                  <a:cubicBezTo>
                    <a:pt x="235" y="1164"/>
                    <a:pt x="192" y="1025"/>
                    <a:pt x="203" y="908"/>
                  </a:cubicBezTo>
                  <a:cubicBezTo>
                    <a:pt x="214" y="790"/>
                    <a:pt x="299" y="684"/>
                    <a:pt x="384" y="588"/>
                  </a:cubicBezTo>
                  <a:cubicBezTo>
                    <a:pt x="480" y="492"/>
                    <a:pt x="587" y="417"/>
                    <a:pt x="694" y="332"/>
                  </a:cubicBezTo>
                  <a:cubicBezTo>
                    <a:pt x="800" y="257"/>
                    <a:pt x="896" y="172"/>
                    <a:pt x="992" y="65"/>
                  </a:cubicBezTo>
                  <a:cubicBezTo>
                    <a:pt x="1003" y="54"/>
                    <a:pt x="1035" y="33"/>
                    <a:pt x="1046"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5"/>
            <p:cNvSpPr/>
            <p:nvPr/>
          </p:nvSpPr>
          <p:spPr>
            <a:xfrm>
              <a:off x="2822714" y="1346756"/>
              <a:ext cx="97042" cy="194083"/>
            </a:xfrm>
            <a:custGeom>
              <a:rect b="b" l="l" r="r" t="t"/>
              <a:pathLst>
                <a:path extrusionOk="0" h="3180" w="1590">
                  <a:moveTo>
                    <a:pt x="1376" y="1"/>
                  </a:moveTo>
                  <a:cubicBezTo>
                    <a:pt x="1334" y="33"/>
                    <a:pt x="1280" y="76"/>
                    <a:pt x="1248" y="108"/>
                  </a:cubicBezTo>
                  <a:cubicBezTo>
                    <a:pt x="1387" y="385"/>
                    <a:pt x="1419" y="705"/>
                    <a:pt x="1387" y="993"/>
                  </a:cubicBezTo>
                  <a:cubicBezTo>
                    <a:pt x="1366" y="1313"/>
                    <a:pt x="1270" y="1601"/>
                    <a:pt x="1163" y="1846"/>
                  </a:cubicBezTo>
                  <a:cubicBezTo>
                    <a:pt x="939" y="2358"/>
                    <a:pt x="630" y="2678"/>
                    <a:pt x="395" y="2892"/>
                  </a:cubicBezTo>
                  <a:cubicBezTo>
                    <a:pt x="150" y="3095"/>
                    <a:pt x="0" y="3169"/>
                    <a:pt x="22" y="3180"/>
                  </a:cubicBezTo>
                  <a:cubicBezTo>
                    <a:pt x="22" y="3180"/>
                    <a:pt x="54" y="3169"/>
                    <a:pt x="139" y="3127"/>
                  </a:cubicBezTo>
                  <a:cubicBezTo>
                    <a:pt x="214" y="3095"/>
                    <a:pt x="310" y="3020"/>
                    <a:pt x="448" y="2935"/>
                  </a:cubicBezTo>
                  <a:cubicBezTo>
                    <a:pt x="694" y="2774"/>
                    <a:pt x="1046" y="2433"/>
                    <a:pt x="1280" y="1921"/>
                  </a:cubicBezTo>
                  <a:cubicBezTo>
                    <a:pt x="1408" y="1665"/>
                    <a:pt x="1515" y="1356"/>
                    <a:pt x="1547" y="1025"/>
                  </a:cubicBezTo>
                  <a:cubicBezTo>
                    <a:pt x="1590" y="705"/>
                    <a:pt x="1568" y="332"/>
                    <a:pt x="1376"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5"/>
            <p:cNvSpPr/>
            <p:nvPr/>
          </p:nvSpPr>
          <p:spPr>
            <a:xfrm>
              <a:off x="2809042" y="1312944"/>
              <a:ext cx="91183" cy="63657"/>
            </a:xfrm>
            <a:custGeom>
              <a:rect b="b" l="l" r="r" t="t"/>
              <a:pathLst>
                <a:path extrusionOk="0" h="1043" w="1494">
                  <a:moveTo>
                    <a:pt x="683" y="0"/>
                  </a:moveTo>
                  <a:cubicBezTo>
                    <a:pt x="620" y="0"/>
                    <a:pt x="556" y="7"/>
                    <a:pt x="491" y="22"/>
                  </a:cubicBezTo>
                  <a:cubicBezTo>
                    <a:pt x="384" y="43"/>
                    <a:pt x="278" y="86"/>
                    <a:pt x="171" y="160"/>
                  </a:cubicBezTo>
                  <a:cubicBezTo>
                    <a:pt x="86" y="235"/>
                    <a:pt x="0" y="363"/>
                    <a:pt x="0" y="502"/>
                  </a:cubicBezTo>
                  <a:cubicBezTo>
                    <a:pt x="0" y="630"/>
                    <a:pt x="64" y="747"/>
                    <a:pt x="150" y="843"/>
                  </a:cubicBezTo>
                  <a:cubicBezTo>
                    <a:pt x="224" y="939"/>
                    <a:pt x="352" y="1003"/>
                    <a:pt x="470" y="1035"/>
                  </a:cubicBezTo>
                  <a:cubicBezTo>
                    <a:pt x="511" y="1040"/>
                    <a:pt x="551" y="1043"/>
                    <a:pt x="590" y="1043"/>
                  </a:cubicBezTo>
                  <a:cubicBezTo>
                    <a:pt x="796" y="1043"/>
                    <a:pt x="979" y="977"/>
                    <a:pt x="1131" y="896"/>
                  </a:cubicBezTo>
                  <a:lnTo>
                    <a:pt x="1451" y="694"/>
                  </a:lnTo>
                  <a:cubicBezTo>
                    <a:pt x="1440" y="672"/>
                    <a:pt x="1430" y="662"/>
                    <a:pt x="1408" y="630"/>
                  </a:cubicBezTo>
                  <a:cubicBezTo>
                    <a:pt x="1398" y="566"/>
                    <a:pt x="1387" y="534"/>
                    <a:pt x="1366" y="512"/>
                  </a:cubicBezTo>
                  <a:cubicBezTo>
                    <a:pt x="1270" y="576"/>
                    <a:pt x="1163" y="640"/>
                    <a:pt x="1067" y="715"/>
                  </a:cubicBezTo>
                  <a:cubicBezTo>
                    <a:pt x="930" y="783"/>
                    <a:pt x="780" y="845"/>
                    <a:pt x="633" y="845"/>
                  </a:cubicBezTo>
                  <a:cubicBezTo>
                    <a:pt x="596" y="845"/>
                    <a:pt x="559" y="841"/>
                    <a:pt x="523" y="832"/>
                  </a:cubicBezTo>
                  <a:cubicBezTo>
                    <a:pt x="342" y="800"/>
                    <a:pt x="214" y="640"/>
                    <a:pt x="214" y="502"/>
                  </a:cubicBezTo>
                  <a:cubicBezTo>
                    <a:pt x="203" y="352"/>
                    <a:pt x="374" y="235"/>
                    <a:pt x="544" y="203"/>
                  </a:cubicBezTo>
                  <a:cubicBezTo>
                    <a:pt x="593" y="191"/>
                    <a:pt x="641" y="186"/>
                    <a:pt x="689" y="186"/>
                  </a:cubicBezTo>
                  <a:cubicBezTo>
                    <a:pt x="820" y="186"/>
                    <a:pt x="947" y="226"/>
                    <a:pt x="1056" y="288"/>
                  </a:cubicBezTo>
                  <a:cubicBezTo>
                    <a:pt x="1174" y="320"/>
                    <a:pt x="1280" y="406"/>
                    <a:pt x="1366" y="512"/>
                  </a:cubicBezTo>
                  <a:cubicBezTo>
                    <a:pt x="1408" y="470"/>
                    <a:pt x="1451" y="427"/>
                    <a:pt x="1494" y="406"/>
                  </a:cubicBezTo>
                  <a:cubicBezTo>
                    <a:pt x="1398" y="288"/>
                    <a:pt x="1270" y="182"/>
                    <a:pt x="1131" y="107"/>
                  </a:cubicBezTo>
                  <a:cubicBezTo>
                    <a:pt x="1000" y="45"/>
                    <a:pt x="846" y="0"/>
                    <a:pt x="683"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5"/>
            <p:cNvSpPr/>
            <p:nvPr/>
          </p:nvSpPr>
          <p:spPr>
            <a:xfrm>
              <a:off x="2899493" y="1187949"/>
              <a:ext cx="91915" cy="158868"/>
            </a:xfrm>
            <a:custGeom>
              <a:rect b="b" l="l" r="r" t="t"/>
              <a:pathLst>
                <a:path extrusionOk="0" h="2603" w="1506">
                  <a:moveTo>
                    <a:pt x="1345" y="0"/>
                  </a:moveTo>
                  <a:cubicBezTo>
                    <a:pt x="1249" y="160"/>
                    <a:pt x="1164" y="341"/>
                    <a:pt x="1089" y="544"/>
                  </a:cubicBezTo>
                  <a:cubicBezTo>
                    <a:pt x="982" y="853"/>
                    <a:pt x="876" y="1184"/>
                    <a:pt x="705" y="1504"/>
                  </a:cubicBezTo>
                  <a:cubicBezTo>
                    <a:pt x="545" y="1824"/>
                    <a:pt x="321" y="2144"/>
                    <a:pt x="44" y="2411"/>
                  </a:cubicBezTo>
                  <a:lnTo>
                    <a:pt x="1" y="2454"/>
                  </a:lnTo>
                  <a:lnTo>
                    <a:pt x="76" y="2571"/>
                  </a:lnTo>
                  <a:cubicBezTo>
                    <a:pt x="108" y="2571"/>
                    <a:pt x="108" y="2582"/>
                    <a:pt x="118" y="2603"/>
                  </a:cubicBezTo>
                  <a:cubicBezTo>
                    <a:pt x="150" y="2582"/>
                    <a:pt x="161" y="2560"/>
                    <a:pt x="182" y="2550"/>
                  </a:cubicBezTo>
                  <a:cubicBezTo>
                    <a:pt x="492" y="2262"/>
                    <a:pt x="716" y="1920"/>
                    <a:pt x="876" y="1590"/>
                  </a:cubicBezTo>
                  <a:cubicBezTo>
                    <a:pt x="1057" y="1248"/>
                    <a:pt x="1164" y="907"/>
                    <a:pt x="1249" y="597"/>
                  </a:cubicBezTo>
                  <a:cubicBezTo>
                    <a:pt x="1324" y="384"/>
                    <a:pt x="1409" y="181"/>
                    <a:pt x="1505" y="21"/>
                  </a:cubicBezTo>
                  <a:cubicBezTo>
                    <a:pt x="1452" y="11"/>
                    <a:pt x="1398" y="11"/>
                    <a:pt x="1345"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35"/>
            <p:cNvSpPr/>
            <p:nvPr/>
          </p:nvSpPr>
          <p:spPr>
            <a:xfrm>
              <a:off x="2868244" y="1420362"/>
              <a:ext cx="239675" cy="179741"/>
            </a:xfrm>
            <a:custGeom>
              <a:rect b="b" l="l" r="r" t="t"/>
              <a:pathLst>
                <a:path extrusionOk="0" h="2945" w="3927">
                  <a:moveTo>
                    <a:pt x="1" y="2901"/>
                  </a:moveTo>
                  <a:cubicBezTo>
                    <a:pt x="1" y="2901"/>
                    <a:pt x="1" y="2901"/>
                    <a:pt x="1" y="2902"/>
                  </a:cubicBezTo>
                  <a:cubicBezTo>
                    <a:pt x="1" y="2901"/>
                    <a:pt x="1" y="2901"/>
                    <a:pt x="1" y="2901"/>
                  </a:cubicBezTo>
                  <a:close/>
                  <a:moveTo>
                    <a:pt x="2988" y="0"/>
                  </a:moveTo>
                  <a:cubicBezTo>
                    <a:pt x="2838" y="0"/>
                    <a:pt x="2700" y="43"/>
                    <a:pt x="2561" y="107"/>
                  </a:cubicBezTo>
                  <a:cubicBezTo>
                    <a:pt x="2294" y="246"/>
                    <a:pt x="2113" y="480"/>
                    <a:pt x="1974" y="694"/>
                  </a:cubicBezTo>
                  <a:cubicBezTo>
                    <a:pt x="1825" y="928"/>
                    <a:pt x="1718" y="1142"/>
                    <a:pt x="1601" y="1355"/>
                  </a:cubicBezTo>
                  <a:cubicBezTo>
                    <a:pt x="1377" y="1750"/>
                    <a:pt x="1132" y="2113"/>
                    <a:pt x="918" y="2390"/>
                  </a:cubicBezTo>
                  <a:cubicBezTo>
                    <a:pt x="705" y="2667"/>
                    <a:pt x="481" y="2827"/>
                    <a:pt x="300" y="2881"/>
                  </a:cubicBezTo>
                  <a:cubicBezTo>
                    <a:pt x="230" y="2900"/>
                    <a:pt x="172" y="2905"/>
                    <a:pt x="126" y="2905"/>
                  </a:cubicBezTo>
                  <a:cubicBezTo>
                    <a:pt x="68" y="2905"/>
                    <a:pt x="29" y="2897"/>
                    <a:pt x="12" y="2897"/>
                  </a:cubicBezTo>
                  <a:cubicBezTo>
                    <a:pt x="5" y="2897"/>
                    <a:pt x="2" y="2898"/>
                    <a:pt x="1" y="2901"/>
                  </a:cubicBezTo>
                  <a:lnTo>
                    <a:pt x="1" y="2901"/>
                  </a:lnTo>
                  <a:cubicBezTo>
                    <a:pt x="1" y="2899"/>
                    <a:pt x="2" y="2899"/>
                    <a:pt x="4" y="2899"/>
                  </a:cubicBezTo>
                  <a:cubicBezTo>
                    <a:pt x="18" y="2899"/>
                    <a:pt x="82" y="2945"/>
                    <a:pt x="203" y="2945"/>
                  </a:cubicBezTo>
                  <a:cubicBezTo>
                    <a:pt x="235" y="2945"/>
                    <a:pt x="271" y="2942"/>
                    <a:pt x="310" y="2934"/>
                  </a:cubicBezTo>
                  <a:cubicBezTo>
                    <a:pt x="524" y="2913"/>
                    <a:pt x="790" y="2742"/>
                    <a:pt x="1025" y="2454"/>
                  </a:cubicBezTo>
                  <a:cubicBezTo>
                    <a:pt x="1260" y="2177"/>
                    <a:pt x="1505" y="1835"/>
                    <a:pt x="1761" y="1430"/>
                  </a:cubicBezTo>
                  <a:cubicBezTo>
                    <a:pt x="1878" y="1227"/>
                    <a:pt x="2006" y="1003"/>
                    <a:pt x="2134" y="790"/>
                  </a:cubicBezTo>
                  <a:cubicBezTo>
                    <a:pt x="2273" y="576"/>
                    <a:pt x="2433" y="374"/>
                    <a:pt x="2657" y="267"/>
                  </a:cubicBezTo>
                  <a:cubicBezTo>
                    <a:pt x="2772" y="204"/>
                    <a:pt x="2899" y="184"/>
                    <a:pt x="3030" y="184"/>
                  </a:cubicBezTo>
                  <a:cubicBezTo>
                    <a:pt x="3142" y="184"/>
                    <a:pt x="3258" y="199"/>
                    <a:pt x="3372" y="214"/>
                  </a:cubicBezTo>
                  <a:cubicBezTo>
                    <a:pt x="3500" y="224"/>
                    <a:pt x="3617" y="256"/>
                    <a:pt x="3735" y="278"/>
                  </a:cubicBezTo>
                  <a:cubicBezTo>
                    <a:pt x="3799" y="224"/>
                    <a:pt x="3873" y="182"/>
                    <a:pt x="3927" y="118"/>
                  </a:cubicBezTo>
                  <a:cubicBezTo>
                    <a:pt x="3873" y="118"/>
                    <a:pt x="3831" y="107"/>
                    <a:pt x="3777" y="107"/>
                  </a:cubicBezTo>
                  <a:cubicBezTo>
                    <a:pt x="3660" y="96"/>
                    <a:pt x="3532" y="75"/>
                    <a:pt x="3404" y="43"/>
                  </a:cubicBezTo>
                  <a:cubicBezTo>
                    <a:pt x="3265" y="11"/>
                    <a:pt x="3137" y="0"/>
                    <a:pt x="2988"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35"/>
            <p:cNvSpPr/>
            <p:nvPr/>
          </p:nvSpPr>
          <p:spPr>
            <a:xfrm>
              <a:off x="2876728" y="1574715"/>
              <a:ext cx="286548" cy="54990"/>
            </a:xfrm>
            <a:custGeom>
              <a:rect b="b" l="l" r="r" t="t"/>
              <a:pathLst>
                <a:path extrusionOk="0" h="901" w="4695">
                  <a:moveTo>
                    <a:pt x="2987" y="0"/>
                  </a:moveTo>
                  <a:cubicBezTo>
                    <a:pt x="2903" y="0"/>
                    <a:pt x="2818" y="3"/>
                    <a:pt x="2731" y="10"/>
                  </a:cubicBezTo>
                  <a:cubicBezTo>
                    <a:pt x="2337" y="32"/>
                    <a:pt x="1942" y="117"/>
                    <a:pt x="1611" y="234"/>
                  </a:cubicBezTo>
                  <a:cubicBezTo>
                    <a:pt x="1281" y="352"/>
                    <a:pt x="1014" y="533"/>
                    <a:pt x="790" y="640"/>
                  </a:cubicBezTo>
                  <a:cubicBezTo>
                    <a:pt x="555" y="757"/>
                    <a:pt x="374" y="810"/>
                    <a:pt x="225" y="821"/>
                  </a:cubicBezTo>
                  <a:cubicBezTo>
                    <a:pt x="196" y="823"/>
                    <a:pt x="169" y="824"/>
                    <a:pt x="145" y="824"/>
                  </a:cubicBezTo>
                  <a:cubicBezTo>
                    <a:pt x="101" y="824"/>
                    <a:pt x="66" y="822"/>
                    <a:pt x="41" y="822"/>
                  </a:cubicBezTo>
                  <a:cubicBezTo>
                    <a:pt x="19" y="822"/>
                    <a:pt x="5" y="824"/>
                    <a:pt x="1" y="832"/>
                  </a:cubicBezTo>
                  <a:cubicBezTo>
                    <a:pt x="1" y="842"/>
                    <a:pt x="65" y="885"/>
                    <a:pt x="225" y="896"/>
                  </a:cubicBezTo>
                  <a:cubicBezTo>
                    <a:pt x="246" y="899"/>
                    <a:pt x="270" y="900"/>
                    <a:pt x="295" y="900"/>
                  </a:cubicBezTo>
                  <a:cubicBezTo>
                    <a:pt x="440" y="900"/>
                    <a:pt x="634" y="848"/>
                    <a:pt x="843" y="757"/>
                  </a:cubicBezTo>
                  <a:cubicBezTo>
                    <a:pt x="1078" y="650"/>
                    <a:pt x="1345" y="501"/>
                    <a:pt x="1665" y="394"/>
                  </a:cubicBezTo>
                  <a:cubicBezTo>
                    <a:pt x="1985" y="288"/>
                    <a:pt x="2347" y="202"/>
                    <a:pt x="2731" y="192"/>
                  </a:cubicBezTo>
                  <a:cubicBezTo>
                    <a:pt x="2773" y="190"/>
                    <a:pt x="2814" y="190"/>
                    <a:pt x="2856" y="190"/>
                  </a:cubicBezTo>
                  <a:cubicBezTo>
                    <a:pt x="3196" y="190"/>
                    <a:pt x="3526" y="226"/>
                    <a:pt x="3830" y="245"/>
                  </a:cubicBezTo>
                  <a:cubicBezTo>
                    <a:pt x="4070" y="269"/>
                    <a:pt x="4292" y="281"/>
                    <a:pt x="4496" y="281"/>
                  </a:cubicBezTo>
                  <a:cubicBezTo>
                    <a:pt x="4564" y="281"/>
                    <a:pt x="4630" y="280"/>
                    <a:pt x="4694" y="277"/>
                  </a:cubicBezTo>
                  <a:lnTo>
                    <a:pt x="3852" y="74"/>
                  </a:lnTo>
                  <a:cubicBezTo>
                    <a:pt x="3591" y="41"/>
                    <a:pt x="3298" y="0"/>
                    <a:pt x="2987"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35"/>
            <p:cNvSpPr/>
            <p:nvPr/>
          </p:nvSpPr>
          <p:spPr>
            <a:xfrm>
              <a:off x="2521881" y="1304461"/>
              <a:ext cx="184990" cy="213248"/>
            </a:xfrm>
            <a:custGeom>
              <a:rect b="b" l="l" r="r" t="t"/>
              <a:pathLst>
                <a:path extrusionOk="0" h="3494" w="3031">
                  <a:moveTo>
                    <a:pt x="2516" y="1348"/>
                  </a:moveTo>
                  <a:cubicBezTo>
                    <a:pt x="2544" y="1348"/>
                    <a:pt x="2573" y="1351"/>
                    <a:pt x="2604" y="1355"/>
                  </a:cubicBezTo>
                  <a:cubicBezTo>
                    <a:pt x="2721" y="1387"/>
                    <a:pt x="2796" y="1494"/>
                    <a:pt x="2774" y="1611"/>
                  </a:cubicBezTo>
                  <a:cubicBezTo>
                    <a:pt x="2764" y="1665"/>
                    <a:pt x="2721" y="1729"/>
                    <a:pt x="2668" y="1771"/>
                  </a:cubicBezTo>
                  <a:cubicBezTo>
                    <a:pt x="2614" y="1814"/>
                    <a:pt x="2550" y="1835"/>
                    <a:pt x="2476" y="1846"/>
                  </a:cubicBezTo>
                  <a:cubicBezTo>
                    <a:pt x="2422" y="1857"/>
                    <a:pt x="2369" y="1862"/>
                    <a:pt x="2314" y="1862"/>
                  </a:cubicBezTo>
                  <a:cubicBezTo>
                    <a:pt x="2260" y="1862"/>
                    <a:pt x="2204" y="1857"/>
                    <a:pt x="2145" y="1846"/>
                  </a:cubicBezTo>
                  <a:cubicBezTo>
                    <a:pt x="2113" y="1846"/>
                    <a:pt x="2134" y="1846"/>
                    <a:pt x="2134" y="1835"/>
                  </a:cubicBezTo>
                  <a:cubicBezTo>
                    <a:pt x="2145" y="1718"/>
                    <a:pt x="2188" y="1579"/>
                    <a:pt x="2262" y="1473"/>
                  </a:cubicBezTo>
                  <a:cubicBezTo>
                    <a:pt x="2305" y="1419"/>
                    <a:pt x="2358" y="1377"/>
                    <a:pt x="2412" y="1366"/>
                  </a:cubicBezTo>
                  <a:cubicBezTo>
                    <a:pt x="2443" y="1354"/>
                    <a:pt x="2478" y="1348"/>
                    <a:pt x="2516" y="1348"/>
                  </a:cubicBezTo>
                  <a:close/>
                  <a:moveTo>
                    <a:pt x="172" y="1"/>
                  </a:moveTo>
                  <a:cubicBezTo>
                    <a:pt x="108" y="22"/>
                    <a:pt x="54" y="54"/>
                    <a:pt x="1" y="86"/>
                  </a:cubicBezTo>
                  <a:cubicBezTo>
                    <a:pt x="12" y="299"/>
                    <a:pt x="22" y="534"/>
                    <a:pt x="97" y="758"/>
                  </a:cubicBezTo>
                  <a:cubicBezTo>
                    <a:pt x="214" y="1131"/>
                    <a:pt x="492" y="1441"/>
                    <a:pt x="822" y="1654"/>
                  </a:cubicBezTo>
                  <a:cubicBezTo>
                    <a:pt x="1174" y="1867"/>
                    <a:pt x="1537" y="1985"/>
                    <a:pt x="1910" y="2049"/>
                  </a:cubicBezTo>
                  <a:lnTo>
                    <a:pt x="1942" y="2049"/>
                  </a:lnTo>
                  <a:cubicBezTo>
                    <a:pt x="1942" y="2134"/>
                    <a:pt x="1964" y="2198"/>
                    <a:pt x="1974" y="2262"/>
                  </a:cubicBezTo>
                  <a:cubicBezTo>
                    <a:pt x="2017" y="2518"/>
                    <a:pt x="2124" y="2742"/>
                    <a:pt x="2241" y="2902"/>
                  </a:cubicBezTo>
                  <a:cubicBezTo>
                    <a:pt x="2358" y="3073"/>
                    <a:pt x="2476" y="3201"/>
                    <a:pt x="2604" y="3286"/>
                  </a:cubicBezTo>
                  <a:cubicBezTo>
                    <a:pt x="2721" y="3382"/>
                    <a:pt x="2817" y="3425"/>
                    <a:pt x="2881" y="3467"/>
                  </a:cubicBezTo>
                  <a:cubicBezTo>
                    <a:pt x="2928" y="3483"/>
                    <a:pt x="2963" y="3493"/>
                    <a:pt x="2979" y="3493"/>
                  </a:cubicBezTo>
                  <a:cubicBezTo>
                    <a:pt x="2985" y="3493"/>
                    <a:pt x="2988" y="3492"/>
                    <a:pt x="2988" y="3489"/>
                  </a:cubicBezTo>
                  <a:cubicBezTo>
                    <a:pt x="3030" y="3446"/>
                    <a:pt x="2881" y="3382"/>
                    <a:pt x="2668" y="3211"/>
                  </a:cubicBezTo>
                  <a:cubicBezTo>
                    <a:pt x="2561" y="3115"/>
                    <a:pt x="2454" y="2998"/>
                    <a:pt x="2348" y="2827"/>
                  </a:cubicBezTo>
                  <a:cubicBezTo>
                    <a:pt x="2252" y="2667"/>
                    <a:pt x="2156" y="2454"/>
                    <a:pt x="2124" y="2209"/>
                  </a:cubicBezTo>
                  <a:cubicBezTo>
                    <a:pt x="2102" y="2155"/>
                    <a:pt x="2102" y="2091"/>
                    <a:pt x="2102" y="2038"/>
                  </a:cubicBezTo>
                  <a:lnTo>
                    <a:pt x="2102" y="2038"/>
                  </a:lnTo>
                  <a:cubicBezTo>
                    <a:pt x="2166" y="2043"/>
                    <a:pt x="2228" y="2046"/>
                    <a:pt x="2289" y="2046"/>
                  </a:cubicBezTo>
                  <a:cubicBezTo>
                    <a:pt x="2350" y="2046"/>
                    <a:pt x="2412" y="2043"/>
                    <a:pt x="2476" y="2038"/>
                  </a:cubicBezTo>
                  <a:cubicBezTo>
                    <a:pt x="2572" y="2027"/>
                    <a:pt x="2678" y="1985"/>
                    <a:pt x="2764" y="1921"/>
                  </a:cubicBezTo>
                  <a:cubicBezTo>
                    <a:pt x="2838" y="1846"/>
                    <a:pt x="2892" y="1771"/>
                    <a:pt x="2924" y="1665"/>
                  </a:cubicBezTo>
                  <a:cubicBezTo>
                    <a:pt x="2945" y="1558"/>
                    <a:pt x="2934" y="1441"/>
                    <a:pt x="2870" y="1355"/>
                  </a:cubicBezTo>
                  <a:cubicBezTo>
                    <a:pt x="2796" y="1259"/>
                    <a:pt x="2710" y="1227"/>
                    <a:pt x="2614" y="1206"/>
                  </a:cubicBezTo>
                  <a:cubicBezTo>
                    <a:pt x="2582" y="1202"/>
                    <a:pt x="2550" y="1200"/>
                    <a:pt x="2519" y="1200"/>
                  </a:cubicBezTo>
                  <a:cubicBezTo>
                    <a:pt x="2456" y="1200"/>
                    <a:pt x="2394" y="1210"/>
                    <a:pt x="2337" y="1238"/>
                  </a:cubicBezTo>
                  <a:cubicBezTo>
                    <a:pt x="2241" y="1281"/>
                    <a:pt x="2177" y="1334"/>
                    <a:pt x="2124" y="1398"/>
                  </a:cubicBezTo>
                  <a:cubicBezTo>
                    <a:pt x="2017" y="1526"/>
                    <a:pt x="1974" y="1686"/>
                    <a:pt x="1964" y="1835"/>
                  </a:cubicBezTo>
                  <a:lnTo>
                    <a:pt x="1964" y="1846"/>
                  </a:lnTo>
                  <a:lnTo>
                    <a:pt x="1942" y="1846"/>
                  </a:lnTo>
                  <a:cubicBezTo>
                    <a:pt x="1601" y="1782"/>
                    <a:pt x="1249" y="1675"/>
                    <a:pt x="929" y="1473"/>
                  </a:cubicBezTo>
                  <a:cubicBezTo>
                    <a:pt x="630" y="1281"/>
                    <a:pt x="374" y="1014"/>
                    <a:pt x="268" y="694"/>
                  </a:cubicBezTo>
                  <a:cubicBezTo>
                    <a:pt x="182" y="459"/>
                    <a:pt x="182" y="235"/>
                    <a:pt x="172"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35"/>
            <p:cNvSpPr/>
            <p:nvPr/>
          </p:nvSpPr>
          <p:spPr>
            <a:xfrm>
              <a:off x="2437289" y="1439405"/>
              <a:ext cx="207694" cy="103450"/>
            </a:xfrm>
            <a:custGeom>
              <a:rect b="b" l="l" r="r" t="t"/>
              <a:pathLst>
                <a:path extrusionOk="0" h="1695" w="3403">
                  <a:moveTo>
                    <a:pt x="931" y="0"/>
                  </a:moveTo>
                  <a:cubicBezTo>
                    <a:pt x="600" y="0"/>
                    <a:pt x="284" y="53"/>
                    <a:pt x="11" y="62"/>
                  </a:cubicBezTo>
                  <a:lnTo>
                    <a:pt x="0" y="62"/>
                  </a:lnTo>
                  <a:cubicBezTo>
                    <a:pt x="0" y="115"/>
                    <a:pt x="11" y="190"/>
                    <a:pt x="21" y="243"/>
                  </a:cubicBezTo>
                  <a:cubicBezTo>
                    <a:pt x="312" y="243"/>
                    <a:pt x="602" y="188"/>
                    <a:pt x="897" y="188"/>
                  </a:cubicBezTo>
                  <a:cubicBezTo>
                    <a:pt x="971" y="188"/>
                    <a:pt x="1045" y="192"/>
                    <a:pt x="1120" y="200"/>
                  </a:cubicBezTo>
                  <a:cubicBezTo>
                    <a:pt x="1504" y="243"/>
                    <a:pt x="1856" y="360"/>
                    <a:pt x="2144" y="520"/>
                  </a:cubicBezTo>
                  <a:cubicBezTo>
                    <a:pt x="2432" y="680"/>
                    <a:pt x="2678" y="862"/>
                    <a:pt x="2870" y="1043"/>
                  </a:cubicBezTo>
                  <a:cubicBezTo>
                    <a:pt x="3216" y="1389"/>
                    <a:pt x="3356" y="1694"/>
                    <a:pt x="3380" y="1694"/>
                  </a:cubicBezTo>
                  <a:cubicBezTo>
                    <a:pt x="3381" y="1694"/>
                    <a:pt x="3381" y="1694"/>
                    <a:pt x="3382" y="1694"/>
                  </a:cubicBezTo>
                  <a:cubicBezTo>
                    <a:pt x="3403" y="1694"/>
                    <a:pt x="3318" y="1363"/>
                    <a:pt x="2955" y="947"/>
                  </a:cubicBezTo>
                  <a:cubicBezTo>
                    <a:pt x="2795" y="744"/>
                    <a:pt x="2560" y="531"/>
                    <a:pt x="2240" y="360"/>
                  </a:cubicBezTo>
                  <a:cubicBezTo>
                    <a:pt x="1931" y="190"/>
                    <a:pt x="1558" y="51"/>
                    <a:pt x="1141" y="8"/>
                  </a:cubicBezTo>
                  <a:cubicBezTo>
                    <a:pt x="1071" y="3"/>
                    <a:pt x="1000" y="0"/>
                    <a:pt x="931"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35"/>
            <p:cNvSpPr/>
            <p:nvPr/>
          </p:nvSpPr>
          <p:spPr>
            <a:xfrm>
              <a:off x="3006973" y="2620271"/>
              <a:ext cx="397810" cy="520851"/>
            </a:xfrm>
            <a:custGeom>
              <a:rect b="b" l="l" r="r" t="t"/>
              <a:pathLst>
                <a:path extrusionOk="0" h="8534" w="6518">
                  <a:moveTo>
                    <a:pt x="3488" y="1"/>
                  </a:moveTo>
                  <a:lnTo>
                    <a:pt x="0" y="6081"/>
                  </a:lnTo>
                  <a:cubicBezTo>
                    <a:pt x="213" y="6700"/>
                    <a:pt x="523" y="7596"/>
                    <a:pt x="171" y="8161"/>
                  </a:cubicBezTo>
                  <a:cubicBezTo>
                    <a:pt x="128" y="8246"/>
                    <a:pt x="75" y="8321"/>
                    <a:pt x="11" y="8385"/>
                  </a:cubicBezTo>
                  <a:cubicBezTo>
                    <a:pt x="516" y="8486"/>
                    <a:pt x="1031" y="8534"/>
                    <a:pt x="1546" y="8534"/>
                  </a:cubicBezTo>
                  <a:cubicBezTo>
                    <a:pt x="2338" y="8534"/>
                    <a:pt x="3132" y="8421"/>
                    <a:pt x="3894" y="8214"/>
                  </a:cubicBezTo>
                  <a:cubicBezTo>
                    <a:pt x="4864" y="7948"/>
                    <a:pt x="5835" y="7478"/>
                    <a:pt x="6518" y="6742"/>
                  </a:cubicBezTo>
                  <a:cubicBezTo>
                    <a:pt x="6401" y="6241"/>
                    <a:pt x="6262" y="5761"/>
                    <a:pt x="6134" y="5302"/>
                  </a:cubicBezTo>
                  <a:cubicBezTo>
                    <a:pt x="5697" y="3809"/>
                    <a:pt x="5238" y="2091"/>
                    <a:pt x="4363" y="822"/>
                  </a:cubicBezTo>
                  <a:cubicBezTo>
                    <a:pt x="4128" y="491"/>
                    <a:pt x="3840" y="214"/>
                    <a:pt x="3488" y="1"/>
                  </a:cubicBezTo>
                  <a:close/>
                </a:path>
              </a:pathLst>
            </a:custGeom>
            <a:solidFill>
              <a:srgbClr val="724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35"/>
            <p:cNvSpPr/>
            <p:nvPr/>
          </p:nvSpPr>
          <p:spPr>
            <a:xfrm>
              <a:off x="2635830" y="1453686"/>
              <a:ext cx="311266" cy="193290"/>
            </a:xfrm>
            <a:custGeom>
              <a:rect b="b" l="l" r="r" t="t"/>
              <a:pathLst>
                <a:path extrusionOk="0" h="3167" w="5100">
                  <a:moveTo>
                    <a:pt x="1811" y="1"/>
                  </a:moveTo>
                  <a:cubicBezTo>
                    <a:pt x="1744" y="1"/>
                    <a:pt x="1678" y="4"/>
                    <a:pt x="1611" y="9"/>
                  </a:cubicBezTo>
                  <a:cubicBezTo>
                    <a:pt x="961" y="62"/>
                    <a:pt x="321" y="382"/>
                    <a:pt x="1" y="937"/>
                  </a:cubicBezTo>
                  <a:lnTo>
                    <a:pt x="4854" y="3167"/>
                  </a:lnTo>
                  <a:cubicBezTo>
                    <a:pt x="5100" y="2655"/>
                    <a:pt x="5014" y="2036"/>
                    <a:pt x="4716" y="1556"/>
                  </a:cubicBezTo>
                  <a:cubicBezTo>
                    <a:pt x="4428" y="1076"/>
                    <a:pt x="3958" y="724"/>
                    <a:pt x="3468" y="457"/>
                  </a:cubicBezTo>
                  <a:cubicBezTo>
                    <a:pt x="2951" y="199"/>
                    <a:pt x="2384" y="1"/>
                    <a:pt x="1811"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35"/>
            <p:cNvSpPr/>
            <p:nvPr/>
          </p:nvSpPr>
          <p:spPr>
            <a:xfrm>
              <a:off x="2067429" y="1479381"/>
              <a:ext cx="1106885" cy="888084"/>
            </a:xfrm>
            <a:custGeom>
              <a:rect b="b" l="l" r="r" t="t"/>
              <a:pathLst>
                <a:path extrusionOk="0" h="14551" w="18136">
                  <a:moveTo>
                    <a:pt x="5593" y="0"/>
                  </a:moveTo>
                  <a:cubicBezTo>
                    <a:pt x="5235" y="0"/>
                    <a:pt x="4879" y="37"/>
                    <a:pt x="4535" y="132"/>
                  </a:cubicBezTo>
                  <a:cubicBezTo>
                    <a:pt x="3543" y="409"/>
                    <a:pt x="2369" y="1775"/>
                    <a:pt x="3297" y="2735"/>
                  </a:cubicBezTo>
                  <a:cubicBezTo>
                    <a:pt x="2220" y="2895"/>
                    <a:pt x="1174" y="3354"/>
                    <a:pt x="630" y="4356"/>
                  </a:cubicBezTo>
                  <a:cubicBezTo>
                    <a:pt x="97" y="5317"/>
                    <a:pt x="182" y="6607"/>
                    <a:pt x="929" y="7407"/>
                  </a:cubicBezTo>
                  <a:cubicBezTo>
                    <a:pt x="257" y="8047"/>
                    <a:pt x="1" y="9082"/>
                    <a:pt x="214" y="9968"/>
                  </a:cubicBezTo>
                  <a:cubicBezTo>
                    <a:pt x="428" y="10874"/>
                    <a:pt x="1068" y="11653"/>
                    <a:pt x="1868" y="12101"/>
                  </a:cubicBezTo>
                  <a:lnTo>
                    <a:pt x="13495" y="14533"/>
                  </a:lnTo>
                  <a:cubicBezTo>
                    <a:pt x="13601" y="14545"/>
                    <a:pt x="13706" y="14550"/>
                    <a:pt x="13812" y="14550"/>
                  </a:cubicBezTo>
                  <a:cubicBezTo>
                    <a:pt x="14702" y="14550"/>
                    <a:pt x="15590" y="14155"/>
                    <a:pt x="16162" y="13488"/>
                  </a:cubicBezTo>
                  <a:cubicBezTo>
                    <a:pt x="16568" y="13029"/>
                    <a:pt x="16802" y="12314"/>
                    <a:pt x="16461" y="11824"/>
                  </a:cubicBezTo>
                  <a:cubicBezTo>
                    <a:pt x="16429" y="11781"/>
                    <a:pt x="16408" y="11749"/>
                    <a:pt x="16408" y="11696"/>
                  </a:cubicBezTo>
                  <a:cubicBezTo>
                    <a:pt x="16408" y="11664"/>
                    <a:pt x="16429" y="11653"/>
                    <a:pt x="16450" y="11621"/>
                  </a:cubicBezTo>
                  <a:cubicBezTo>
                    <a:pt x="17165" y="10821"/>
                    <a:pt x="17634" y="10256"/>
                    <a:pt x="17922" y="9210"/>
                  </a:cubicBezTo>
                  <a:cubicBezTo>
                    <a:pt x="18114" y="8549"/>
                    <a:pt x="18136" y="7589"/>
                    <a:pt x="18018" y="6895"/>
                  </a:cubicBezTo>
                  <a:cubicBezTo>
                    <a:pt x="17954" y="6490"/>
                    <a:pt x="17709" y="6095"/>
                    <a:pt x="17464" y="5786"/>
                  </a:cubicBezTo>
                  <a:cubicBezTo>
                    <a:pt x="17390" y="5702"/>
                    <a:pt x="16666" y="5071"/>
                    <a:pt x="16633" y="5071"/>
                  </a:cubicBezTo>
                  <a:cubicBezTo>
                    <a:pt x="16632" y="5071"/>
                    <a:pt x="16632" y="5071"/>
                    <a:pt x="16632" y="5071"/>
                  </a:cubicBezTo>
                  <a:cubicBezTo>
                    <a:pt x="17005" y="3578"/>
                    <a:pt x="15938" y="2234"/>
                    <a:pt x="14594" y="1711"/>
                  </a:cubicBezTo>
                  <a:cubicBezTo>
                    <a:pt x="14310" y="1603"/>
                    <a:pt x="14010" y="1554"/>
                    <a:pt x="13709" y="1554"/>
                  </a:cubicBezTo>
                  <a:cubicBezTo>
                    <a:pt x="13356" y="1554"/>
                    <a:pt x="13002" y="1622"/>
                    <a:pt x="12674" y="1743"/>
                  </a:cubicBezTo>
                  <a:cubicBezTo>
                    <a:pt x="12343" y="1092"/>
                    <a:pt x="12237" y="665"/>
                    <a:pt x="11522" y="324"/>
                  </a:cubicBezTo>
                  <a:cubicBezTo>
                    <a:pt x="11161" y="154"/>
                    <a:pt x="10761" y="62"/>
                    <a:pt x="10361" y="62"/>
                  </a:cubicBezTo>
                  <a:cubicBezTo>
                    <a:pt x="10134" y="62"/>
                    <a:pt x="9907" y="92"/>
                    <a:pt x="9687" y="153"/>
                  </a:cubicBezTo>
                  <a:cubicBezTo>
                    <a:pt x="9420" y="217"/>
                    <a:pt x="9143" y="313"/>
                    <a:pt x="8855" y="356"/>
                  </a:cubicBezTo>
                  <a:cubicBezTo>
                    <a:pt x="8767" y="367"/>
                    <a:pt x="8678" y="371"/>
                    <a:pt x="8587" y="371"/>
                  </a:cubicBezTo>
                  <a:cubicBezTo>
                    <a:pt x="8317" y="371"/>
                    <a:pt x="8039" y="329"/>
                    <a:pt x="7767" y="281"/>
                  </a:cubicBezTo>
                  <a:cubicBezTo>
                    <a:pt x="7066" y="153"/>
                    <a:pt x="6323" y="0"/>
                    <a:pt x="5593"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35"/>
            <p:cNvSpPr/>
            <p:nvPr/>
          </p:nvSpPr>
          <p:spPr>
            <a:xfrm>
              <a:off x="2101302" y="2112416"/>
              <a:ext cx="190177" cy="271045"/>
            </a:xfrm>
            <a:custGeom>
              <a:rect b="b" l="l" r="r" t="t"/>
              <a:pathLst>
                <a:path extrusionOk="0" h="4441" w="3116">
                  <a:moveTo>
                    <a:pt x="1804" y="1"/>
                  </a:moveTo>
                  <a:cubicBezTo>
                    <a:pt x="1352" y="1"/>
                    <a:pt x="908" y="296"/>
                    <a:pt x="619" y="652"/>
                  </a:cubicBezTo>
                  <a:cubicBezTo>
                    <a:pt x="214" y="1174"/>
                    <a:pt x="1" y="1857"/>
                    <a:pt x="107" y="2518"/>
                  </a:cubicBezTo>
                  <a:cubicBezTo>
                    <a:pt x="193" y="3169"/>
                    <a:pt x="609" y="3788"/>
                    <a:pt x="1195" y="4097"/>
                  </a:cubicBezTo>
                  <a:cubicBezTo>
                    <a:pt x="1566" y="4286"/>
                    <a:pt x="1982" y="4440"/>
                    <a:pt x="2398" y="4440"/>
                  </a:cubicBezTo>
                  <a:cubicBezTo>
                    <a:pt x="2641" y="4440"/>
                    <a:pt x="2883" y="4387"/>
                    <a:pt x="3116" y="4257"/>
                  </a:cubicBezTo>
                  <a:lnTo>
                    <a:pt x="1953" y="12"/>
                  </a:lnTo>
                  <a:cubicBezTo>
                    <a:pt x="1903" y="4"/>
                    <a:pt x="1854" y="1"/>
                    <a:pt x="1804" y="1"/>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35"/>
            <p:cNvSpPr/>
            <p:nvPr/>
          </p:nvSpPr>
          <p:spPr>
            <a:xfrm>
              <a:off x="2124128" y="2213669"/>
              <a:ext cx="147149" cy="132563"/>
            </a:xfrm>
            <a:custGeom>
              <a:rect b="b" l="l" r="r" t="t"/>
              <a:pathLst>
                <a:path extrusionOk="0" h="2172" w="2411">
                  <a:moveTo>
                    <a:pt x="136" y="1"/>
                  </a:moveTo>
                  <a:cubicBezTo>
                    <a:pt x="48" y="1"/>
                    <a:pt x="0" y="11"/>
                    <a:pt x="0" y="17"/>
                  </a:cubicBezTo>
                  <a:cubicBezTo>
                    <a:pt x="0" y="49"/>
                    <a:pt x="181" y="59"/>
                    <a:pt x="491" y="155"/>
                  </a:cubicBezTo>
                  <a:cubicBezTo>
                    <a:pt x="779" y="241"/>
                    <a:pt x="1184" y="422"/>
                    <a:pt x="1525" y="731"/>
                  </a:cubicBezTo>
                  <a:cubicBezTo>
                    <a:pt x="1877" y="1030"/>
                    <a:pt x="2101" y="1403"/>
                    <a:pt x="2219" y="1702"/>
                  </a:cubicBezTo>
                  <a:cubicBezTo>
                    <a:pt x="2323" y="1972"/>
                    <a:pt x="2366" y="2172"/>
                    <a:pt x="2398" y="2172"/>
                  </a:cubicBezTo>
                  <a:cubicBezTo>
                    <a:pt x="2399" y="2172"/>
                    <a:pt x="2399" y="2172"/>
                    <a:pt x="2400" y="2172"/>
                  </a:cubicBezTo>
                  <a:cubicBezTo>
                    <a:pt x="2411" y="2172"/>
                    <a:pt x="2411" y="1969"/>
                    <a:pt x="2315" y="1659"/>
                  </a:cubicBezTo>
                  <a:cubicBezTo>
                    <a:pt x="2219" y="1350"/>
                    <a:pt x="1995" y="955"/>
                    <a:pt x="1621" y="625"/>
                  </a:cubicBezTo>
                  <a:cubicBezTo>
                    <a:pt x="1248" y="283"/>
                    <a:pt x="821" y="113"/>
                    <a:pt x="512" y="49"/>
                  </a:cubicBezTo>
                  <a:cubicBezTo>
                    <a:pt x="352" y="11"/>
                    <a:pt x="224" y="1"/>
                    <a:pt x="136" y="1"/>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35"/>
            <p:cNvSpPr/>
            <p:nvPr/>
          </p:nvSpPr>
          <p:spPr>
            <a:xfrm>
              <a:off x="2194438" y="1740969"/>
              <a:ext cx="787808" cy="802577"/>
            </a:xfrm>
            <a:custGeom>
              <a:rect b="b" l="l" r="r" t="t"/>
              <a:pathLst>
                <a:path extrusionOk="0" h="13150" w="12908">
                  <a:moveTo>
                    <a:pt x="6294" y="1"/>
                  </a:moveTo>
                  <a:cubicBezTo>
                    <a:pt x="4876" y="1"/>
                    <a:pt x="3399" y="293"/>
                    <a:pt x="2176" y="1009"/>
                  </a:cubicBezTo>
                  <a:cubicBezTo>
                    <a:pt x="363" y="2076"/>
                    <a:pt x="0" y="4337"/>
                    <a:pt x="139" y="6258"/>
                  </a:cubicBezTo>
                  <a:cubicBezTo>
                    <a:pt x="203" y="7271"/>
                    <a:pt x="405" y="8284"/>
                    <a:pt x="693" y="9255"/>
                  </a:cubicBezTo>
                  <a:cubicBezTo>
                    <a:pt x="992" y="10205"/>
                    <a:pt x="1387" y="11154"/>
                    <a:pt x="2059" y="11901"/>
                  </a:cubicBezTo>
                  <a:cubicBezTo>
                    <a:pt x="2933" y="12889"/>
                    <a:pt x="4196" y="13149"/>
                    <a:pt x="5456" y="13149"/>
                  </a:cubicBezTo>
                  <a:cubicBezTo>
                    <a:pt x="5611" y="13149"/>
                    <a:pt x="5766" y="13145"/>
                    <a:pt x="5921" y="13138"/>
                  </a:cubicBezTo>
                  <a:cubicBezTo>
                    <a:pt x="7681" y="13063"/>
                    <a:pt x="9590" y="12690"/>
                    <a:pt x="11009" y="11549"/>
                  </a:cubicBezTo>
                  <a:cubicBezTo>
                    <a:pt x="11670" y="11015"/>
                    <a:pt x="12289" y="10215"/>
                    <a:pt x="12534" y="9404"/>
                  </a:cubicBezTo>
                  <a:cubicBezTo>
                    <a:pt x="12908" y="8178"/>
                    <a:pt x="12620" y="6951"/>
                    <a:pt x="12449" y="5724"/>
                  </a:cubicBezTo>
                  <a:cubicBezTo>
                    <a:pt x="12257" y="4444"/>
                    <a:pt x="11969" y="3196"/>
                    <a:pt x="11233" y="2097"/>
                  </a:cubicBezTo>
                  <a:cubicBezTo>
                    <a:pt x="10316" y="700"/>
                    <a:pt x="8694" y="156"/>
                    <a:pt x="7041" y="28"/>
                  </a:cubicBezTo>
                  <a:cubicBezTo>
                    <a:pt x="6795" y="10"/>
                    <a:pt x="6545" y="1"/>
                    <a:pt x="6294" y="1"/>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35"/>
            <p:cNvSpPr/>
            <p:nvPr/>
          </p:nvSpPr>
          <p:spPr>
            <a:xfrm>
              <a:off x="2902118" y="1971612"/>
              <a:ext cx="239003" cy="293261"/>
            </a:xfrm>
            <a:custGeom>
              <a:rect b="b" l="l" r="r" t="t"/>
              <a:pathLst>
                <a:path extrusionOk="0" h="4805" w="3916">
                  <a:moveTo>
                    <a:pt x="845" y="0"/>
                  </a:moveTo>
                  <a:cubicBezTo>
                    <a:pt x="554" y="0"/>
                    <a:pt x="265" y="58"/>
                    <a:pt x="1" y="174"/>
                  </a:cubicBezTo>
                  <a:lnTo>
                    <a:pt x="726" y="4804"/>
                  </a:lnTo>
                  <a:cubicBezTo>
                    <a:pt x="2646" y="4505"/>
                    <a:pt x="3916" y="1935"/>
                    <a:pt x="2251" y="505"/>
                  </a:cubicBezTo>
                  <a:cubicBezTo>
                    <a:pt x="1859" y="173"/>
                    <a:pt x="1350" y="0"/>
                    <a:pt x="845" y="0"/>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35"/>
            <p:cNvSpPr/>
            <p:nvPr/>
          </p:nvSpPr>
          <p:spPr>
            <a:xfrm>
              <a:off x="2976334" y="2223129"/>
              <a:ext cx="61" cy="61"/>
            </a:xfrm>
            <a:custGeom>
              <a:rect b="b" l="l" r="r" t="t"/>
              <a:pathLst>
                <a:path extrusionOk="0" fill="none" h="1" w="1">
                  <a:moveTo>
                    <a:pt x="1" y="0"/>
                  </a:moveTo>
                  <a:close/>
                </a:path>
              </a:pathLst>
            </a:custGeom>
            <a:noFill/>
            <a:ln cap="flat" cmpd="sng" w="9525">
              <a:solidFill>
                <a:srgbClr val="28455A"/>
              </a:solidFill>
              <a:prstDash val="solid"/>
              <a:miter lim="106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35"/>
            <p:cNvSpPr/>
            <p:nvPr/>
          </p:nvSpPr>
          <p:spPr>
            <a:xfrm>
              <a:off x="2910601" y="2019279"/>
              <a:ext cx="83370" cy="201346"/>
            </a:xfrm>
            <a:custGeom>
              <a:rect b="b" l="l" r="r" t="t"/>
              <a:pathLst>
                <a:path extrusionOk="0" h="3299" w="1366">
                  <a:moveTo>
                    <a:pt x="1352" y="0"/>
                  </a:moveTo>
                  <a:cubicBezTo>
                    <a:pt x="1322" y="0"/>
                    <a:pt x="1101" y="70"/>
                    <a:pt x="843" y="268"/>
                  </a:cubicBezTo>
                  <a:cubicBezTo>
                    <a:pt x="566" y="503"/>
                    <a:pt x="246" y="898"/>
                    <a:pt x="128" y="1442"/>
                  </a:cubicBezTo>
                  <a:cubicBezTo>
                    <a:pt x="0" y="1996"/>
                    <a:pt x="139" y="2498"/>
                    <a:pt x="299" y="2818"/>
                  </a:cubicBezTo>
                  <a:cubicBezTo>
                    <a:pt x="453" y="3157"/>
                    <a:pt x="618" y="3298"/>
                    <a:pt x="639" y="3298"/>
                  </a:cubicBezTo>
                  <a:cubicBezTo>
                    <a:pt x="639" y="3298"/>
                    <a:pt x="640" y="3298"/>
                    <a:pt x="640" y="3298"/>
                  </a:cubicBezTo>
                  <a:cubicBezTo>
                    <a:pt x="672" y="3287"/>
                    <a:pt x="523" y="3116"/>
                    <a:pt x="406" y="2796"/>
                  </a:cubicBezTo>
                  <a:cubicBezTo>
                    <a:pt x="267" y="2487"/>
                    <a:pt x="182" y="2007"/>
                    <a:pt x="288" y="1495"/>
                  </a:cubicBezTo>
                  <a:cubicBezTo>
                    <a:pt x="395" y="994"/>
                    <a:pt x="683" y="609"/>
                    <a:pt x="928" y="364"/>
                  </a:cubicBezTo>
                  <a:cubicBezTo>
                    <a:pt x="1174" y="129"/>
                    <a:pt x="1366" y="33"/>
                    <a:pt x="1355" y="1"/>
                  </a:cubicBezTo>
                  <a:cubicBezTo>
                    <a:pt x="1355" y="1"/>
                    <a:pt x="1354" y="0"/>
                    <a:pt x="1352" y="0"/>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35"/>
            <p:cNvSpPr/>
            <p:nvPr/>
          </p:nvSpPr>
          <p:spPr>
            <a:xfrm>
              <a:off x="2933367" y="2075552"/>
              <a:ext cx="58042" cy="118403"/>
            </a:xfrm>
            <a:custGeom>
              <a:rect b="b" l="l" r="r" t="t"/>
              <a:pathLst>
                <a:path extrusionOk="0" h="1940" w="951">
                  <a:moveTo>
                    <a:pt x="45" y="0"/>
                  </a:moveTo>
                  <a:cubicBezTo>
                    <a:pt x="32" y="0"/>
                    <a:pt x="24" y="3"/>
                    <a:pt x="22" y="8"/>
                  </a:cubicBezTo>
                  <a:cubicBezTo>
                    <a:pt x="1" y="29"/>
                    <a:pt x="129" y="82"/>
                    <a:pt x="289" y="221"/>
                  </a:cubicBezTo>
                  <a:cubicBezTo>
                    <a:pt x="438" y="349"/>
                    <a:pt x="630" y="562"/>
                    <a:pt x="705" y="861"/>
                  </a:cubicBezTo>
                  <a:cubicBezTo>
                    <a:pt x="801" y="1149"/>
                    <a:pt x="758" y="1426"/>
                    <a:pt x="705" y="1629"/>
                  </a:cubicBezTo>
                  <a:cubicBezTo>
                    <a:pt x="630" y="1800"/>
                    <a:pt x="566" y="1928"/>
                    <a:pt x="587" y="1938"/>
                  </a:cubicBezTo>
                  <a:cubicBezTo>
                    <a:pt x="588" y="1939"/>
                    <a:pt x="590" y="1939"/>
                    <a:pt x="591" y="1939"/>
                  </a:cubicBezTo>
                  <a:cubicBezTo>
                    <a:pt x="618" y="1939"/>
                    <a:pt x="710" y="1843"/>
                    <a:pt x="801" y="1661"/>
                  </a:cubicBezTo>
                  <a:cubicBezTo>
                    <a:pt x="897" y="1458"/>
                    <a:pt x="950" y="1138"/>
                    <a:pt x="854" y="808"/>
                  </a:cubicBezTo>
                  <a:cubicBezTo>
                    <a:pt x="747" y="466"/>
                    <a:pt x="523" y="232"/>
                    <a:pt x="353" y="125"/>
                  </a:cubicBezTo>
                  <a:cubicBezTo>
                    <a:pt x="203" y="33"/>
                    <a:pt x="92" y="0"/>
                    <a:pt x="45" y="0"/>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35"/>
            <p:cNvSpPr/>
            <p:nvPr/>
          </p:nvSpPr>
          <p:spPr>
            <a:xfrm>
              <a:off x="2553863" y="2288801"/>
              <a:ext cx="95699" cy="69272"/>
            </a:xfrm>
            <a:custGeom>
              <a:rect b="b" l="l" r="r" t="t"/>
              <a:pathLst>
                <a:path extrusionOk="0" h="1135" w="1568">
                  <a:moveTo>
                    <a:pt x="930" y="0"/>
                  </a:moveTo>
                  <a:cubicBezTo>
                    <a:pt x="785" y="0"/>
                    <a:pt x="627" y="32"/>
                    <a:pt x="480" y="119"/>
                  </a:cubicBezTo>
                  <a:cubicBezTo>
                    <a:pt x="181" y="300"/>
                    <a:pt x="53" y="599"/>
                    <a:pt x="21" y="802"/>
                  </a:cubicBezTo>
                  <a:cubicBezTo>
                    <a:pt x="1" y="1001"/>
                    <a:pt x="55" y="1135"/>
                    <a:pt x="71" y="1135"/>
                  </a:cubicBezTo>
                  <a:cubicBezTo>
                    <a:pt x="73" y="1135"/>
                    <a:pt x="73" y="1134"/>
                    <a:pt x="74" y="1133"/>
                  </a:cubicBezTo>
                  <a:cubicBezTo>
                    <a:pt x="106" y="1133"/>
                    <a:pt x="85" y="1005"/>
                    <a:pt x="128" y="812"/>
                  </a:cubicBezTo>
                  <a:cubicBezTo>
                    <a:pt x="170" y="631"/>
                    <a:pt x="298" y="386"/>
                    <a:pt x="554" y="247"/>
                  </a:cubicBezTo>
                  <a:cubicBezTo>
                    <a:pt x="701" y="158"/>
                    <a:pt x="859" y="126"/>
                    <a:pt x="1001" y="126"/>
                  </a:cubicBezTo>
                  <a:cubicBezTo>
                    <a:pt x="1097" y="126"/>
                    <a:pt x="1185" y="140"/>
                    <a:pt x="1258" y="162"/>
                  </a:cubicBezTo>
                  <a:cubicBezTo>
                    <a:pt x="1418" y="218"/>
                    <a:pt x="1520" y="283"/>
                    <a:pt x="1549" y="283"/>
                  </a:cubicBezTo>
                  <a:cubicBezTo>
                    <a:pt x="1553" y="283"/>
                    <a:pt x="1556" y="282"/>
                    <a:pt x="1557" y="279"/>
                  </a:cubicBezTo>
                  <a:cubicBezTo>
                    <a:pt x="1568" y="268"/>
                    <a:pt x="1493" y="162"/>
                    <a:pt x="1290" y="66"/>
                  </a:cubicBezTo>
                  <a:cubicBezTo>
                    <a:pt x="1196" y="29"/>
                    <a:pt x="1069" y="0"/>
                    <a:pt x="930" y="0"/>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35"/>
            <p:cNvSpPr/>
            <p:nvPr/>
          </p:nvSpPr>
          <p:spPr>
            <a:xfrm>
              <a:off x="2482820" y="2183458"/>
              <a:ext cx="90389" cy="90084"/>
            </a:xfrm>
            <a:custGeom>
              <a:rect b="b" l="l" r="r" t="t"/>
              <a:pathLst>
                <a:path extrusionOk="0" h="1476" w="1481">
                  <a:moveTo>
                    <a:pt x="1138" y="1"/>
                  </a:moveTo>
                  <a:cubicBezTo>
                    <a:pt x="1057" y="1"/>
                    <a:pt x="918" y="15"/>
                    <a:pt x="748" y="74"/>
                  </a:cubicBezTo>
                  <a:cubicBezTo>
                    <a:pt x="609" y="128"/>
                    <a:pt x="449" y="192"/>
                    <a:pt x="289" y="330"/>
                  </a:cubicBezTo>
                  <a:cubicBezTo>
                    <a:pt x="214" y="394"/>
                    <a:pt x="129" y="458"/>
                    <a:pt x="75" y="565"/>
                  </a:cubicBezTo>
                  <a:cubicBezTo>
                    <a:pt x="22" y="672"/>
                    <a:pt x="1" y="810"/>
                    <a:pt x="22" y="928"/>
                  </a:cubicBezTo>
                  <a:cubicBezTo>
                    <a:pt x="75" y="1184"/>
                    <a:pt x="289" y="1344"/>
                    <a:pt x="481" y="1408"/>
                  </a:cubicBezTo>
                  <a:cubicBezTo>
                    <a:pt x="684" y="1472"/>
                    <a:pt x="854" y="1472"/>
                    <a:pt x="1004" y="1472"/>
                  </a:cubicBezTo>
                  <a:cubicBezTo>
                    <a:pt x="1040" y="1474"/>
                    <a:pt x="1075" y="1476"/>
                    <a:pt x="1108" y="1476"/>
                  </a:cubicBezTo>
                  <a:cubicBezTo>
                    <a:pt x="1344" y="1476"/>
                    <a:pt x="1481" y="1416"/>
                    <a:pt x="1462" y="1397"/>
                  </a:cubicBezTo>
                  <a:cubicBezTo>
                    <a:pt x="1462" y="1386"/>
                    <a:pt x="1439" y="1382"/>
                    <a:pt x="1397" y="1382"/>
                  </a:cubicBezTo>
                  <a:cubicBezTo>
                    <a:pt x="1340" y="1382"/>
                    <a:pt x="1246" y="1389"/>
                    <a:pt x="1125" y="1389"/>
                  </a:cubicBezTo>
                  <a:cubicBezTo>
                    <a:pt x="1087" y="1389"/>
                    <a:pt x="1047" y="1388"/>
                    <a:pt x="1004" y="1386"/>
                  </a:cubicBezTo>
                  <a:cubicBezTo>
                    <a:pt x="865" y="1365"/>
                    <a:pt x="694" y="1354"/>
                    <a:pt x="534" y="1290"/>
                  </a:cubicBezTo>
                  <a:cubicBezTo>
                    <a:pt x="449" y="1258"/>
                    <a:pt x="374" y="1205"/>
                    <a:pt x="310" y="1141"/>
                  </a:cubicBezTo>
                  <a:cubicBezTo>
                    <a:pt x="235" y="1077"/>
                    <a:pt x="182" y="992"/>
                    <a:pt x="171" y="906"/>
                  </a:cubicBezTo>
                  <a:cubicBezTo>
                    <a:pt x="118" y="714"/>
                    <a:pt x="235" y="554"/>
                    <a:pt x="374" y="437"/>
                  </a:cubicBezTo>
                  <a:cubicBezTo>
                    <a:pt x="502" y="320"/>
                    <a:pt x="652" y="234"/>
                    <a:pt x="790" y="181"/>
                  </a:cubicBezTo>
                  <a:cubicBezTo>
                    <a:pt x="1036" y="64"/>
                    <a:pt x="1217" y="32"/>
                    <a:pt x="1217" y="10"/>
                  </a:cubicBezTo>
                  <a:cubicBezTo>
                    <a:pt x="1217" y="6"/>
                    <a:pt x="1189" y="1"/>
                    <a:pt x="1138" y="1"/>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35"/>
            <p:cNvSpPr/>
            <p:nvPr/>
          </p:nvSpPr>
          <p:spPr>
            <a:xfrm>
              <a:off x="2577238" y="2236496"/>
              <a:ext cx="19591" cy="21117"/>
            </a:xfrm>
            <a:custGeom>
              <a:rect b="b" l="l" r="r" t="t"/>
              <a:pathLst>
                <a:path extrusionOk="0" h="346" w="321">
                  <a:moveTo>
                    <a:pt x="257" y="1"/>
                  </a:moveTo>
                  <a:cubicBezTo>
                    <a:pt x="213" y="1"/>
                    <a:pt x="151" y="50"/>
                    <a:pt x="97" y="123"/>
                  </a:cubicBezTo>
                  <a:cubicBezTo>
                    <a:pt x="22" y="219"/>
                    <a:pt x="1" y="315"/>
                    <a:pt x="22" y="336"/>
                  </a:cubicBezTo>
                  <a:cubicBezTo>
                    <a:pt x="30" y="342"/>
                    <a:pt x="40" y="345"/>
                    <a:pt x="52" y="345"/>
                  </a:cubicBezTo>
                  <a:cubicBezTo>
                    <a:pt x="97" y="345"/>
                    <a:pt x="163" y="296"/>
                    <a:pt x="214" y="219"/>
                  </a:cubicBezTo>
                  <a:cubicBezTo>
                    <a:pt x="289" y="123"/>
                    <a:pt x="321" y="37"/>
                    <a:pt x="278" y="5"/>
                  </a:cubicBezTo>
                  <a:cubicBezTo>
                    <a:pt x="272" y="2"/>
                    <a:pt x="264" y="1"/>
                    <a:pt x="257" y="1"/>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35"/>
            <p:cNvSpPr/>
            <p:nvPr/>
          </p:nvSpPr>
          <p:spPr>
            <a:xfrm>
              <a:off x="2366308" y="2163622"/>
              <a:ext cx="58652" cy="89779"/>
            </a:xfrm>
            <a:custGeom>
              <a:rect b="b" l="l" r="r" t="t"/>
              <a:pathLst>
                <a:path extrusionOk="0" h="1471" w="961">
                  <a:moveTo>
                    <a:pt x="394" y="1"/>
                  </a:moveTo>
                  <a:cubicBezTo>
                    <a:pt x="380" y="1"/>
                    <a:pt x="366" y="2"/>
                    <a:pt x="352" y="5"/>
                  </a:cubicBezTo>
                  <a:cubicBezTo>
                    <a:pt x="118" y="37"/>
                    <a:pt x="0" y="399"/>
                    <a:pt x="86" y="805"/>
                  </a:cubicBezTo>
                  <a:cubicBezTo>
                    <a:pt x="156" y="1184"/>
                    <a:pt x="375" y="1470"/>
                    <a:pt x="578" y="1470"/>
                  </a:cubicBezTo>
                  <a:cubicBezTo>
                    <a:pt x="592" y="1470"/>
                    <a:pt x="605" y="1469"/>
                    <a:pt x="619" y="1466"/>
                  </a:cubicBezTo>
                  <a:cubicBezTo>
                    <a:pt x="843" y="1423"/>
                    <a:pt x="960" y="1071"/>
                    <a:pt x="886" y="666"/>
                  </a:cubicBezTo>
                  <a:cubicBezTo>
                    <a:pt x="816" y="296"/>
                    <a:pt x="605" y="1"/>
                    <a:pt x="394" y="1"/>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35"/>
            <p:cNvSpPr/>
            <p:nvPr/>
          </p:nvSpPr>
          <p:spPr>
            <a:xfrm>
              <a:off x="2668422" y="2101857"/>
              <a:ext cx="58652" cy="89657"/>
            </a:xfrm>
            <a:custGeom>
              <a:rect b="b" l="l" r="r" t="t"/>
              <a:pathLst>
                <a:path extrusionOk="0" h="1469" w="961">
                  <a:moveTo>
                    <a:pt x="373" y="1"/>
                  </a:moveTo>
                  <a:cubicBezTo>
                    <a:pt x="362" y="1"/>
                    <a:pt x="352" y="2"/>
                    <a:pt x="341" y="3"/>
                  </a:cubicBezTo>
                  <a:cubicBezTo>
                    <a:pt x="117" y="35"/>
                    <a:pt x="0" y="398"/>
                    <a:pt x="75" y="803"/>
                  </a:cubicBezTo>
                  <a:cubicBezTo>
                    <a:pt x="155" y="1183"/>
                    <a:pt x="365" y="1469"/>
                    <a:pt x="567" y="1469"/>
                  </a:cubicBezTo>
                  <a:cubicBezTo>
                    <a:pt x="581" y="1469"/>
                    <a:pt x="594" y="1467"/>
                    <a:pt x="608" y="1465"/>
                  </a:cubicBezTo>
                  <a:cubicBezTo>
                    <a:pt x="843" y="1422"/>
                    <a:pt x="960" y="1070"/>
                    <a:pt x="875" y="665"/>
                  </a:cubicBezTo>
                  <a:cubicBezTo>
                    <a:pt x="804" y="289"/>
                    <a:pt x="578" y="1"/>
                    <a:pt x="373" y="1"/>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35"/>
            <p:cNvSpPr/>
            <p:nvPr/>
          </p:nvSpPr>
          <p:spPr>
            <a:xfrm>
              <a:off x="2301185" y="2003472"/>
              <a:ext cx="128962" cy="108638"/>
            </a:xfrm>
            <a:custGeom>
              <a:rect b="b" l="l" r="r" t="t"/>
              <a:pathLst>
                <a:path extrusionOk="0" h="1780" w="2113">
                  <a:moveTo>
                    <a:pt x="1711" y="0"/>
                  </a:moveTo>
                  <a:cubicBezTo>
                    <a:pt x="1462" y="0"/>
                    <a:pt x="1079" y="197"/>
                    <a:pt x="726" y="527"/>
                  </a:cubicBezTo>
                  <a:cubicBezTo>
                    <a:pt x="246" y="986"/>
                    <a:pt x="1" y="1509"/>
                    <a:pt x="193" y="1701"/>
                  </a:cubicBezTo>
                  <a:cubicBezTo>
                    <a:pt x="240" y="1754"/>
                    <a:pt x="313" y="1779"/>
                    <a:pt x="402" y="1779"/>
                  </a:cubicBezTo>
                  <a:cubicBezTo>
                    <a:pt x="652" y="1779"/>
                    <a:pt x="1034" y="1582"/>
                    <a:pt x="1387" y="1253"/>
                  </a:cubicBezTo>
                  <a:cubicBezTo>
                    <a:pt x="1867" y="794"/>
                    <a:pt x="2113" y="282"/>
                    <a:pt x="1921" y="79"/>
                  </a:cubicBezTo>
                  <a:cubicBezTo>
                    <a:pt x="1873" y="26"/>
                    <a:pt x="1801" y="0"/>
                    <a:pt x="1711"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35"/>
            <p:cNvSpPr/>
            <p:nvPr/>
          </p:nvSpPr>
          <p:spPr>
            <a:xfrm>
              <a:off x="2597440" y="1958979"/>
              <a:ext cx="148492" cy="76535"/>
            </a:xfrm>
            <a:custGeom>
              <a:rect b="b" l="l" r="r" t="t"/>
              <a:pathLst>
                <a:path extrusionOk="0" h="1254" w="2433">
                  <a:moveTo>
                    <a:pt x="609" y="0"/>
                  </a:moveTo>
                  <a:cubicBezTo>
                    <a:pt x="349" y="0"/>
                    <a:pt x="159" y="73"/>
                    <a:pt x="107" y="211"/>
                  </a:cubicBezTo>
                  <a:cubicBezTo>
                    <a:pt x="0" y="456"/>
                    <a:pt x="427" y="861"/>
                    <a:pt x="1046" y="1085"/>
                  </a:cubicBezTo>
                  <a:cubicBezTo>
                    <a:pt x="1332" y="1199"/>
                    <a:pt x="1609" y="1253"/>
                    <a:pt x="1834" y="1253"/>
                  </a:cubicBezTo>
                  <a:cubicBezTo>
                    <a:pt x="2095" y="1253"/>
                    <a:pt x="2285" y="1180"/>
                    <a:pt x="2336" y="1043"/>
                  </a:cubicBezTo>
                  <a:cubicBezTo>
                    <a:pt x="2432" y="797"/>
                    <a:pt x="2016" y="392"/>
                    <a:pt x="1398" y="168"/>
                  </a:cubicBezTo>
                  <a:cubicBezTo>
                    <a:pt x="1111" y="54"/>
                    <a:pt x="834" y="0"/>
                    <a:pt x="609"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35"/>
            <p:cNvSpPr/>
            <p:nvPr/>
          </p:nvSpPr>
          <p:spPr>
            <a:xfrm>
              <a:off x="2311622" y="1653752"/>
              <a:ext cx="613987" cy="382308"/>
            </a:xfrm>
            <a:custGeom>
              <a:rect b="b" l="l" r="r" t="t"/>
              <a:pathLst>
                <a:path extrusionOk="0" h="6264" w="10060">
                  <a:moveTo>
                    <a:pt x="2661" y="1"/>
                  </a:moveTo>
                  <a:cubicBezTo>
                    <a:pt x="2004" y="1"/>
                    <a:pt x="1430" y="518"/>
                    <a:pt x="1056" y="1073"/>
                  </a:cubicBezTo>
                  <a:lnTo>
                    <a:pt x="0" y="2673"/>
                  </a:lnTo>
                  <a:cubicBezTo>
                    <a:pt x="320" y="3558"/>
                    <a:pt x="896" y="4369"/>
                    <a:pt x="1739" y="4764"/>
                  </a:cubicBezTo>
                  <a:cubicBezTo>
                    <a:pt x="2049" y="4913"/>
                    <a:pt x="2394" y="4988"/>
                    <a:pt x="2737" y="4988"/>
                  </a:cubicBezTo>
                  <a:cubicBezTo>
                    <a:pt x="3328" y="4988"/>
                    <a:pt x="3911" y="4764"/>
                    <a:pt x="4289" y="4305"/>
                  </a:cubicBezTo>
                  <a:cubicBezTo>
                    <a:pt x="4523" y="4870"/>
                    <a:pt x="5046" y="5329"/>
                    <a:pt x="5643" y="5489"/>
                  </a:cubicBezTo>
                  <a:cubicBezTo>
                    <a:pt x="5795" y="5527"/>
                    <a:pt x="5953" y="5546"/>
                    <a:pt x="6112" y="5546"/>
                  </a:cubicBezTo>
                  <a:cubicBezTo>
                    <a:pt x="6575" y="5546"/>
                    <a:pt x="7046" y="5386"/>
                    <a:pt x="7403" y="5084"/>
                  </a:cubicBezTo>
                  <a:cubicBezTo>
                    <a:pt x="7553" y="5436"/>
                    <a:pt x="7766" y="5756"/>
                    <a:pt x="8054" y="5980"/>
                  </a:cubicBezTo>
                  <a:cubicBezTo>
                    <a:pt x="8280" y="6149"/>
                    <a:pt x="8560" y="6263"/>
                    <a:pt x="8840" y="6263"/>
                  </a:cubicBezTo>
                  <a:cubicBezTo>
                    <a:pt x="8931" y="6263"/>
                    <a:pt x="9021" y="6251"/>
                    <a:pt x="9110" y="6225"/>
                  </a:cubicBezTo>
                  <a:cubicBezTo>
                    <a:pt x="9558" y="6097"/>
                    <a:pt x="9878" y="5660"/>
                    <a:pt x="9964" y="5190"/>
                  </a:cubicBezTo>
                  <a:cubicBezTo>
                    <a:pt x="10060" y="4732"/>
                    <a:pt x="9932" y="4262"/>
                    <a:pt x="9772" y="3825"/>
                  </a:cubicBezTo>
                  <a:cubicBezTo>
                    <a:pt x="9484" y="3046"/>
                    <a:pt x="9004" y="2342"/>
                    <a:pt x="8385" y="1766"/>
                  </a:cubicBezTo>
                  <a:cubicBezTo>
                    <a:pt x="8161" y="1553"/>
                    <a:pt x="7894" y="1350"/>
                    <a:pt x="7574" y="1339"/>
                  </a:cubicBezTo>
                  <a:cubicBezTo>
                    <a:pt x="7562" y="1339"/>
                    <a:pt x="7550" y="1339"/>
                    <a:pt x="7539" y="1339"/>
                  </a:cubicBezTo>
                  <a:cubicBezTo>
                    <a:pt x="7275" y="1339"/>
                    <a:pt x="7029" y="1450"/>
                    <a:pt x="6774" y="1531"/>
                  </a:cubicBezTo>
                  <a:cubicBezTo>
                    <a:pt x="6584" y="1582"/>
                    <a:pt x="6391" y="1605"/>
                    <a:pt x="6198" y="1605"/>
                  </a:cubicBezTo>
                  <a:cubicBezTo>
                    <a:pt x="5534" y="1605"/>
                    <a:pt x="4868" y="1328"/>
                    <a:pt x="4331" y="923"/>
                  </a:cubicBezTo>
                  <a:cubicBezTo>
                    <a:pt x="3841" y="571"/>
                    <a:pt x="3392" y="70"/>
                    <a:pt x="2774" y="6"/>
                  </a:cubicBezTo>
                  <a:cubicBezTo>
                    <a:pt x="2736" y="3"/>
                    <a:pt x="2698" y="1"/>
                    <a:pt x="2661" y="1"/>
                  </a:cubicBezTo>
                  <a:close/>
                </a:path>
              </a:pathLst>
            </a:custGeom>
            <a:solidFill>
              <a:srgbClr val="72414D">
                <a:alpha val="3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35"/>
            <p:cNvSpPr/>
            <p:nvPr/>
          </p:nvSpPr>
          <p:spPr>
            <a:xfrm>
              <a:off x="2376073" y="2311688"/>
              <a:ext cx="41075" cy="75558"/>
            </a:xfrm>
            <a:custGeom>
              <a:rect b="b" l="l" r="r" t="t"/>
              <a:pathLst>
                <a:path extrusionOk="0" h="1238" w="673">
                  <a:moveTo>
                    <a:pt x="331" y="0"/>
                  </a:moveTo>
                  <a:cubicBezTo>
                    <a:pt x="171" y="117"/>
                    <a:pt x="0" y="619"/>
                    <a:pt x="0" y="843"/>
                  </a:cubicBezTo>
                  <a:cubicBezTo>
                    <a:pt x="0" y="1067"/>
                    <a:pt x="150" y="1227"/>
                    <a:pt x="331" y="1238"/>
                  </a:cubicBezTo>
                  <a:cubicBezTo>
                    <a:pt x="523" y="1238"/>
                    <a:pt x="672" y="1056"/>
                    <a:pt x="672" y="843"/>
                  </a:cubicBezTo>
                  <a:cubicBezTo>
                    <a:pt x="672" y="630"/>
                    <a:pt x="512" y="107"/>
                    <a:pt x="331" y="0"/>
                  </a:cubicBez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35"/>
            <p:cNvSpPr/>
            <p:nvPr/>
          </p:nvSpPr>
          <p:spPr>
            <a:xfrm>
              <a:off x="2441196" y="2367656"/>
              <a:ext cx="34544" cy="64511"/>
            </a:xfrm>
            <a:custGeom>
              <a:rect b="b" l="l" r="r" t="t"/>
              <a:pathLst>
                <a:path extrusionOk="0" h="1057" w="566">
                  <a:moveTo>
                    <a:pt x="277" y="1"/>
                  </a:moveTo>
                  <a:cubicBezTo>
                    <a:pt x="149" y="97"/>
                    <a:pt x="0" y="534"/>
                    <a:pt x="0" y="715"/>
                  </a:cubicBezTo>
                  <a:cubicBezTo>
                    <a:pt x="0" y="886"/>
                    <a:pt x="117" y="1046"/>
                    <a:pt x="277" y="1057"/>
                  </a:cubicBezTo>
                  <a:cubicBezTo>
                    <a:pt x="437" y="1057"/>
                    <a:pt x="565" y="897"/>
                    <a:pt x="565" y="715"/>
                  </a:cubicBezTo>
                  <a:cubicBezTo>
                    <a:pt x="565" y="523"/>
                    <a:pt x="427" y="97"/>
                    <a:pt x="277" y="1"/>
                  </a:cubicBez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35"/>
            <p:cNvSpPr/>
            <p:nvPr/>
          </p:nvSpPr>
          <p:spPr>
            <a:xfrm>
              <a:off x="2305092" y="1631292"/>
              <a:ext cx="666109" cy="385847"/>
            </a:xfrm>
            <a:custGeom>
              <a:rect b="b" l="l" r="r" t="t"/>
              <a:pathLst>
                <a:path extrusionOk="0" h="6322" w="10914">
                  <a:moveTo>
                    <a:pt x="2870" y="1"/>
                  </a:moveTo>
                  <a:lnTo>
                    <a:pt x="1" y="1590"/>
                  </a:lnTo>
                  <a:cubicBezTo>
                    <a:pt x="97" y="2646"/>
                    <a:pt x="726" y="3628"/>
                    <a:pt x="1643" y="4150"/>
                  </a:cubicBezTo>
                  <a:cubicBezTo>
                    <a:pt x="2012" y="4358"/>
                    <a:pt x="2436" y="4493"/>
                    <a:pt x="2855" y="4493"/>
                  </a:cubicBezTo>
                  <a:cubicBezTo>
                    <a:pt x="3018" y="4493"/>
                    <a:pt x="3181" y="4472"/>
                    <a:pt x="3339" y="4428"/>
                  </a:cubicBezTo>
                  <a:cubicBezTo>
                    <a:pt x="3894" y="4268"/>
                    <a:pt x="4374" y="3734"/>
                    <a:pt x="4364" y="3148"/>
                  </a:cubicBezTo>
                  <a:lnTo>
                    <a:pt x="4364" y="3148"/>
                  </a:lnTo>
                  <a:cubicBezTo>
                    <a:pt x="4566" y="3734"/>
                    <a:pt x="4961" y="4257"/>
                    <a:pt x="5484" y="4598"/>
                  </a:cubicBezTo>
                  <a:cubicBezTo>
                    <a:pt x="5815" y="4827"/>
                    <a:pt x="6213" y="4982"/>
                    <a:pt x="6604" y="4982"/>
                  </a:cubicBezTo>
                  <a:cubicBezTo>
                    <a:pt x="6704" y="4982"/>
                    <a:pt x="6804" y="4972"/>
                    <a:pt x="6902" y="4950"/>
                  </a:cubicBezTo>
                  <a:cubicBezTo>
                    <a:pt x="7393" y="4844"/>
                    <a:pt x="7820" y="4428"/>
                    <a:pt x="7841" y="3937"/>
                  </a:cubicBezTo>
                  <a:cubicBezTo>
                    <a:pt x="7948" y="4406"/>
                    <a:pt x="8044" y="4886"/>
                    <a:pt x="8268" y="5313"/>
                  </a:cubicBezTo>
                  <a:cubicBezTo>
                    <a:pt x="8503" y="5740"/>
                    <a:pt x="8844" y="6124"/>
                    <a:pt x="9313" y="6273"/>
                  </a:cubicBezTo>
                  <a:cubicBezTo>
                    <a:pt x="9418" y="6303"/>
                    <a:pt x="9530" y="6321"/>
                    <a:pt x="9641" y="6321"/>
                  </a:cubicBezTo>
                  <a:cubicBezTo>
                    <a:pt x="9768" y="6321"/>
                    <a:pt x="9893" y="6298"/>
                    <a:pt x="10007" y="6241"/>
                  </a:cubicBezTo>
                  <a:cubicBezTo>
                    <a:pt x="10327" y="6081"/>
                    <a:pt x="10487" y="5708"/>
                    <a:pt x="10551" y="5345"/>
                  </a:cubicBezTo>
                  <a:cubicBezTo>
                    <a:pt x="10913" y="3606"/>
                    <a:pt x="9900" y="1686"/>
                    <a:pt x="8257" y="993"/>
                  </a:cubicBezTo>
                  <a:cubicBezTo>
                    <a:pt x="7766" y="779"/>
                    <a:pt x="7233" y="673"/>
                    <a:pt x="6710" y="577"/>
                  </a:cubicBezTo>
                  <a:cubicBezTo>
                    <a:pt x="5430" y="353"/>
                    <a:pt x="4150" y="150"/>
                    <a:pt x="2870"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35"/>
            <p:cNvSpPr/>
            <p:nvPr/>
          </p:nvSpPr>
          <p:spPr>
            <a:xfrm>
              <a:off x="2919085" y="2019706"/>
              <a:ext cx="132868" cy="204154"/>
            </a:xfrm>
            <a:custGeom>
              <a:rect b="b" l="l" r="r" t="t"/>
              <a:pathLst>
                <a:path extrusionOk="0" h="3345" w="2177">
                  <a:moveTo>
                    <a:pt x="1267" y="1"/>
                  </a:moveTo>
                  <a:cubicBezTo>
                    <a:pt x="1127" y="1"/>
                    <a:pt x="986" y="49"/>
                    <a:pt x="864" y="122"/>
                  </a:cubicBezTo>
                  <a:cubicBezTo>
                    <a:pt x="341" y="410"/>
                    <a:pt x="53" y="1008"/>
                    <a:pt x="21" y="1616"/>
                  </a:cubicBezTo>
                  <a:cubicBezTo>
                    <a:pt x="0" y="2203"/>
                    <a:pt x="96" y="2917"/>
                    <a:pt x="555" y="3323"/>
                  </a:cubicBezTo>
                  <a:cubicBezTo>
                    <a:pt x="587" y="3333"/>
                    <a:pt x="597" y="3344"/>
                    <a:pt x="629" y="3344"/>
                  </a:cubicBezTo>
                  <a:cubicBezTo>
                    <a:pt x="651" y="3344"/>
                    <a:pt x="672" y="3333"/>
                    <a:pt x="693" y="3323"/>
                  </a:cubicBezTo>
                  <a:cubicBezTo>
                    <a:pt x="1109" y="3003"/>
                    <a:pt x="1717" y="2555"/>
                    <a:pt x="1909" y="2053"/>
                  </a:cubicBezTo>
                  <a:lnTo>
                    <a:pt x="1909" y="2043"/>
                  </a:lnTo>
                  <a:cubicBezTo>
                    <a:pt x="2101" y="1520"/>
                    <a:pt x="2176" y="869"/>
                    <a:pt x="1856" y="368"/>
                  </a:cubicBezTo>
                  <a:cubicBezTo>
                    <a:pt x="1749" y="197"/>
                    <a:pt x="1600" y="48"/>
                    <a:pt x="1397" y="16"/>
                  </a:cubicBezTo>
                  <a:cubicBezTo>
                    <a:pt x="1354" y="6"/>
                    <a:pt x="1311" y="1"/>
                    <a:pt x="1267" y="1"/>
                  </a:cubicBezTo>
                  <a:close/>
                </a:path>
              </a:pathLst>
            </a:custGeom>
            <a:solidFill>
              <a:srgbClr val="72414D">
                <a:alpha val="3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5"/>
            <p:cNvSpPr/>
            <p:nvPr/>
          </p:nvSpPr>
          <p:spPr>
            <a:xfrm>
              <a:off x="2906695" y="2525853"/>
              <a:ext cx="512429" cy="585363"/>
            </a:xfrm>
            <a:custGeom>
              <a:rect b="b" l="l" r="r" t="t"/>
              <a:pathLst>
                <a:path extrusionOk="0" h="9591" w="8396">
                  <a:moveTo>
                    <a:pt x="2953" y="0"/>
                  </a:moveTo>
                  <a:cubicBezTo>
                    <a:pt x="2543" y="0"/>
                    <a:pt x="2123" y="80"/>
                    <a:pt x="1696" y="257"/>
                  </a:cubicBezTo>
                  <a:cubicBezTo>
                    <a:pt x="800" y="609"/>
                    <a:pt x="331" y="1782"/>
                    <a:pt x="171" y="2678"/>
                  </a:cubicBezTo>
                  <a:cubicBezTo>
                    <a:pt x="0" y="3670"/>
                    <a:pt x="171" y="5516"/>
                    <a:pt x="331" y="6508"/>
                  </a:cubicBezTo>
                  <a:cubicBezTo>
                    <a:pt x="480" y="7532"/>
                    <a:pt x="694" y="8556"/>
                    <a:pt x="950" y="9591"/>
                  </a:cubicBezTo>
                  <a:cubicBezTo>
                    <a:pt x="2411" y="9292"/>
                    <a:pt x="3883" y="9004"/>
                    <a:pt x="5313" y="8524"/>
                  </a:cubicBezTo>
                  <a:cubicBezTo>
                    <a:pt x="6401" y="8151"/>
                    <a:pt x="7510" y="7671"/>
                    <a:pt x="8396" y="6935"/>
                  </a:cubicBezTo>
                  <a:cubicBezTo>
                    <a:pt x="7980" y="5654"/>
                    <a:pt x="7553" y="3510"/>
                    <a:pt x="6764" y="2401"/>
                  </a:cubicBezTo>
                  <a:cubicBezTo>
                    <a:pt x="5809" y="1069"/>
                    <a:pt x="4453" y="0"/>
                    <a:pt x="2953" y="0"/>
                  </a:cubicBez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5"/>
            <p:cNvSpPr/>
            <p:nvPr/>
          </p:nvSpPr>
          <p:spPr>
            <a:xfrm>
              <a:off x="2900836" y="2521886"/>
              <a:ext cx="164116" cy="587377"/>
            </a:xfrm>
            <a:custGeom>
              <a:rect b="b" l="l" r="r" t="t"/>
              <a:pathLst>
                <a:path extrusionOk="0" h="9624" w="2689">
                  <a:moveTo>
                    <a:pt x="2651" y="1"/>
                  </a:moveTo>
                  <a:cubicBezTo>
                    <a:pt x="2604" y="1"/>
                    <a:pt x="2463" y="39"/>
                    <a:pt x="2262" y="119"/>
                  </a:cubicBezTo>
                  <a:cubicBezTo>
                    <a:pt x="1995" y="226"/>
                    <a:pt x="1622" y="439"/>
                    <a:pt x="1259" y="812"/>
                  </a:cubicBezTo>
                  <a:cubicBezTo>
                    <a:pt x="896" y="1186"/>
                    <a:pt x="566" y="1719"/>
                    <a:pt x="352" y="2370"/>
                  </a:cubicBezTo>
                  <a:cubicBezTo>
                    <a:pt x="139" y="3021"/>
                    <a:pt x="32" y="3767"/>
                    <a:pt x="22" y="4546"/>
                  </a:cubicBezTo>
                  <a:cubicBezTo>
                    <a:pt x="0" y="5325"/>
                    <a:pt x="96" y="6061"/>
                    <a:pt x="246" y="6733"/>
                  </a:cubicBezTo>
                  <a:cubicBezTo>
                    <a:pt x="395" y="7384"/>
                    <a:pt x="598" y="7960"/>
                    <a:pt x="800" y="8418"/>
                  </a:cubicBezTo>
                  <a:cubicBezTo>
                    <a:pt x="1003" y="8888"/>
                    <a:pt x="1206" y="9250"/>
                    <a:pt x="1334" y="9506"/>
                  </a:cubicBezTo>
                  <a:cubicBezTo>
                    <a:pt x="1366" y="9549"/>
                    <a:pt x="1387" y="9581"/>
                    <a:pt x="1398" y="9624"/>
                  </a:cubicBezTo>
                  <a:cubicBezTo>
                    <a:pt x="1430" y="9624"/>
                    <a:pt x="1451" y="9624"/>
                    <a:pt x="1483" y="9613"/>
                  </a:cubicBezTo>
                  <a:cubicBezTo>
                    <a:pt x="1366" y="9357"/>
                    <a:pt x="1174" y="8930"/>
                    <a:pt x="950" y="8354"/>
                  </a:cubicBezTo>
                  <a:cubicBezTo>
                    <a:pt x="587" y="7426"/>
                    <a:pt x="203" y="6061"/>
                    <a:pt x="246" y="4546"/>
                  </a:cubicBezTo>
                  <a:cubicBezTo>
                    <a:pt x="256" y="3778"/>
                    <a:pt x="352" y="3053"/>
                    <a:pt x="555" y="2434"/>
                  </a:cubicBezTo>
                  <a:cubicBezTo>
                    <a:pt x="736" y="1805"/>
                    <a:pt x="1046" y="1292"/>
                    <a:pt x="1376" y="930"/>
                  </a:cubicBezTo>
                  <a:cubicBezTo>
                    <a:pt x="1707" y="556"/>
                    <a:pt x="2038" y="332"/>
                    <a:pt x="2283" y="204"/>
                  </a:cubicBezTo>
                  <a:cubicBezTo>
                    <a:pt x="2539" y="76"/>
                    <a:pt x="2689" y="34"/>
                    <a:pt x="2667" y="12"/>
                  </a:cubicBezTo>
                  <a:cubicBezTo>
                    <a:pt x="2672" y="5"/>
                    <a:pt x="2667" y="1"/>
                    <a:pt x="2651"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5"/>
            <p:cNvSpPr/>
            <p:nvPr/>
          </p:nvSpPr>
          <p:spPr>
            <a:xfrm>
              <a:off x="2952287" y="2872216"/>
              <a:ext cx="447979" cy="175896"/>
            </a:xfrm>
            <a:custGeom>
              <a:rect b="b" l="l" r="r" t="t"/>
              <a:pathLst>
                <a:path extrusionOk="0" h="2882" w="7340">
                  <a:moveTo>
                    <a:pt x="7286" y="1"/>
                  </a:moveTo>
                  <a:cubicBezTo>
                    <a:pt x="6465" y="502"/>
                    <a:pt x="5504" y="993"/>
                    <a:pt x="4459" y="1420"/>
                  </a:cubicBezTo>
                  <a:cubicBezTo>
                    <a:pt x="2816" y="2070"/>
                    <a:pt x="1237" y="2476"/>
                    <a:pt x="0" y="2710"/>
                  </a:cubicBezTo>
                  <a:cubicBezTo>
                    <a:pt x="32" y="2764"/>
                    <a:pt x="53" y="2817"/>
                    <a:pt x="64" y="2881"/>
                  </a:cubicBezTo>
                  <a:cubicBezTo>
                    <a:pt x="1312" y="2668"/>
                    <a:pt x="2891" y="2294"/>
                    <a:pt x="4534" y="1644"/>
                  </a:cubicBezTo>
                  <a:cubicBezTo>
                    <a:pt x="5579" y="1228"/>
                    <a:pt x="6518" y="737"/>
                    <a:pt x="7339" y="235"/>
                  </a:cubicBezTo>
                  <a:cubicBezTo>
                    <a:pt x="7318" y="139"/>
                    <a:pt x="7307" y="75"/>
                    <a:pt x="7286"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35"/>
            <p:cNvSpPr/>
            <p:nvPr/>
          </p:nvSpPr>
          <p:spPr>
            <a:xfrm>
              <a:off x="2355871" y="3253123"/>
              <a:ext cx="573034" cy="343735"/>
            </a:xfrm>
            <a:custGeom>
              <a:rect b="b" l="l" r="r" t="t"/>
              <a:pathLst>
                <a:path extrusionOk="0" h="5632" w="9389">
                  <a:moveTo>
                    <a:pt x="6369" y="0"/>
                  </a:moveTo>
                  <a:cubicBezTo>
                    <a:pt x="5932" y="160"/>
                    <a:pt x="5398" y="480"/>
                    <a:pt x="4918" y="502"/>
                  </a:cubicBezTo>
                  <a:cubicBezTo>
                    <a:pt x="4556" y="502"/>
                    <a:pt x="4129" y="427"/>
                    <a:pt x="3777" y="395"/>
                  </a:cubicBezTo>
                  <a:cubicBezTo>
                    <a:pt x="3521" y="352"/>
                    <a:pt x="3265" y="288"/>
                    <a:pt x="3009" y="214"/>
                  </a:cubicBezTo>
                  <a:cubicBezTo>
                    <a:pt x="2907" y="193"/>
                    <a:pt x="2540" y="56"/>
                    <a:pt x="2276" y="56"/>
                  </a:cubicBezTo>
                  <a:cubicBezTo>
                    <a:pt x="2127" y="56"/>
                    <a:pt x="2011" y="100"/>
                    <a:pt x="1995" y="235"/>
                  </a:cubicBezTo>
                  <a:cubicBezTo>
                    <a:pt x="1985" y="288"/>
                    <a:pt x="2027" y="352"/>
                    <a:pt x="2070" y="395"/>
                  </a:cubicBezTo>
                  <a:cubicBezTo>
                    <a:pt x="2443" y="854"/>
                    <a:pt x="3094" y="1195"/>
                    <a:pt x="3649" y="1323"/>
                  </a:cubicBezTo>
                  <a:cubicBezTo>
                    <a:pt x="3297" y="1547"/>
                    <a:pt x="2870" y="1632"/>
                    <a:pt x="2454" y="1675"/>
                  </a:cubicBezTo>
                  <a:cubicBezTo>
                    <a:pt x="1995" y="1707"/>
                    <a:pt x="1537" y="1696"/>
                    <a:pt x="1078" y="1728"/>
                  </a:cubicBezTo>
                  <a:cubicBezTo>
                    <a:pt x="875" y="1739"/>
                    <a:pt x="662" y="1750"/>
                    <a:pt x="523" y="1888"/>
                  </a:cubicBezTo>
                  <a:cubicBezTo>
                    <a:pt x="481" y="1920"/>
                    <a:pt x="438" y="1974"/>
                    <a:pt x="438" y="2048"/>
                  </a:cubicBezTo>
                  <a:cubicBezTo>
                    <a:pt x="438" y="2134"/>
                    <a:pt x="534" y="2219"/>
                    <a:pt x="630" y="2262"/>
                  </a:cubicBezTo>
                  <a:cubicBezTo>
                    <a:pt x="929" y="2400"/>
                    <a:pt x="1345" y="2422"/>
                    <a:pt x="1697" y="2443"/>
                  </a:cubicBezTo>
                  <a:cubicBezTo>
                    <a:pt x="1816" y="2451"/>
                    <a:pt x="1935" y="2455"/>
                    <a:pt x="2054" y="2455"/>
                  </a:cubicBezTo>
                  <a:cubicBezTo>
                    <a:pt x="2569" y="2455"/>
                    <a:pt x="3075" y="2388"/>
                    <a:pt x="3596" y="2336"/>
                  </a:cubicBezTo>
                  <a:lnTo>
                    <a:pt x="3596" y="2336"/>
                  </a:lnTo>
                  <a:cubicBezTo>
                    <a:pt x="3084" y="2518"/>
                    <a:pt x="2550" y="2688"/>
                    <a:pt x="1995" y="2763"/>
                  </a:cubicBezTo>
                  <a:cubicBezTo>
                    <a:pt x="1675" y="2816"/>
                    <a:pt x="1377" y="2848"/>
                    <a:pt x="1057" y="2870"/>
                  </a:cubicBezTo>
                  <a:cubicBezTo>
                    <a:pt x="758" y="2891"/>
                    <a:pt x="470" y="2891"/>
                    <a:pt x="214" y="3051"/>
                  </a:cubicBezTo>
                  <a:cubicBezTo>
                    <a:pt x="65" y="3147"/>
                    <a:pt x="1" y="3307"/>
                    <a:pt x="171" y="3425"/>
                  </a:cubicBezTo>
                  <a:cubicBezTo>
                    <a:pt x="374" y="3563"/>
                    <a:pt x="630" y="3574"/>
                    <a:pt x="854" y="3574"/>
                  </a:cubicBezTo>
                  <a:cubicBezTo>
                    <a:pt x="1131" y="3563"/>
                    <a:pt x="1409" y="3521"/>
                    <a:pt x="1697" y="3489"/>
                  </a:cubicBezTo>
                  <a:cubicBezTo>
                    <a:pt x="2315" y="3403"/>
                    <a:pt x="2945" y="3339"/>
                    <a:pt x="3564" y="3233"/>
                  </a:cubicBezTo>
                  <a:lnTo>
                    <a:pt x="3564" y="3233"/>
                  </a:lnTo>
                  <a:cubicBezTo>
                    <a:pt x="2849" y="3659"/>
                    <a:pt x="1985" y="3702"/>
                    <a:pt x="1174" y="3862"/>
                  </a:cubicBezTo>
                  <a:cubicBezTo>
                    <a:pt x="1014" y="3894"/>
                    <a:pt x="811" y="3915"/>
                    <a:pt x="705" y="4043"/>
                  </a:cubicBezTo>
                  <a:cubicBezTo>
                    <a:pt x="334" y="4473"/>
                    <a:pt x="1135" y="4543"/>
                    <a:pt x="1593" y="4543"/>
                  </a:cubicBezTo>
                  <a:cubicBezTo>
                    <a:pt x="1715" y="4543"/>
                    <a:pt x="1812" y="4538"/>
                    <a:pt x="1857" y="4534"/>
                  </a:cubicBezTo>
                  <a:cubicBezTo>
                    <a:pt x="2520" y="4492"/>
                    <a:pt x="3194" y="4335"/>
                    <a:pt x="3827" y="4106"/>
                  </a:cubicBezTo>
                  <a:lnTo>
                    <a:pt x="3827" y="4106"/>
                  </a:lnTo>
                  <a:cubicBezTo>
                    <a:pt x="3476" y="4238"/>
                    <a:pt x="3204" y="4516"/>
                    <a:pt x="2870" y="4673"/>
                  </a:cubicBezTo>
                  <a:cubicBezTo>
                    <a:pt x="2507" y="4833"/>
                    <a:pt x="2123" y="4939"/>
                    <a:pt x="1803" y="5174"/>
                  </a:cubicBezTo>
                  <a:cubicBezTo>
                    <a:pt x="1750" y="5217"/>
                    <a:pt x="1675" y="5270"/>
                    <a:pt x="1675" y="5334"/>
                  </a:cubicBezTo>
                  <a:cubicBezTo>
                    <a:pt x="1675" y="5398"/>
                    <a:pt x="1718" y="5473"/>
                    <a:pt x="1771" y="5515"/>
                  </a:cubicBezTo>
                  <a:cubicBezTo>
                    <a:pt x="1877" y="5601"/>
                    <a:pt x="2004" y="5632"/>
                    <a:pt x="2136" y="5632"/>
                  </a:cubicBezTo>
                  <a:cubicBezTo>
                    <a:pt x="2285" y="5632"/>
                    <a:pt x="2441" y="5593"/>
                    <a:pt x="2582" y="5547"/>
                  </a:cubicBezTo>
                  <a:cubicBezTo>
                    <a:pt x="3041" y="5419"/>
                    <a:pt x="3489" y="5259"/>
                    <a:pt x="3958" y="5174"/>
                  </a:cubicBezTo>
                  <a:cubicBezTo>
                    <a:pt x="4322" y="5115"/>
                    <a:pt x="4686" y="5096"/>
                    <a:pt x="5055" y="5096"/>
                  </a:cubicBezTo>
                  <a:cubicBezTo>
                    <a:pt x="5151" y="5096"/>
                    <a:pt x="5248" y="5097"/>
                    <a:pt x="5345" y="5099"/>
                  </a:cubicBezTo>
                  <a:cubicBezTo>
                    <a:pt x="5761" y="5099"/>
                    <a:pt x="6145" y="5057"/>
                    <a:pt x="6561" y="5057"/>
                  </a:cubicBezTo>
                  <a:cubicBezTo>
                    <a:pt x="7511" y="5025"/>
                    <a:pt x="8449" y="4950"/>
                    <a:pt x="9388" y="4811"/>
                  </a:cubicBezTo>
                  <a:lnTo>
                    <a:pt x="6369" y="0"/>
                  </a:ln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35"/>
            <p:cNvSpPr/>
            <p:nvPr/>
          </p:nvSpPr>
          <p:spPr>
            <a:xfrm>
              <a:off x="1958728" y="3051897"/>
              <a:ext cx="324937" cy="334763"/>
            </a:xfrm>
            <a:custGeom>
              <a:rect b="b" l="l" r="r" t="t"/>
              <a:pathLst>
                <a:path extrusionOk="0" h="5485" w="5324">
                  <a:moveTo>
                    <a:pt x="4353" y="0"/>
                  </a:moveTo>
                  <a:cubicBezTo>
                    <a:pt x="4183" y="0"/>
                    <a:pt x="4002" y="37"/>
                    <a:pt x="3851" y="44"/>
                  </a:cubicBezTo>
                  <a:cubicBezTo>
                    <a:pt x="3329" y="76"/>
                    <a:pt x="2795" y="225"/>
                    <a:pt x="2315" y="438"/>
                  </a:cubicBezTo>
                  <a:cubicBezTo>
                    <a:pt x="1974" y="577"/>
                    <a:pt x="1622" y="780"/>
                    <a:pt x="1345" y="1046"/>
                  </a:cubicBezTo>
                  <a:cubicBezTo>
                    <a:pt x="929" y="1452"/>
                    <a:pt x="587" y="1889"/>
                    <a:pt x="342" y="2412"/>
                  </a:cubicBezTo>
                  <a:cubicBezTo>
                    <a:pt x="107" y="2924"/>
                    <a:pt x="0" y="3500"/>
                    <a:pt x="86" y="4065"/>
                  </a:cubicBezTo>
                  <a:cubicBezTo>
                    <a:pt x="352" y="3911"/>
                    <a:pt x="625" y="3842"/>
                    <a:pt x="894" y="3842"/>
                  </a:cubicBezTo>
                  <a:cubicBezTo>
                    <a:pt x="1368" y="3842"/>
                    <a:pt x="1832" y="4056"/>
                    <a:pt x="2241" y="4396"/>
                  </a:cubicBezTo>
                  <a:cubicBezTo>
                    <a:pt x="2603" y="4705"/>
                    <a:pt x="2891" y="5089"/>
                    <a:pt x="3222" y="5420"/>
                  </a:cubicBezTo>
                  <a:cubicBezTo>
                    <a:pt x="3265" y="5463"/>
                    <a:pt x="3286" y="5484"/>
                    <a:pt x="3329" y="5484"/>
                  </a:cubicBezTo>
                  <a:cubicBezTo>
                    <a:pt x="3425" y="5484"/>
                    <a:pt x="3457" y="5377"/>
                    <a:pt x="3457" y="5292"/>
                  </a:cubicBezTo>
                  <a:cubicBezTo>
                    <a:pt x="3457" y="5249"/>
                    <a:pt x="3435" y="5207"/>
                    <a:pt x="3435" y="5164"/>
                  </a:cubicBezTo>
                  <a:cubicBezTo>
                    <a:pt x="3403" y="4780"/>
                    <a:pt x="3201" y="4407"/>
                    <a:pt x="2934" y="4097"/>
                  </a:cubicBezTo>
                  <a:cubicBezTo>
                    <a:pt x="2635" y="3777"/>
                    <a:pt x="2251" y="3553"/>
                    <a:pt x="1867" y="3361"/>
                  </a:cubicBezTo>
                  <a:lnTo>
                    <a:pt x="1867" y="3361"/>
                  </a:lnTo>
                  <a:cubicBezTo>
                    <a:pt x="2076" y="3384"/>
                    <a:pt x="2283" y="3393"/>
                    <a:pt x="2490" y="3393"/>
                  </a:cubicBezTo>
                  <a:cubicBezTo>
                    <a:pt x="3045" y="3393"/>
                    <a:pt x="3596" y="3333"/>
                    <a:pt x="4158" y="3333"/>
                  </a:cubicBezTo>
                  <a:cubicBezTo>
                    <a:pt x="4265" y="3333"/>
                    <a:pt x="4373" y="3335"/>
                    <a:pt x="4481" y="3340"/>
                  </a:cubicBezTo>
                  <a:cubicBezTo>
                    <a:pt x="4630" y="3340"/>
                    <a:pt x="4811" y="3319"/>
                    <a:pt x="4843" y="3180"/>
                  </a:cubicBezTo>
                  <a:cubicBezTo>
                    <a:pt x="4854" y="3116"/>
                    <a:pt x="4811" y="3031"/>
                    <a:pt x="4758" y="2977"/>
                  </a:cubicBezTo>
                  <a:cubicBezTo>
                    <a:pt x="4577" y="2764"/>
                    <a:pt x="4267" y="2700"/>
                    <a:pt x="3969" y="2657"/>
                  </a:cubicBezTo>
                  <a:cubicBezTo>
                    <a:pt x="3629" y="2610"/>
                    <a:pt x="3286" y="2589"/>
                    <a:pt x="2944" y="2589"/>
                  </a:cubicBezTo>
                  <a:cubicBezTo>
                    <a:pt x="2673" y="2589"/>
                    <a:pt x="2402" y="2602"/>
                    <a:pt x="2134" y="2625"/>
                  </a:cubicBezTo>
                  <a:cubicBezTo>
                    <a:pt x="2625" y="2401"/>
                    <a:pt x="3158" y="2220"/>
                    <a:pt x="3691" y="2113"/>
                  </a:cubicBezTo>
                  <a:cubicBezTo>
                    <a:pt x="4139" y="2017"/>
                    <a:pt x="4619" y="2071"/>
                    <a:pt x="5078" y="1964"/>
                  </a:cubicBezTo>
                  <a:cubicBezTo>
                    <a:pt x="5132" y="1953"/>
                    <a:pt x="5185" y="1943"/>
                    <a:pt x="5228" y="1900"/>
                  </a:cubicBezTo>
                  <a:cubicBezTo>
                    <a:pt x="5324" y="1815"/>
                    <a:pt x="5292" y="1654"/>
                    <a:pt x="5196" y="1569"/>
                  </a:cubicBezTo>
                  <a:cubicBezTo>
                    <a:pt x="5110" y="1484"/>
                    <a:pt x="4972" y="1462"/>
                    <a:pt x="4854" y="1430"/>
                  </a:cubicBezTo>
                  <a:cubicBezTo>
                    <a:pt x="4547" y="1380"/>
                    <a:pt x="4235" y="1355"/>
                    <a:pt x="3922" y="1355"/>
                  </a:cubicBezTo>
                  <a:cubicBezTo>
                    <a:pt x="3313" y="1355"/>
                    <a:pt x="2702" y="1450"/>
                    <a:pt x="2123" y="1633"/>
                  </a:cubicBezTo>
                  <a:cubicBezTo>
                    <a:pt x="2262" y="1420"/>
                    <a:pt x="2507" y="1292"/>
                    <a:pt x="2742" y="1174"/>
                  </a:cubicBezTo>
                  <a:cubicBezTo>
                    <a:pt x="3275" y="929"/>
                    <a:pt x="3841" y="726"/>
                    <a:pt x="4406" y="556"/>
                  </a:cubicBezTo>
                  <a:cubicBezTo>
                    <a:pt x="4715" y="460"/>
                    <a:pt x="5068" y="225"/>
                    <a:pt x="4587" y="33"/>
                  </a:cubicBezTo>
                  <a:cubicBezTo>
                    <a:pt x="4514" y="9"/>
                    <a:pt x="4435" y="0"/>
                    <a:pt x="4353" y="0"/>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5"/>
            <p:cNvSpPr/>
            <p:nvPr/>
          </p:nvSpPr>
          <p:spPr>
            <a:xfrm>
              <a:off x="2304420" y="1536874"/>
              <a:ext cx="149163" cy="361679"/>
            </a:xfrm>
            <a:custGeom>
              <a:rect b="b" l="l" r="r" t="t"/>
              <a:pathLst>
                <a:path extrusionOk="0" h="5926" w="2444">
                  <a:moveTo>
                    <a:pt x="842" y="1"/>
                  </a:moveTo>
                  <a:cubicBezTo>
                    <a:pt x="804" y="1"/>
                    <a:pt x="573" y="320"/>
                    <a:pt x="353" y="918"/>
                  </a:cubicBezTo>
                  <a:cubicBezTo>
                    <a:pt x="225" y="1228"/>
                    <a:pt x="140" y="1601"/>
                    <a:pt x="65" y="2028"/>
                  </a:cubicBezTo>
                  <a:cubicBezTo>
                    <a:pt x="12" y="2454"/>
                    <a:pt x="1" y="2945"/>
                    <a:pt x="108" y="3436"/>
                  </a:cubicBezTo>
                  <a:cubicBezTo>
                    <a:pt x="204" y="3937"/>
                    <a:pt x="385" y="4385"/>
                    <a:pt x="641" y="4759"/>
                  </a:cubicBezTo>
                  <a:cubicBezTo>
                    <a:pt x="886" y="5132"/>
                    <a:pt x="1185" y="5399"/>
                    <a:pt x="1473" y="5569"/>
                  </a:cubicBezTo>
                  <a:lnTo>
                    <a:pt x="1580" y="5644"/>
                  </a:lnTo>
                  <a:lnTo>
                    <a:pt x="1686" y="5697"/>
                  </a:lnTo>
                  <a:cubicBezTo>
                    <a:pt x="1750" y="5719"/>
                    <a:pt x="1814" y="5761"/>
                    <a:pt x="1868" y="5783"/>
                  </a:cubicBezTo>
                  <a:cubicBezTo>
                    <a:pt x="1985" y="5825"/>
                    <a:pt x="2092" y="5868"/>
                    <a:pt x="2188" y="5900"/>
                  </a:cubicBezTo>
                  <a:cubicBezTo>
                    <a:pt x="2297" y="5916"/>
                    <a:pt x="2384" y="5925"/>
                    <a:pt x="2422" y="5925"/>
                  </a:cubicBezTo>
                  <a:cubicBezTo>
                    <a:pt x="2436" y="5925"/>
                    <a:pt x="2444" y="5924"/>
                    <a:pt x="2444" y="5921"/>
                  </a:cubicBezTo>
                  <a:cubicBezTo>
                    <a:pt x="2444" y="5911"/>
                    <a:pt x="2348" y="5868"/>
                    <a:pt x="2188" y="5804"/>
                  </a:cubicBezTo>
                  <a:cubicBezTo>
                    <a:pt x="2113" y="5772"/>
                    <a:pt x="2017" y="5719"/>
                    <a:pt x="1900" y="5665"/>
                  </a:cubicBezTo>
                  <a:cubicBezTo>
                    <a:pt x="1846" y="5644"/>
                    <a:pt x="1793" y="5601"/>
                    <a:pt x="1718" y="5559"/>
                  </a:cubicBezTo>
                  <a:lnTo>
                    <a:pt x="1633" y="5505"/>
                  </a:lnTo>
                  <a:lnTo>
                    <a:pt x="1537" y="5441"/>
                  </a:lnTo>
                  <a:cubicBezTo>
                    <a:pt x="1281" y="5249"/>
                    <a:pt x="1014" y="4983"/>
                    <a:pt x="801" y="4641"/>
                  </a:cubicBezTo>
                  <a:cubicBezTo>
                    <a:pt x="588" y="4300"/>
                    <a:pt x="417" y="3862"/>
                    <a:pt x="321" y="3404"/>
                  </a:cubicBezTo>
                  <a:cubicBezTo>
                    <a:pt x="140" y="2454"/>
                    <a:pt x="310" y="1569"/>
                    <a:pt x="492" y="972"/>
                  </a:cubicBezTo>
                  <a:cubicBezTo>
                    <a:pt x="684" y="364"/>
                    <a:pt x="865" y="12"/>
                    <a:pt x="844" y="1"/>
                  </a:cubicBezTo>
                  <a:cubicBezTo>
                    <a:pt x="843" y="1"/>
                    <a:pt x="843" y="1"/>
                    <a:pt x="842"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35"/>
            <p:cNvSpPr/>
            <p:nvPr/>
          </p:nvSpPr>
          <p:spPr>
            <a:xfrm>
              <a:off x="2417087" y="1482189"/>
              <a:ext cx="321031" cy="425213"/>
            </a:xfrm>
            <a:custGeom>
              <a:rect b="b" l="l" r="r" t="t"/>
              <a:pathLst>
                <a:path extrusionOk="0" h="6967" w="5260">
                  <a:moveTo>
                    <a:pt x="342" y="1"/>
                  </a:moveTo>
                  <a:cubicBezTo>
                    <a:pt x="331" y="1"/>
                    <a:pt x="267" y="118"/>
                    <a:pt x="182" y="363"/>
                  </a:cubicBezTo>
                  <a:cubicBezTo>
                    <a:pt x="107" y="598"/>
                    <a:pt x="32" y="972"/>
                    <a:pt x="11" y="1430"/>
                  </a:cubicBezTo>
                  <a:cubicBezTo>
                    <a:pt x="0" y="1654"/>
                    <a:pt x="0" y="1910"/>
                    <a:pt x="22" y="2177"/>
                  </a:cubicBezTo>
                  <a:cubicBezTo>
                    <a:pt x="64" y="2444"/>
                    <a:pt x="139" y="2732"/>
                    <a:pt x="331" y="2988"/>
                  </a:cubicBezTo>
                  <a:cubicBezTo>
                    <a:pt x="512" y="3244"/>
                    <a:pt x="800" y="3446"/>
                    <a:pt x="1088" y="3574"/>
                  </a:cubicBezTo>
                  <a:cubicBezTo>
                    <a:pt x="1398" y="3713"/>
                    <a:pt x="1718" y="3798"/>
                    <a:pt x="2049" y="3905"/>
                  </a:cubicBezTo>
                  <a:cubicBezTo>
                    <a:pt x="2379" y="4001"/>
                    <a:pt x="2689" y="4118"/>
                    <a:pt x="2955" y="4278"/>
                  </a:cubicBezTo>
                  <a:cubicBezTo>
                    <a:pt x="3222" y="4438"/>
                    <a:pt x="3435" y="4673"/>
                    <a:pt x="3553" y="4929"/>
                  </a:cubicBezTo>
                  <a:cubicBezTo>
                    <a:pt x="3659" y="5196"/>
                    <a:pt x="3670" y="5473"/>
                    <a:pt x="3723" y="5740"/>
                  </a:cubicBezTo>
                  <a:cubicBezTo>
                    <a:pt x="3766" y="6007"/>
                    <a:pt x="3851" y="6263"/>
                    <a:pt x="3979" y="6455"/>
                  </a:cubicBezTo>
                  <a:cubicBezTo>
                    <a:pt x="4118" y="6657"/>
                    <a:pt x="4278" y="6796"/>
                    <a:pt x="4449" y="6871"/>
                  </a:cubicBezTo>
                  <a:cubicBezTo>
                    <a:pt x="4619" y="6945"/>
                    <a:pt x="4779" y="6967"/>
                    <a:pt x="4918" y="6967"/>
                  </a:cubicBezTo>
                  <a:cubicBezTo>
                    <a:pt x="5046" y="6945"/>
                    <a:pt x="5142" y="6924"/>
                    <a:pt x="5206" y="6892"/>
                  </a:cubicBezTo>
                  <a:lnTo>
                    <a:pt x="5259" y="6849"/>
                  </a:lnTo>
                  <a:cubicBezTo>
                    <a:pt x="5259" y="6847"/>
                    <a:pt x="5258" y="6846"/>
                    <a:pt x="5255" y="6846"/>
                  </a:cubicBezTo>
                  <a:cubicBezTo>
                    <a:pt x="5230" y="6846"/>
                    <a:pt x="5104" y="6913"/>
                    <a:pt x="4886" y="6913"/>
                  </a:cubicBezTo>
                  <a:cubicBezTo>
                    <a:pt x="4769" y="6913"/>
                    <a:pt x="4619" y="6881"/>
                    <a:pt x="4459" y="6807"/>
                  </a:cubicBezTo>
                  <a:cubicBezTo>
                    <a:pt x="4321" y="6721"/>
                    <a:pt x="4161" y="6593"/>
                    <a:pt x="4054" y="6401"/>
                  </a:cubicBezTo>
                  <a:cubicBezTo>
                    <a:pt x="3926" y="6220"/>
                    <a:pt x="3862" y="5996"/>
                    <a:pt x="3830" y="5729"/>
                  </a:cubicBezTo>
                  <a:cubicBezTo>
                    <a:pt x="3798" y="5473"/>
                    <a:pt x="3798" y="5175"/>
                    <a:pt x="3681" y="4865"/>
                  </a:cubicBezTo>
                  <a:cubicBezTo>
                    <a:pt x="3553" y="4577"/>
                    <a:pt x="3318" y="4321"/>
                    <a:pt x="3030" y="4150"/>
                  </a:cubicBezTo>
                  <a:cubicBezTo>
                    <a:pt x="2753" y="3980"/>
                    <a:pt x="2422" y="3862"/>
                    <a:pt x="2091" y="3745"/>
                  </a:cubicBezTo>
                  <a:cubicBezTo>
                    <a:pt x="1761" y="3660"/>
                    <a:pt x="1430" y="3564"/>
                    <a:pt x="1142" y="3425"/>
                  </a:cubicBezTo>
                  <a:cubicBezTo>
                    <a:pt x="854" y="3297"/>
                    <a:pt x="598" y="3126"/>
                    <a:pt x="438" y="2892"/>
                  </a:cubicBezTo>
                  <a:cubicBezTo>
                    <a:pt x="256" y="2668"/>
                    <a:pt x="182" y="2401"/>
                    <a:pt x="139" y="2145"/>
                  </a:cubicBezTo>
                  <a:cubicBezTo>
                    <a:pt x="96" y="1900"/>
                    <a:pt x="96" y="1644"/>
                    <a:pt x="96" y="1430"/>
                  </a:cubicBezTo>
                  <a:cubicBezTo>
                    <a:pt x="118" y="972"/>
                    <a:pt x="171" y="619"/>
                    <a:pt x="235" y="374"/>
                  </a:cubicBezTo>
                  <a:cubicBezTo>
                    <a:pt x="299" y="139"/>
                    <a:pt x="352" y="1"/>
                    <a:pt x="342"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5"/>
            <p:cNvSpPr/>
            <p:nvPr/>
          </p:nvSpPr>
          <p:spPr>
            <a:xfrm>
              <a:off x="2547942" y="1499156"/>
              <a:ext cx="436260" cy="450115"/>
            </a:xfrm>
            <a:custGeom>
              <a:rect b="b" l="l" r="r" t="t"/>
              <a:pathLst>
                <a:path extrusionOk="0" h="7375" w="7148">
                  <a:moveTo>
                    <a:pt x="3314" y="1968"/>
                  </a:moveTo>
                  <a:cubicBezTo>
                    <a:pt x="3337" y="1968"/>
                    <a:pt x="3361" y="1974"/>
                    <a:pt x="3382" y="1984"/>
                  </a:cubicBezTo>
                  <a:cubicBezTo>
                    <a:pt x="3414" y="1984"/>
                    <a:pt x="3425" y="1995"/>
                    <a:pt x="3435" y="2006"/>
                  </a:cubicBezTo>
                  <a:cubicBezTo>
                    <a:pt x="3446" y="2006"/>
                    <a:pt x="3467" y="2016"/>
                    <a:pt x="3467" y="2016"/>
                  </a:cubicBezTo>
                  <a:lnTo>
                    <a:pt x="3467" y="2048"/>
                  </a:lnTo>
                  <a:cubicBezTo>
                    <a:pt x="3467" y="2059"/>
                    <a:pt x="3446" y="2080"/>
                    <a:pt x="3435" y="2102"/>
                  </a:cubicBezTo>
                  <a:cubicBezTo>
                    <a:pt x="3414" y="2134"/>
                    <a:pt x="3382" y="2166"/>
                    <a:pt x="3339" y="2187"/>
                  </a:cubicBezTo>
                  <a:cubicBezTo>
                    <a:pt x="3212" y="2272"/>
                    <a:pt x="3065" y="2309"/>
                    <a:pt x="2909" y="2332"/>
                  </a:cubicBezTo>
                  <a:lnTo>
                    <a:pt x="2909" y="2332"/>
                  </a:lnTo>
                  <a:cubicBezTo>
                    <a:pt x="2968" y="2154"/>
                    <a:pt x="3081" y="2004"/>
                    <a:pt x="3254" y="1984"/>
                  </a:cubicBezTo>
                  <a:cubicBezTo>
                    <a:pt x="3270" y="1974"/>
                    <a:pt x="3291" y="1968"/>
                    <a:pt x="3314" y="1968"/>
                  </a:cubicBezTo>
                  <a:close/>
                  <a:moveTo>
                    <a:pt x="11" y="0"/>
                  </a:moveTo>
                  <a:cubicBezTo>
                    <a:pt x="11" y="0"/>
                    <a:pt x="1" y="53"/>
                    <a:pt x="11" y="139"/>
                  </a:cubicBezTo>
                  <a:cubicBezTo>
                    <a:pt x="11" y="235"/>
                    <a:pt x="22" y="363"/>
                    <a:pt x="65" y="523"/>
                  </a:cubicBezTo>
                  <a:cubicBezTo>
                    <a:pt x="139" y="854"/>
                    <a:pt x="331" y="1355"/>
                    <a:pt x="779" y="1792"/>
                  </a:cubicBezTo>
                  <a:cubicBezTo>
                    <a:pt x="1014" y="2006"/>
                    <a:pt x="1302" y="2208"/>
                    <a:pt x="1654" y="2326"/>
                  </a:cubicBezTo>
                  <a:cubicBezTo>
                    <a:pt x="1947" y="2435"/>
                    <a:pt x="2286" y="2490"/>
                    <a:pt x="2633" y="2490"/>
                  </a:cubicBezTo>
                  <a:cubicBezTo>
                    <a:pt x="2659" y="2490"/>
                    <a:pt x="2685" y="2490"/>
                    <a:pt x="2711" y="2489"/>
                  </a:cubicBezTo>
                  <a:lnTo>
                    <a:pt x="2711" y="2489"/>
                  </a:lnTo>
                  <a:cubicBezTo>
                    <a:pt x="2680" y="2680"/>
                    <a:pt x="2689" y="2876"/>
                    <a:pt x="2731" y="3072"/>
                  </a:cubicBezTo>
                  <a:cubicBezTo>
                    <a:pt x="2838" y="3552"/>
                    <a:pt x="3158" y="3968"/>
                    <a:pt x="3585" y="4160"/>
                  </a:cubicBezTo>
                  <a:cubicBezTo>
                    <a:pt x="4012" y="4352"/>
                    <a:pt x="4449" y="4363"/>
                    <a:pt x="4822" y="4480"/>
                  </a:cubicBezTo>
                  <a:cubicBezTo>
                    <a:pt x="5014" y="4534"/>
                    <a:pt x="5185" y="4630"/>
                    <a:pt x="5302" y="4747"/>
                  </a:cubicBezTo>
                  <a:cubicBezTo>
                    <a:pt x="5441" y="4875"/>
                    <a:pt x="5516" y="5035"/>
                    <a:pt x="5590" y="5195"/>
                  </a:cubicBezTo>
                  <a:cubicBezTo>
                    <a:pt x="5708" y="5526"/>
                    <a:pt x="5729" y="5857"/>
                    <a:pt x="5782" y="6166"/>
                  </a:cubicBezTo>
                  <a:cubicBezTo>
                    <a:pt x="5836" y="6475"/>
                    <a:pt x="5932" y="6753"/>
                    <a:pt x="6081" y="6955"/>
                  </a:cubicBezTo>
                  <a:cubicBezTo>
                    <a:pt x="6230" y="7147"/>
                    <a:pt x="6422" y="7275"/>
                    <a:pt x="6604" y="7329"/>
                  </a:cubicBezTo>
                  <a:cubicBezTo>
                    <a:pt x="6708" y="7361"/>
                    <a:pt x="6797" y="7374"/>
                    <a:pt x="6872" y="7374"/>
                  </a:cubicBezTo>
                  <a:cubicBezTo>
                    <a:pt x="6919" y="7374"/>
                    <a:pt x="6961" y="7369"/>
                    <a:pt x="6998" y="7361"/>
                  </a:cubicBezTo>
                  <a:cubicBezTo>
                    <a:pt x="7094" y="7339"/>
                    <a:pt x="7148" y="7329"/>
                    <a:pt x="7137" y="7318"/>
                  </a:cubicBezTo>
                  <a:lnTo>
                    <a:pt x="6998" y="7318"/>
                  </a:lnTo>
                  <a:cubicBezTo>
                    <a:pt x="6902" y="7318"/>
                    <a:pt x="6774" y="7297"/>
                    <a:pt x="6625" y="7243"/>
                  </a:cubicBezTo>
                  <a:cubicBezTo>
                    <a:pt x="6465" y="7190"/>
                    <a:pt x="6294" y="7073"/>
                    <a:pt x="6156" y="6891"/>
                  </a:cubicBezTo>
                  <a:cubicBezTo>
                    <a:pt x="6028" y="6689"/>
                    <a:pt x="5942" y="6433"/>
                    <a:pt x="5910" y="6123"/>
                  </a:cubicBezTo>
                  <a:cubicBezTo>
                    <a:pt x="5857" y="5835"/>
                    <a:pt x="5836" y="5483"/>
                    <a:pt x="5718" y="5142"/>
                  </a:cubicBezTo>
                  <a:cubicBezTo>
                    <a:pt x="5654" y="4971"/>
                    <a:pt x="5558" y="4779"/>
                    <a:pt x="5409" y="4651"/>
                  </a:cubicBezTo>
                  <a:cubicBezTo>
                    <a:pt x="5270" y="4502"/>
                    <a:pt x="5078" y="4406"/>
                    <a:pt x="4876" y="4342"/>
                  </a:cubicBezTo>
                  <a:cubicBezTo>
                    <a:pt x="4481" y="4203"/>
                    <a:pt x="4054" y="4192"/>
                    <a:pt x="3670" y="4022"/>
                  </a:cubicBezTo>
                  <a:cubicBezTo>
                    <a:pt x="3286" y="3851"/>
                    <a:pt x="2998" y="3456"/>
                    <a:pt x="2891" y="3030"/>
                  </a:cubicBezTo>
                  <a:cubicBezTo>
                    <a:pt x="2846" y="2847"/>
                    <a:pt x="2839" y="2656"/>
                    <a:pt x="2872" y="2478"/>
                  </a:cubicBezTo>
                  <a:lnTo>
                    <a:pt x="2872" y="2478"/>
                  </a:lnTo>
                  <a:cubicBezTo>
                    <a:pt x="2956" y="2466"/>
                    <a:pt x="3039" y="2449"/>
                    <a:pt x="3115" y="2432"/>
                  </a:cubicBezTo>
                  <a:cubicBezTo>
                    <a:pt x="3222" y="2400"/>
                    <a:pt x="3329" y="2368"/>
                    <a:pt x="3435" y="2294"/>
                  </a:cubicBezTo>
                  <a:cubicBezTo>
                    <a:pt x="3489" y="2262"/>
                    <a:pt x="3531" y="2219"/>
                    <a:pt x="3574" y="2166"/>
                  </a:cubicBezTo>
                  <a:cubicBezTo>
                    <a:pt x="3585" y="2134"/>
                    <a:pt x="3606" y="2112"/>
                    <a:pt x="3606" y="2070"/>
                  </a:cubicBezTo>
                  <a:cubicBezTo>
                    <a:pt x="3606" y="2059"/>
                    <a:pt x="3627" y="2048"/>
                    <a:pt x="3627" y="2016"/>
                  </a:cubicBezTo>
                  <a:lnTo>
                    <a:pt x="3627" y="1942"/>
                  </a:lnTo>
                  <a:cubicBezTo>
                    <a:pt x="3606" y="1910"/>
                    <a:pt x="3585" y="1899"/>
                    <a:pt x="3574" y="1888"/>
                  </a:cubicBezTo>
                  <a:cubicBezTo>
                    <a:pt x="3542" y="1867"/>
                    <a:pt x="3542" y="1856"/>
                    <a:pt x="3521" y="1856"/>
                  </a:cubicBezTo>
                  <a:cubicBezTo>
                    <a:pt x="3489" y="1846"/>
                    <a:pt x="3457" y="1835"/>
                    <a:pt x="3425" y="1814"/>
                  </a:cubicBezTo>
                  <a:cubicBezTo>
                    <a:pt x="3393" y="1808"/>
                    <a:pt x="3361" y="1806"/>
                    <a:pt x="3327" y="1806"/>
                  </a:cubicBezTo>
                  <a:cubicBezTo>
                    <a:pt x="3294" y="1806"/>
                    <a:pt x="3259" y="1808"/>
                    <a:pt x="3222" y="1814"/>
                  </a:cubicBezTo>
                  <a:cubicBezTo>
                    <a:pt x="3105" y="1846"/>
                    <a:pt x="2987" y="1910"/>
                    <a:pt x="2902" y="2016"/>
                  </a:cubicBezTo>
                  <a:cubicBezTo>
                    <a:pt x="2827" y="2112"/>
                    <a:pt x="2774" y="2230"/>
                    <a:pt x="2742" y="2347"/>
                  </a:cubicBezTo>
                  <a:cubicBezTo>
                    <a:pt x="2742" y="2348"/>
                    <a:pt x="2741" y="2350"/>
                    <a:pt x="2741" y="2351"/>
                  </a:cubicBezTo>
                  <a:lnTo>
                    <a:pt x="2741" y="2351"/>
                  </a:lnTo>
                  <a:cubicBezTo>
                    <a:pt x="2667" y="2358"/>
                    <a:pt x="2592" y="2362"/>
                    <a:pt x="2518" y="2362"/>
                  </a:cubicBezTo>
                  <a:cubicBezTo>
                    <a:pt x="2222" y="2362"/>
                    <a:pt x="1930" y="2309"/>
                    <a:pt x="1675" y="2219"/>
                  </a:cubicBezTo>
                  <a:cubicBezTo>
                    <a:pt x="1345" y="2102"/>
                    <a:pt x="1067" y="1920"/>
                    <a:pt x="854" y="1728"/>
                  </a:cubicBezTo>
                  <a:cubicBezTo>
                    <a:pt x="406" y="1312"/>
                    <a:pt x="214" y="843"/>
                    <a:pt x="118" y="523"/>
                  </a:cubicBezTo>
                  <a:cubicBezTo>
                    <a:pt x="22" y="203"/>
                    <a:pt x="22" y="0"/>
                    <a:pt x="11"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5"/>
            <p:cNvSpPr/>
            <p:nvPr/>
          </p:nvSpPr>
          <p:spPr>
            <a:xfrm>
              <a:off x="2874104" y="1604621"/>
              <a:ext cx="214285" cy="452556"/>
            </a:xfrm>
            <a:custGeom>
              <a:rect b="b" l="l" r="r" t="t"/>
              <a:pathLst>
                <a:path extrusionOk="0" h="7415" w="3511">
                  <a:moveTo>
                    <a:pt x="12" y="0"/>
                  </a:moveTo>
                  <a:cubicBezTo>
                    <a:pt x="1" y="0"/>
                    <a:pt x="65" y="118"/>
                    <a:pt x="204" y="288"/>
                  </a:cubicBezTo>
                  <a:cubicBezTo>
                    <a:pt x="332" y="459"/>
                    <a:pt x="566" y="694"/>
                    <a:pt x="854" y="960"/>
                  </a:cubicBezTo>
                  <a:cubicBezTo>
                    <a:pt x="1142" y="1227"/>
                    <a:pt x="1505" y="1526"/>
                    <a:pt x="1793" y="1942"/>
                  </a:cubicBezTo>
                  <a:cubicBezTo>
                    <a:pt x="1932" y="2155"/>
                    <a:pt x="2060" y="2400"/>
                    <a:pt x="2102" y="2667"/>
                  </a:cubicBezTo>
                  <a:cubicBezTo>
                    <a:pt x="2156" y="2934"/>
                    <a:pt x="2124" y="3211"/>
                    <a:pt x="2081" y="3521"/>
                  </a:cubicBezTo>
                  <a:cubicBezTo>
                    <a:pt x="2070" y="3659"/>
                    <a:pt x="2060" y="3830"/>
                    <a:pt x="2070" y="3990"/>
                  </a:cubicBezTo>
                  <a:cubicBezTo>
                    <a:pt x="2081" y="4139"/>
                    <a:pt x="2145" y="4289"/>
                    <a:pt x="2230" y="4427"/>
                  </a:cubicBezTo>
                  <a:cubicBezTo>
                    <a:pt x="2390" y="4683"/>
                    <a:pt x="2614" y="4854"/>
                    <a:pt x="2796" y="5025"/>
                  </a:cubicBezTo>
                  <a:cubicBezTo>
                    <a:pt x="2988" y="5195"/>
                    <a:pt x="3148" y="5387"/>
                    <a:pt x="3223" y="5590"/>
                  </a:cubicBezTo>
                  <a:cubicBezTo>
                    <a:pt x="3319" y="5782"/>
                    <a:pt x="3361" y="5995"/>
                    <a:pt x="3372" y="6187"/>
                  </a:cubicBezTo>
                  <a:cubicBezTo>
                    <a:pt x="3415" y="6571"/>
                    <a:pt x="3361" y="6891"/>
                    <a:pt x="3351" y="7105"/>
                  </a:cubicBezTo>
                  <a:cubicBezTo>
                    <a:pt x="3351" y="7297"/>
                    <a:pt x="3340" y="7414"/>
                    <a:pt x="3340" y="7414"/>
                  </a:cubicBezTo>
                  <a:cubicBezTo>
                    <a:pt x="3351" y="7414"/>
                    <a:pt x="3372" y="7297"/>
                    <a:pt x="3415" y="7083"/>
                  </a:cubicBezTo>
                  <a:cubicBezTo>
                    <a:pt x="3457" y="6870"/>
                    <a:pt x="3511" y="6550"/>
                    <a:pt x="3500" y="6145"/>
                  </a:cubicBezTo>
                  <a:cubicBezTo>
                    <a:pt x="3479" y="5942"/>
                    <a:pt x="3447" y="5718"/>
                    <a:pt x="3351" y="5505"/>
                  </a:cubicBezTo>
                  <a:cubicBezTo>
                    <a:pt x="3255" y="5281"/>
                    <a:pt x="3095" y="5067"/>
                    <a:pt x="2892" y="4897"/>
                  </a:cubicBezTo>
                  <a:cubicBezTo>
                    <a:pt x="2710" y="4705"/>
                    <a:pt x="2497" y="4545"/>
                    <a:pt x="2348" y="4321"/>
                  </a:cubicBezTo>
                  <a:cubicBezTo>
                    <a:pt x="2284" y="4214"/>
                    <a:pt x="2230" y="4075"/>
                    <a:pt x="2220" y="3947"/>
                  </a:cubicBezTo>
                  <a:cubicBezTo>
                    <a:pt x="2198" y="3809"/>
                    <a:pt x="2220" y="3659"/>
                    <a:pt x="2230" y="3521"/>
                  </a:cubicBezTo>
                  <a:cubicBezTo>
                    <a:pt x="2241" y="3371"/>
                    <a:pt x="2273" y="3222"/>
                    <a:pt x="2284" y="3072"/>
                  </a:cubicBezTo>
                  <a:cubicBezTo>
                    <a:pt x="2294" y="2934"/>
                    <a:pt x="2284" y="2774"/>
                    <a:pt x="2252" y="2624"/>
                  </a:cubicBezTo>
                  <a:cubicBezTo>
                    <a:pt x="2198" y="2326"/>
                    <a:pt x="2060" y="2080"/>
                    <a:pt x="1910" y="1867"/>
                  </a:cubicBezTo>
                  <a:cubicBezTo>
                    <a:pt x="1601" y="1419"/>
                    <a:pt x="1228" y="1131"/>
                    <a:pt x="918" y="875"/>
                  </a:cubicBezTo>
                  <a:cubicBezTo>
                    <a:pt x="620" y="619"/>
                    <a:pt x="385" y="406"/>
                    <a:pt x="246" y="256"/>
                  </a:cubicBezTo>
                  <a:cubicBezTo>
                    <a:pt x="97" y="96"/>
                    <a:pt x="33" y="0"/>
                    <a:pt x="12"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5"/>
            <p:cNvSpPr/>
            <p:nvPr/>
          </p:nvSpPr>
          <p:spPr>
            <a:xfrm>
              <a:off x="2117598" y="1690311"/>
              <a:ext cx="203849" cy="217764"/>
            </a:xfrm>
            <a:custGeom>
              <a:rect b="b" l="l" r="r" t="t"/>
              <a:pathLst>
                <a:path extrusionOk="0" h="3568" w="3340">
                  <a:moveTo>
                    <a:pt x="3314" y="1"/>
                  </a:moveTo>
                  <a:cubicBezTo>
                    <a:pt x="3248" y="1"/>
                    <a:pt x="2965" y="75"/>
                    <a:pt x="2539" y="207"/>
                  </a:cubicBezTo>
                  <a:cubicBezTo>
                    <a:pt x="2305" y="282"/>
                    <a:pt x="2006" y="356"/>
                    <a:pt x="1696" y="495"/>
                  </a:cubicBezTo>
                  <a:cubicBezTo>
                    <a:pt x="1558" y="570"/>
                    <a:pt x="1398" y="655"/>
                    <a:pt x="1248" y="794"/>
                  </a:cubicBezTo>
                  <a:cubicBezTo>
                    <a:pt x="1099" y="922"/>
                    <a:pt x="982" y="1082"/>
                    <a:pt x="928" y="1284"/>
                  </a:cubicBezTo>
                  <a:cubicBezTo>
                    <a:pt x="864" y="1487"/>
                    <a:pt x="875" y="1690"/>
                    <a:pt x="886" y="1871"/>
                  </a:cubicBezTo>
                  <a:cubicBezTo>
                    <a:pt x="918" y="2063"/>
                    <a:pt x="950" y="2234"/>
                    <a:pt x="982" y="2394"/>
                  </a:cubicBezTo>
                  <a:cubicBezTo>
                    <a:pt x="992" y="2469"/>
                    <a:pt x="992" y="2543"/>
                    <a:pt x="982" y="2597"/>
                  </a:cubicBezTo>
                  <a:cubicBezTo>
                    <a:pt x="950" y="2650"/>
                    <a:pt x="918" y="2703"/>
                    <a:pt x="864" y="2735"/>
                  </a:cubicBezTo>
                  <a:cubicBezTo>
                    <a:pt x="758" y="2821"/>
                    <a:pt x="619" y="2863"/>
                    <a:pt x="502" y="2927"/>
                  </a:cubicBezTo>
                  <a:cubicBezTo>
                    <a:pt x="278" y="3055"/>
                    <a:pt x="139" y="3237"/>
                    <a:pt x="75" y="3365"/>
                  </a:cubicBezTo>
                  <a:cubicBezTo>
                    <a:pt x="11" y="3493"/>
                    <a:pt x="0" y="3567"/>
                    <a:pt x="11" y="3567"/>
                  </a:cubicBezTo>
                  <a:cubicBezTo>
                    <a:pt x="22" y="3567"/>
                    <a:pt x="54" y="3503"/>
                    <a:pt x="128" y="3397"/>
                  </a:cubicBezTo>
                  <a:cubicBezTo>
                    <a:pt x="214" y="3290"/>
                    <a:pt x="342" y="3130"/>
                    <a:pt x="555" y="3023"/>
                  </a:cubicBezTo>
                  <a:cubicBezTo>
                    <a:pt x="662" y="2970"/>
                    <a:pt x="800" y="2927"/>
                    <a:pt x="928" y="2842"/>
                  </a:cubicBezTo>
                  <a:cubicBezTo>
                    <a:pt x="992" y="2810"/>
                    <a:pt x="1067" y="2735"/>
                    <a:pt x="1099" y="2650"/>
                  </a:cubicBezTo>
                  <a:cubicBezTo>
                    <a:pt x="1142" y="2554"/>
                    <a:pt x="1142" y="2458"/>
                    <a:pt x="1131" y="2362"/>
                  </a:cubicBezTo>
                  <a:cubicBezTo>
                    <a:pt x="1099" y="2191"/>
                    <a:pt x="1067" y="2031"/>
                    <a:pt x="1046" y="1861"/>
                  </a:cubicBezTo>
                  <a:cubicBezTo>
                    <a:pt x="1035" y="1690"/>
                    <a:pt x="1035" y="1508"/>
                    <a:pt x="1078" y="1338"/>
                  </a:cubicBezTo>
                  <a:cubicBezTo>
                    <a:pt x="1131" y="1167"/>
                    <a:pt x="1227" y="1028"/>
                    <a:pt x="1355" y="911"/>
                  </a:cubicBezTo>
                  <a:cubicBezTo>
                    <a:pt x="1472" y="794"/>
                    <a:pt x="1622" y="708"/>
                    <a:pt x="1771" y="634"/>
                  </a:cubicBezTo>
                  <a:cubicBezTo>
                    <a:pt x="2059" y="484"/>
                    <a:pt x="2347" y="410"/>
                    <a:pt x="2582" y="314"/>
                  </a:cubicBezTo>
                  <a:cubicBezTo>
                    <a:pt x="3051" y="143"/>
                    <a:pt x="3339" y="36"/>
                    <a:pt x="3329" y="4"/>
                  </a:cubicBezTo>
                  <a:cubicBezTo>
                    <a:pt x="3327" y="2"/>
                    <a:pt x="3323" y="1"/>
                    <a:pt x="3314"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35"/>
            <p:cNvSpPr/>
            <p:nvPr/>
          </p:nvSpPr>
          <p:spPr>
            <a:xfrm>
              <a:off x="2120833" y="2025871"/>
              <a:ext cx="83431" cy="84225"/>
            </a:xfrm>
            <a:custGeom>
              <a:rect b="b" l="l" r="r" t="t"/>
              <a:pathLst>
                <a:path extrusionOk="0" h="1380" w="1367">
                  <a:moveTo>
                    <a:pt x="1355" y="0"/>
                  </a:moveTo>
                  <a:cubicBezTo>
                    <a:pt x="1334" y="0"/>
                    <a:pt x="1291" y="107"/>
                    <a:pt x="1174" y="235"/>
                  </a:cubicBezTo>
                  <a:cubicBezTo>
                    <a:pt x="1046" y="363"/>
                    <a:pt x="833" y="480"/>
                    <a:pt x="587" y="587"/>
                  </a:cubicBezTo>
                  <a:cubicBezTo>
                    <a:pt x="449" y="651"/>
                    <a:pt x="331" y="715"/>
                    <a:pt x="225" y="790"/>
                  </a:cubicBezTo>
                  <a:cubicBezTo>
                    <a:pt x="118" y="864"/>
                    <a:pt x="33" y="982"/>
                    <a:pt x="22" y="1078"/>
                  </a:cubicBezTo>
                  <a:cubicBezTo>
                    <a:pt x="1" y="1184"/>
                    <a:pt x="22" y="1270"/>
                    <a:pt x="54" y="1323"/>
                  </a:cubicBezTo>
                  <a:cubicBezTo>
                    <a:pt x="71" y="1364"/>
                    <a:pt x="100" y="1380"/>
                    <a:pt x="112" y="1380"/>
                  </a:cubicBezTo>
                  <a:cubicBezTo>
                    <a:pt x="116" y="1380"/>
                    <a:pt x="118" y="1379"/>
                    <a:pt x="118" y="1376"/>
                  </a:cubicBezTo>
                  <a:cubicBezTo>
                    <a:pt x="129" y="1366"/>
                    <a:pt x="65" y="1259"/>
                    <a:pt x="129" y="1110"/>
                  </a:cubicBezTo>
                  <a:cubicBezTo>
                    <a:pt x="150" y="1035"/>
                    <a:pt x="225" y="960"/>
                    <a:pt x="321" y="896"/>
                  </a:cubicBezTo>
                  <a:cubicBezTo>
                    <a:pt x="406" y="832"/>
                    <a:pt x="534" y="779"/>
                    <a:pt x="662" y="726"/>
                  </a:cubicBezTo>
                  <a:cubicBezTo>
                    <a:pt x="801" y="651"/>
                    <a:pt x="918" y="597"/>
                    <a:pt x="1025" y="523"/>
                  </a:cubicBezTo>
                  <a:cubicBezTo>
                    <a:pt x="1131" y="459"/>
                    <a:pt x="1206" y="363"/>
                    <a:pt x="1281" y="277"/>
                  </a:cubicBezTo>
                  <a:cubicBezTo>
                    <a:pt x="1366" y="139"/>
                    <a:pt x="1366" y="0"/>
                    <a:pt x="1355"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7" name="Google Shape;1867;p35"/>
          <p:cNvSpPr txBox="1"/>
          <p:nvPr>
            <p:ph idx="1" type="subTitle"/>
          </p:nvPr>
        </p:nvSpPr>
        <p:spPr>
          <a:xfrm>
            <a:off x="5081777" y="3569871"/>
            <a:ext cx="2911800" cy="79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300">
                <a:latin typeface="Times New Roman"/>
                <a:ea typeface="Times New Roman"/>
                <a:cs typeface="Times New Roman"/>
                <a:sym typeface="Times New Roman"/>
              </a:rPr>
              <a:t>Presented By - Syed Tanvir Shahriar Sizan</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300">
                <a:latin typeface="Times New Roman"/>
                <a:ea typeface="Times New Roman"/>
                <a:cs typeface="Times New Roman"/>
                <a:sym typeface="Times New Roman"/>
              </a:rPr>
              <a:t>Id -19301031</a:t>
            </a:r>
            <a:endParaRPr sz="1300">
              <a:latin typeface="Times New Roman"/>
              <a:ea typeface="Times New Roman"/>
              <a:cs typeface="Times New Roman"/>
              <a:sym typeface="Times New Roman"/>
            </a:endParaRPr>
          </a:p>
        </p:txBody>
      </p:sp>
      <p:sp>
        <p:nvSpPr>
          <p:cNvPr id="1868" name="Google Shape;186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2" name="Shape 1872"/>
        <p:cNvGrpSpPr/>
        <p:nvPr/>
      </p:nvGrpSpPr>
      <p:grpSpPr>
        <a:xfrm>
          <a:off x="0" y="0"/>
          <a:ext cx="0" cy="0"/>
          <a:chOff x="0" y="0"/>
          <a:chExt cx="0" cy="0"/>
        </a:xfrm>
      </p:grpSpPr>
      <p:sp>
        <p:nvSpPr>
          <p:cNvPr id="1873" name="Google Shape;1873;p36"/>
          <p:cNvSpPr txBox="1"/>
          <p:nvPr>
            <p:ph idx="15"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TABLE OF CONTENTS</a:t>
            </a:r>
            <a:endParaRPr/>
          </a:p>
        </p:txBody>
      </p:sp>
      <p:sp>
        <p:nvSpPr>
          <p:cNvPr id="1874" name="Google Shape;1874;p36"/>
          <p:cNvSpPr/>
          <p:nvPr/>
        </p:nvSpPr>
        <p:spPr>
          <a:xfrm>
            <a:off x="4613198" y="1703038"/>
            <a:ext cx="693600" cy="69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75" name="Google Shape;1875;p36"/>
          <p:cNvSpPr/>
          <p:nvPr/>
        </p:nvSpPr>
        <p:spPr>
          <a:xfrm>
            <a:off x="4613198" y="2742693"/>
            <a:ext cx="693600" cy="69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76" name="Google Shape;1876;p36"/>
          <p:cNvSpPr/>
          <p:nvPr/>
        </p:nvSpPr>
        <p:spPr>
          <a:xfrm>
            <a:off x="723048" y="1703038"/>
            <a:ext cx="693600" cy="69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77" name="Google Shape;1877;p36"/>
          <p:cNvSpPr/>
          <p:nvPr/>
        </p:nvSpPr>
        <p:spPr>
          <a:xfrm>
            <a:off x="723048" y="2818893"/>
            <a:ext cx="693600" cy="69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78" name="Google Shape;1878;p36"/>
          <p:cNvSpPr txBox="1"/>
          <p:nvPr>
            <p:ph idx="2" type="subTitle"/>
          </p:nvPr>
        </p:nvSpPr>
        <p:spPr>
          <a:xfrm>
            <a:off x="1579625" y="1778975"/>
            <a:ext cx="3177000" cy="49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lang="en"/>
              <a:t>Introduction</a:t>
            </a:r>
            <a:endParaRPr/>
          </a:p>
        </p:txBody>
      </p:sp>
      <p:sp>
        <p:nvSpPr>
          <p:cNvPr id="1879" name="Google Shape;1879;p36"/>
          <p:cNvSpPr txBox="1"/>
          <p:nvPr>
            <p:ph type="title"/>
          </p:nvPr>
        </p:nvSpPr>
        <p:spPr>
          <a:xfrm>
            <a:off x="713225" y="1800838"/>
            <a:ext cx="711300" cy="49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01</a:t>
            </a:r>
            <a:endParaRPr/>
          </a:p>
        </p:txBody>
      </p:sp>
      <p:sp>
        <p:nvSpPr>
          <p:cNvPr id="1880" name="Google Shape;1880;p36"/>
          <p:cNvSpPr txBox="1"/>
          <p:nvPr>
            <p:ph idx="4" type="subTitle"/>
          </p:nvPr>
        </p:nvSpPr>
        <p:spPr>
          <a:xfrm>
            <a:off x="1427225" y="2883925"/>
            <a:ext cx="3177000" cy="49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lang="en"/>
              <a:t>Result &amp; Discussion</a:t>
            </a:r>
            <a:endParaRPr/>
          </a:p>
        </p:txBody>
      </p:sp>
      <p:sp>
        <p:nvSpPr>
          <p:cNvPr id="1881" name="Google Shape;1881;p36"/>
          <p:cNvSpPr txBox="1"/>
          <p:nvPr>
            <p:ph idx="5" type="title"/>
          </p:nvPr>
        </p:nvSpPr>
        <p:spPr>
          <a:xfrm>
            <a:off x="713225" y="2916693"/>
            <a:ext cx="711300" cy="49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03</a:t>
            </a:r>
            <a:endParaRPr/>
          </a:p>
        </p:txBody>
      </p:sp>
      <p:sp>
        <p:nvSpPr>
          <p:cNvPr id="1882" name="Google Shape;1882;p36"/>
          <p:cNvSpPr txBox="1"/>
          <p:nvPr>
            <p:ph idx="7" type="subTitle"/>
          </p:nvPr>
        </p:nvSpPr>
        <p:spPr>
          <a:xfrm>
            <a:off x="5394550" y="1778975"/>
            <a:ext cx="3177000" cy="49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lang="en"/>
              <a:t>Data &amp; Methodology</a:t>
            </a:r>
            <a:endParaRPr/>
          </a:p>
        </p:txBody>
      </p:sp>
      <p:sp>
        <p:nvSpPr>
          <p:cNvPr id="1883" name="Google Shape;1883;p36"/>
          <p:cNvSpPr txBox="1"/>
          <p:nvPr>
            <p:ph idx="8" type="title"/>
          </p:nvPr>
        </p:nvSpPr>
        <p:spPr>
          <a:xfrm>
            <a:off x="4604350" y="1800838"/>
            <a:ext cx="711300" cy="49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02</a:t>
            </a:r>
            <a:endParaRPr/>
          </a:p>
        </p:txBody>
      </p:sp>
      <p:sp>
        <p:nvSpPr>
          <p:cNvPr id="1884" name="Google Shape;1884;p36"/>
          <p:cNvSpPr txBox="1"/>
          <p:nvPr>
            <p:ph idx="13" type="subTitle"/>
          </p:nvPr>
        </p:nvSpPr>
        <p:spPr>
          <a:xfrm>
            <a:off x="5470750" y="2807725"/>
            <a:ext cx="3177000" cy="49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lang="en"/>
              <a:t>Future Works</a:t>
            </a:r>
            <a:endParaRPr/>
          </a:p>
        </p:txBody>
      </p:sp>
      <p:sp>
        <p:nvSpPr>
          <p:cNvPr id="1885" name="Google Shape;1885;p36"/>
          <p:cNvSpPr txBox="1"/>
          <p:nvPr>
            <p:ph idx="14" type="title"/>
          </p:nvPr>
        </p:nvSpPr>
        <p:spPr>
          <a:xfrm>
            <a:off x="4604350" y="2840493"/>
            <a:ext cx="711300" cy="49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04</a:t>
            </a:r>
            <a:endParaRPr/>
          </a:p>
        </p:txBody>
      </p:sp>
      <p:sp>
        <p:nvSpPr>
          <p:cNvPr id="1886" name="Google Shape;1886;p36"/>
          <p:cNvSpPr/>
          <p:nvPr/>
        </p:nvSpPr>
        <p:spPr>
          <a:xfrm>
            <a:off x="3161448" y="3657093"/>
            <a:ext cx="693600" cy="69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87" name="Google Shape;1887;p36"/>
          <p:cNvSpPr txBox="1"/>
          <p:nvPr>
            <p:ph idx="4" type="subTitle"/>
          </p:nvPr>
        </p:nvSpPr>
        <p:spPr>
          <a:xfrm>
            <a:off x="4018025" y="3722125"/>
            <a:ext cx="3177000" cy="49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lang="en"/>
              <a:t>Conclusion</a:t>
            </a:r>
            <a:endParaRPr/>
          </a:p>
        </p:txBody>
      </p:sp>
      <p:sp>
        <p:nvSpPr>
          <p:cNvPr id="1888" name="Google Shape;1888;p36"/>
          <p:cNvSpPr txBox="1"/>
          <p:nvPr>
            <p:ph idx="5" type="title"/>
          </p:nvPr>
        </p:nvSpPr>
        <p:spPr>
          <a:xfrm>
            <a:off x="3151625" y="3754893"/>
            <a:ext cx="711300" cy="49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05</a:t>
            </a:r>
            <a:endParaRPr/>
          </a:p>
        </p:txBody>
      </p:sp>
      <p:sp>
        <p:nvSpPr>
          <p:cNvPr id="1889" name="Google Shape;1889;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37"/>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INTRODUCTION</a:t>
            </a:r>
            <a:endParaRPr/>
          </a:p>
        </p:txBody>
      </p:sp>
      <p:sp>
        <p:nvSpPr>
          <p:cNvPr id="1895" name="Google Shape;1895;p37"/>
          <p:cNvSpPr txBox="1"/>
          <p:nvPr>
            <p:ph idx="1" type="body"/>
          </p:nvPr>
        </p:nvSpPr>
        <p:spPr>
          <a:xfrm>
            <a:off x="1435350" y="1064950"/>
            <a:ext cx="6730500" cy="271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The purpose and scope of natural language processing (NLP) and sentiment analysis, as well as how they can be used to analyze movie reviews and determine their polarity (positive or negative).</a:t>
            </a:r>
            <a:endParaRPr/>
          </a:p>
        </p:txBody>
      </p:sp>
      <p:grpSp>
        <p:nvGrpSpPr>
          <p:cNvPr id="1896" name="Google Shape;1896;p37"/>
          <p:cNvGrpSpPr/>
          <p:nvPr/>
        </p:nvGrpSpPr>
        <p:grpSpPr>
          <a:xfrm flipH="1">
            <a:off x="7828562" y="4104695"/>
            <a:ext cx="936874" cy="681862"/>
            <a:chOff x="3349430" y="1025723"/>
            <a:chExt cx="1021562" cy="743498"/>
          </a:xfrm>
        </p:grpSpPr>
        <p:sp>
          <p:nvSpPr>
            <p:cNvPr id="1897" name="Google Shape;1897;p37"/>
            <p:cNvSpPr/>
            <p:nvPr/>
          </p:nvSpPr>
          <p:spPr>
            <a:xfrm>
              <a:off x="3349430" y="1025723"/>
              <a:ext cx="1021562" cy="743498"/>
            </a:xfrm>
            <a:custGeom>
              <a:rect b="b" l="l" r="r" t="t"/>
              <a:pathLst>
                <a:path extrusionOk="0" h="12182" w="16738">
                  <a:moveTo>
                    <a:pt x="16039" y="1"/>
                  </a:moveTo>
                  <a:cubicBezTo>
                    <a:pt x="15416" y="1"/>
                    <a:pt x="14792" y="152"/>
                    <a:pt x="14241" y="439"/>
                  </a:cubicBezTo>
                  <a:cubicBezTo>
                    <a:pt x="13857" y="642"/>
                    <a:pt x="13495" y="919"/>
                    <a:pt x="13207" y="1261"/>
                  </a:cubicBezTo>
                  <a:cubicBezTo>
                    <a:pt x="11648" y="667"/>
                    <a:pt x="9884" y="384"/>
                    <a:pt x="8142" y="384"/>
                  </a:cubicBezTo>
                  <a:cubicBezTo>
                    <a:pt x="6939" y="384"/>
                    <a:pt x="5747" y="519"/>
                    <a:pt x="4641" y="781"/>
                  </a:cubicBezTo>
                  <a:cubicBezTo>
                    <a:pt x="3339" y="1079"/>
                    <a:pt x="1590" y="1655"/>
                    <a:pt x="907" y="2914"/>
                  </a:cubicBezTo>
                  <a:cubicBezTo>
                    <a:pt x="224" y="4173"/>
                    <a:pt x="0" y="5656"/>
                    <a:pt x="107" y="7085"/>
                  </a:cubicBezTo>
                  <a:cubicBezTo>
                    <a:pt x="224" y="8643"/>
                    <a:pt x="203" y="10200"/>
                    <a:pt x="1547" y="11256"/>
                  </a:cubicBezTo>
                  <a:cubicBezTo>
                    <a:pt x="2336" y="11875"/>
                    <a:pt x="3531" y="12067"/>
                    <a:pt x="4513" y="12120"/>
                  </a:cubicBezTo>
                  <a:cubicBezTo>
                    <a:pt x="5245" y="12159"/>
                    <a:pt x="5986" y="12182"/>
                    <a:pt x="6730" y="12182"/>
                  </a:cubicBezTo>
                  <a:cubicBezTo>
                    <a:pt x="7839" y="12182"/>
                    <a:pt x="8955" y="12130"/>
                    <a:pt x="10060" y="12003"/>
                  </a:cubicBezTo>
                  <a:cubicBezTo>
                    <a:pt x="11638" y="11832"/>
                    <a:pt x="13399" y="11608"/>
                    <a:pt x="14433" y="10211"/>
                  </a:cubicBezTo>
                  <a:cubicBezTo>
                    <a:pt x="15148" y="9251"/>
                    <a:pt x="15479" y="8045"/>
                    <a:pt x="15500" y="6840"/>
                  </a:cubicBezTo>
                  <a:cubicBezTo>
                    <a:pt x="15511" y="6253"/>
                    <a:pt x="15447" y="5677"/>
                    <a:pt x="15308" y="5133"/>
                  </a:cubicBezTo>
                  <a:cubicBezTo>
                    <a:pt x="15105" y="4269"/>
                    <a:pt x="14967" y="3127"/>
                    <a:pt x="14444" y="2263"/>
                  </a:cubicBezTo>
                  <a:cubicBezTo>
                    <a:pt x="14572" y="1975"/>
                    <a:pt x="14732" y="1709"/>
                    <a:pt x="14935" y="1453"/>
                  </a:cubicBezTo>
                  <a:cubicBezTo>
                    <a:pt x="15404" y="855"/>
                    <a:pt x="16044" y="386"/>
                    <a:pt x="16738" y="66"/>
                  </a:cubicBezTo>
                  <a:cubicBezTo>
                    <a:pt x="16507" y="22"/>
                    <a:pt x="16273" y="1"/>
                    <a:pt x="16039"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7"/>
            <p:cNvSpPr/>
            <p:nvPr/>
          </p:nvSpPr>
          <p:spPr>
            <a:xfrm>
              <a:off x="3574032" y="1169822"/>
              <a:ext cx="523964" cy="469218"/>
            </a:xfrm>
            <a:custGeom>
              <a:rect b="b" l="l" r="r" t="t"/>
              <a:pathLst>
                <a:path extrusionOk="0" h="7688" w="8585">
                  <a:moveTo>
                    <a:pt x="4368" y="0"/>
                  </a:moveTo>
                  <a:cubicBezTo>
                    <a:pt x="3721" y="0"/>
                    <a:pt x="3071" y="120"/>
                    <a:pt x="2518" y="318"/>
                  </a:cubicBezTo>
                  <a:cubicBezTo>
                    <a:pt x="1345" y="745"/>
                    <a:pt x="545" y="1599"/>
                    <a:pt x="203" y="2772"/>
                  </a:cubicBezTo>
                  <a:cubicBezTo>
                    <a:pt x="0" y="3455"/>
                    <a:pt x="54" y="4191"/>
                    <a:pt x="214" y="4884"/>
                  </a:cubicBezTo>
                  <a:cubicBezTo>
                    <a:pt x="310" y="5279"/>
                    <a:pt x="427" y="5684"/>
                    <a:pt x="641" y="6047"/>
                  </a:cubicBezTo>
                  <a:cubicBezTo>
                    <a:pt x="1003" y="6634"/>
                    <a:pt x="1590" y="7082"/>
                    <a:pt x="2230" y="7348"/>
                  </a:cubicBezTo>
                  <a:cubicBezTo>
                    <a:pt x="2768" y="7580"/>
                    <a:pt x="3336" y="7688"/>
                    <a:pt x="3899" y="7688"/>
                  </a:cubicBezTo>
                  <a:cubicBezTo>
                    <a:pt x="6290" y="7688"/>
                    <a:pt x="8585" y="5741"/>
                    <a:pt x="8118" y="3081"/>
                  </a:cubicBezTo>
                  <a:cubicBezTo>
                    <a:pt x="7948" y="2111"/>
                    <a:pt x="7361" y="1161"/>
                    <a:pt x="6518" y="585"/>
                  </a:cubicBezTo>
                  <a:cubicBezTo>
                    <a:pt x="5919" y="172"/>
                    <a:pt x="5145" y="0"/>
                    <a:pt x="4368"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37"/>
            <p:cNvSpPr/>
            <p:nvPr/>
          </p:nvSpPr>
          <p:spPr>
            <a:xfrm>
              <a:off x="3704887" y="1330522"/>
              <a:ext cx="21544" cy="74948"/>
            </a:xfrm>
            <a:custGeom>
              <a:rect b="b" l="l" r="r" t="t"/>
              <a:pathLst>
                <a:path extrusionOk="0" h="1228" w="353">
                  <a:moveTo>
                    <a:pt x="129" y="0"/>
                  </a:moveTo>
                  <a:cubicBezTo>
                    <a:pt x="54" y="0"/>
                    <a:pt x="1" y="278"/>
                    <a:pt x="54" y="640"/>
                  </a:cubicBezTo>
                  <a:cubicBezTo>
                    <a:pt x="96" y="975"/>
                    <a:pt x="209" y="1227"/>
                    <a:pt x="284" y="1227"/>
                  </a:cubicBezTo>
                  <a:cubicBezTo>
                    <a:pt x="286" y="1227"/>
                    <a:pt x="287" y="1227"/>
                    <a:pt x="289" y="1227"/>
                  </a:cubicBezTo>
                  <a:cubicBezTo>
                    <a:pt x="353" y="1206"/>
                    <a:pt x="321" y="928"/>
                    <a:pt x="289" y="598"/>
                  </a:cubicBezTo>
                  <a:cubicBezTo>
                    <a:pt x="246" y="267"/>
                    <a:pt x="193" y="0"/>
                    <a:pt x="129"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37"/>
            <p:cNvSpPr/>
            <p:nvPr/>
          </p:nvSpPr>
          <p:spPr>
            <a:xfrm>
              <a:off x="3914536" y="1283587"/>
              <a:ext cx="18310" cy="76901"/>
            </a:xfrm>
            <a:custGeom>
              <a:rect b="b" l="l" r="r" t="t"/>
              <a:pathLst>
                <a:path extrusionOk="0" h="1260" w="300">
                  <a:moveTo>
                    <a:pt x="68" y="1"/>
                  </a:moveTo>
                  <a:cubicBezTo>
                    <a:pt x="67" y="1"/>
                    <a:pt x="66" y="1"/>
                    <a:pt x="65" y="1"/>
                  </a:cubicBezTo>
                  <a:cubicBezTo>
                    <a:pt x="1" y="23"/>
                    <a:pt x="1" y="300"/>
                    <a:pt x="33" y="641"/>
                  </a:cubicBezTo>
                  <a:cubicBezTo>
                    <a:pt x="65" y="983"/>
                    <a:pt x="129" y="1260"/>
                    <a:pt x="193" y="1260"/>
                  </a:cubicBezTo>
                  <a:cubicBezTo>
                    <a:pt x="267" y="1260"/>
                    <a:pt x="299" y="961"/>
                    <a:pt x="267" y="620"/>
                  </a:cubicBezTo>
                  <a:cubicBezTo>
                    <a:pt x="225" y="274"/>
                    <a:pt x="132" y="1"/>
                    <a:pt x="6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37"/>
            <p:cNvSpPr/>
            <p:nvPr/>
          </p:nvSpPr>
          <p:spPr>
            <a:xfrm>
              <a:off x="3769338" y="1354813"/>
              <a:ext cx="119868" cy="90999"/>
            </a:xfrm>
            <a:custGeom>
              <a:rect b="b" l="l" r="r" t="t"/>
              <a:pathLst>
                <a:path extrusionOk="0" h="1491" w="1964">
                  <a:moveTo>
                    <a:pt x="1054" y="0"/>
                  </a:moveTo>
                  <a:cubicBezTo>
                    <a:pt x="955" y="0"/>
                    <a:pt x="851" y="14"/>
                    <a:pt x="747" y="40"/>
                  </a:cubicBezTo>
                  <a:cubicBezTo>
                    <a:pt x="513" y="104"/>
                    <a:pt x="299" y="274"/>
                    <a:pt x="193" y="466"/>
                  </a:cubicBezTo>
                  <a:cubicBezTo>
                    <a:pt x="65" y="648"/>
                    <a:pt x="33" y="840"/>
                    <a:pt x="11" y="1000"/>
                  </a:cubicBezTo>
                  <a:cubicBezTo>
                    <a:pt x="1" y="1320"/>
                    <a:pt x="97" y="1490"/>
                    <a:pt x="118" y="1490"/>
                  </a:cubicBezTo>
                  <a:cubicBezTo>
                    <a:pt x="161" y="1480"/>
                    <a:pt x="118" y="1309"/>
                    <a:pt x="171" y="1021"/>
                  </a:cubicBezTo>
                  <a:cubicBezTo>
                    <a:pt x="203" y="893"/>
                    <a:pt x="257" y="733"/>
                    <a:pt x="363" y="584"/>
                  </a:cubicBezTo>
                  <a:cubicBezTo>
                    <a:pt x="470" y="434"/>
                    <a:pt x="609" y="317"/>
                    <a:pt x="811" y="264"/>
                  </a:cubicBezTo>
                  <a:cubicBezTo>
                    <a:pt x="891" y="241"/>
                    <a:pt x="971" y="230"/>
                    <a:pt x="1049" y="230"/>
                  </a:cubicBezTo>
                  <a:cubicBezTo>
                    <a:pt x="1158" y="230"/>
                    <a:pt x="1262" y="252"/>
                    <a:pt x="1356" y="296"/>
                  </a:cubicBezTo>
                  <a:cubicBezTo>
                    <a:pt x="1516" y="360"/>
                    <a:pt x="1622" y="477"/>
                    <a:pt x="1697" y="594"/>
                  </a:cubicBezTo>
                  <a:cubicBezTo>
                    <a:pt x="1772" y="722"/>
                    <a:pt x="1814" y="829"/>
                    <a:pt x="1857" y="904"/>
                  </a:cubicBezTo>
                  <a:cubicBezTo>
                    <a:pt x="1905" y="951"/>
                    <a:pt x="1927" y="991"/>
                    <a:pt x="1946" y="991"/>
                  </a:cubicBezTo>
                  <a:cubicBezTo>
                    <a:pt x="1948" y="991"/>
                    <a:pt x="1951" y="990"/>
                    <a:pt x="1953" y="989"/>
                  </a:cubicBezTo>
                  <a:cubicBezTo>
                    <a:pt x="1964" y="989"/>
                    <a:pt x="1964" y="936"/>
                    <a:pt x="1953" y="850"/>
                  </a:cubicBezTo>
                  <a:cubicBezTo>
                    <a:pt x="1932" y="776"/>
                    <a:pt x="1910" y="648"/>
                    <a:pt x="1846" y="509"/>
                  </a:cubicBezTo>
                  <a:cubicBezTo>
                    <a:pt x="1772" y="360"/>
                    <a:pt x="1654" y="189"/>
                    <a:pt x="1452" y="93"/>
                  </a:cubicBezTo>
                  <a:cubicBezTo>
                    <a:pt x="1337" y="30"/>
                    <a:pt x="1200" y="0"/>
                    <a:pt x="105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37"/>
            <p:cNvSpPr/>
            <p:nvPr/>
          </p:nvSpPr>
          <p:spPr>
            <a:xfrm>
              <a:off x="3670403" y="1271320"/>
              <a:ext cx="83370" cy="29906"/>
            </a:xfrm>
            <a:custGeom>
              <a:rect b="b" l="l" r="r" t="t"/>
              <a:pathLst>
                <a:path extrusionOk="0" h="490" w="1366">
                  <a:moveTo>
                    <a:pt x="102" y="0"/>
                  </a:moveTo>
                  <a:cubicBezTo>
                    <a:pt x="59" y="0"/>
                    <a:pt x="30" y="7"/>
                    <a:pt x="22" y="21"/>
                  </a:cubicBezTo>
                  <a:cubicBezTo>
                    <a:pt x="0" y="74"/>
                    <a:pt x="278" y="234"/>
                    <a:pt x="651" y="352"/>
                  </a:cubicBezTo>
                  <a:cubicBezTo>
                    <a:pt x="926" y="438"/>
                    <a:pt x="1172" y="490"/>
                    <a:pt x="1287" y="490"/>
                  </a:cubicBezTo>
                  <a:cubicBezTo>
                    <a:pt x="1328" y="490"/>
                    <a:pt x="1352" y="483"/>
                    <a:pt x="1355" y="469"/>
                  </a:cubicBezTo>
                  <a:cubicBezTo>
                    <a:pt x="1366" y="405"/>
                    <a:pt x="1088" y="256"/>
                    <a:pt x="726" y="138"/>
                  </a:cubicBezTo>
                  <a:cubicBezTo>
                    <a:pt x="467" y="52"/>
                    <a:pt x="225" y="0"/>
                    <a:pt x="102"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37"/>
            <p:cNvSpPr/>
            <p:nvPr/>
          </p:nvSpPr>
          <p:spPr>
            <a:xfrm>
              <a:off x="3866991" y="1221150"/>
              <a:ext cx="52793" cy="56394"/>
            </a:xfrm>
            <a:custGeom>
              <a:rect b="b" l="l" r="r" t="t"/>
              <a:pathLst>
                <a:path extrusionOk="0" h="924" w="865">
                  <a:moveTo>
                    <a:pt x="805" y="0"/>
                  </a:moveTo>
                  <a:cubicBezTo>
                    <a:pt x="724" y="0"/>
                    <a:pt x="514" y="142"/>
                    <a:pt x="321" y="363"/>
                  </a:cubicBezTo>
                  <a:cubicBezTo>
                    <a:pt x="97" y="619"/>
                    <a:pt x="1" y="886"/>
                    <a:pt x="54" y="918"/>
                  </a:cubicBezTo>
                  <a:cubicBezTo>
                    <a:pt x="59" y="921"/>
                    <a:pt x="65" y="923"/>
                    <a:pt x="72" y="923"/>
                  </a:cubicBezTo>
                  <a:cubicBezTo>
                    <a:pt x="142" y="923"/>
                    <a:pt x="317" y="736"/>
                    <a:pt x="492" y="523"/>
                  </a:cubicBezTo>
                  <a:cubicBezTo>
                    <a:pt x="694" y="267"/>
                    <a:pt x="865" y="64"/>
                    <a:pt x="833" y="11"/>
                  </a:cubicBezTo>
                  <a:cubicBezTo>
                    <a:pt x="827" y="4"/>
                    <a:pt x="818" y="0"/>
                    <a:pt x="805"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37"/>
            <p:cNvSpPr/>
            <p:nvPr/>
          </p:nvSpPr>
          <p:spPr>
            <a:xfrm>
              <a:off x="3349430" y="1113061"/>
              <a:ext cx="946065" cy="656160"/>
            </a:xfrm>
            <a:custGeom>
              <a:rect b="b" l="l" r="r" t="t"/>
              <a:pathLst>
                <a:path extrusionOk="0" h="10751" w="15501">
                  <a:moveTo>
                    <a:pt x="2656" y="0"/>
                  </a:moveTo>
                  <a:cubicBezTo>
                    <a:pt x="1920" y="342"/>
                    <a:pt x="1270" y="811"/>
                    <a:pt x="907" y="1483"/>
                  </a:cubicBezTo>
                  <a:cubicBezTo>
                    <a:pt x="224" y="2742"/>
                    <a:pt x="0" y="4225"/>
                    <a:pt x="107" y="5654"/>
                  </a:cubicBezTo>
                  <a:cubicBezTo>
                    <a:pt x="224" y="7212"/>
                    <a:pt x="203" y="8769"/>
                    <a:pt x="1547" y="9825"/>
                  </a:cubicBezTo>
                  <a:cubicBezTo>
                    <a:pt x="2336" y="10444"/>
                    <a:pt x="3531" y="10636"/>
                    <a:pt x="4502" y="10689"/>
                  </a:cubicBezTo>
                  <a:cubicBezTo>
                    <a:pt x="5239" y="10728"/>
                    <a:pt x="5982" y="10751"/>
                    <a:pt x="6728" y="10751"/>
                  </a:cubicBezTo>
                  <a:cubicBezTo>
                    <a:pt x="7839" y="10751"/>
                    <a:pt x="8955" y="10699"/>
                    <a:pt x="10060" y="10572"/>
                  </a:cubicBezTo>
                  <a:cubicBezTo>
                    <a:pt x="11638" y="10401"/>
                    <a:pt x="13399" y="10177"/>
                    <a:pt x="14433" y="8780"/>
                  </a:cubicBezTo>
                  <a:cubicBezTo>
                    <a:pt x="15148" y="7820"/>
                    <a:pt x="15479" y="6614"/>
                    <a:pt x="15500" y="5409"/>
                  </a:cubicBezTo>
                  <a:cubicBezTo>
                    <a:pt x="15500" y="5249"/>
                    <a:pt x="15500" y="5089"/>
                    <a:pt x="15479" y="4929"/>
                  </a:cubicBezTo>
                  <a:cubicBezTo>
                    <a:pt x="14711" y="5185"/>
                    <a:pt x="13943" y="5494"/>
                    <a:pt x="13175" y="5729"/>
                  </a:cubicBezTo>
                  <a:cubicBezTo>
                    <a:pt x="12339" y="6014"/>
                    <a:pt x="11449" y="6225"/>
                    <a:pt x="10565" y="6225"/>
                  </a:cubicBezTo>
                  <a:cubicBezTo>
                    <a:pt x="10162" y="6225"/>
                    <a:pt x="9761" y="6181"/>
                    <a:pt x="9366" y="6081"/>
                  </a:cubicBezTo>
                  <a:cubicBezTo>
                    <a:pt x="7798" y="5675"/>
                    <a:pt x="6571" y="4470"/>
                    <a:pt x="5590" y="3201"/>
                  </a:cubicBezTo>
                  <a:cubicBezTo>
                    <a:pt x="4843" y="2251"/>
                    <a:pt x="4161" y="1238"/>
                    <a:pt x="3254" y="448"/>
                  </a:cubicBezTo>
                  <a:cubicBezTo>
                    <a:pt x="3072" y="288"/>
                    <a:pt x="2870" y="150"/>
                    <a:pt x="2656"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5" name="Google Shape;1905;p37"/>
          <p:cNvGrpSpPr/>
          <p:nvPr/>
        </p:nvGrpSpPr>
        <p:grpSpPr>
          <a:xfrm>
            <a:off x="434232" y="539504"/>
            <a:ext cx="865228" cy="588779"/>
            <a:chOff x="3492675" y="2373759"/>
            <a:chExt cx="943440" cy="642001"/>
          </a:xfrm>
        </p:grpSpPr>
        <p:sp>
          <p:nvSpPr>
            <p:cNvPr id="1906" name="Google Shape;1906;p37"/>
            <p:cNvSpPr/>
            <p:nvPr/>
          </p:nvSpPr>
          <p:spPr>
            <a:xfrm>
              <a:off x="3492675" y="2373759"/>
              <a:ext cx="943440" cy="642001"/>
            </a:xfrm>
            <a:custGeom>
              <a:rect b="b" l="l" r="r" t="t"/>
              <a:pathLst>
                <a:path extrusionOk="0" h="10519" w="15458">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7"/>
            <p:cNvSpPr/>
            <p:nvPr/>
          </p:nvSpPr>
          <p:spPr>
            <a:xfrm>
              <a:off x="3697075" y="2473609"/>
              <a:ext cx="345810" cy="461284"/>
            </a:xfrm>
            <a:custGeom>
              <a:rect b="b" l="l" r="r" t="t"/>
              <a:pathLst>
                <a:path extrusionOk="0" h="7558" w="5666">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37"/>
            <p:cNvSpPr/>
            <p:nvPr/>
          </p:nvSpPr>
          <p:spPr>
            <a:xfrm>
              <a:off x="3521299" y="2441872"/>
              <a:ext cx="914816" cy="573217"/>
            </a:xfrm>
            <a:custGeom>
              <a:rect b="b" l="l" r="r" t="t"/>
              <a:pathLst>
                <a:path extrusionOk="0" h="9392" w="14989">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9" name="Google Shape;1909;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38"/>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Data and Methodology</a:t>
            </a:r>
            <a:endParaRPr/>
          </a:p>
        </p:txBody>
      </p:sp>
      <p:sp>
        <p:nvSpPr>
          <p:cNvPr id="1915" name="Google Shape;1915;p38"/>
          <p:cNvSpPr txBox="1"/>
          <p:nvPr>
            <p:ph idx="1" type="body"/>
          </p:nvPr>
        </p:nvSpPr>
        <p:spPr>
          <a:xfrm>
            <a:off x="1096900" y="944025"/>
            <a:ext cx="4453500" cy="24612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Data Preprocessing</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Feature extraction</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Model training and evaluation</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Model selection and hyperparameter tuning</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Model deployment</a:t>
            </a:r>
            <a:endParaRPr sz="1600">
              <a:latin typeface="Times New Roman"/>
              <a:ea typeface="Times New Roman"/>
              <a:cs typeface="Times New Roman"/>
              <a:sym typeface="Times New Roman"/>
            </a:endParaRPr>
          </a:p>
        </p:txBody>
      </p:sp>
      <p:grpSp>
        <p:nvGrpSpPr>
          <p:cNvPr id="1916" name="Google Shape;1916;p38"/>
          <p:cNvGrpSpPr/>
          <p:nvPr/>
        </p:nvGrpSpPr>
        <p:grpSpPr>
          <a:xfrm>
            <a:off x="6035979" y="1279437"/>
            <a:ext cx="2591349" cy="1768527"/>
            <a:chOff x="1152379" y="1137250"/>
            <a:chExt cx="2591349" cy="1768527"/>
          </a:xfrm>
        </p:grpSpPr>
        <p:sp>
          <p:nvSpPr>
            <p:cNvPr id="1917" name="Google Shape;1917;p38"/>
            <p:cNvSpPr/>
            <p:nvPr/>
          </p:nvSpPr>
          <p:spPr>
            <a:xfrm>
              <a:off x="2552416" y="1320284"/>
              <a:ext cx="511576" cy="218268"/>
            </a:xfrm>
            <a:custGeom>
              <a:rect b="b" l="l" r="r" t="t"/>
              <a:pathLst>
                <a:path extrusionOk="0" h="7228" w="16941">
                  <a:moveTo>
                    <a:pt x="8253" y="0"/>
                  </a:moveTo>
                  <a:cubicBezTo>
                    <a:pt x="7947" y="0"/>
                    <a:pt x="7643" y="55"/>
                    <a:pt x="7351" y="176"/>
                  </a:cubicBezTo>
                  <a:cubicBezTo>
                    <a:pt x="6849" y="379"/>
                    <a:pt x="6423" y="763"/>
                    <a:pt x="6081" y="1189"/>
                  </a:cubicBezTo>
                  <a:cubicBezTo>
                    <a:pt x="5111" y="2438"/>
                    <a:pt x="4588" y="4123"/>
                    <a:pt x="4673" y="5691"/>
                  </a:cubicBezTo>
                  <a:cubicBezTo>
                    <a:pt x="4024" y="5463"/>
                    <a:pt x="3202" y="5230"/>
                    <a:pt x="2434" y="5230"/>
                  </a:cubicBezTo>
                  <a:cubicBezTo>
                    <a:pt x="1763" y="5230"/>
                    <a:pt x="1132" y="5408"/>
                    <a:pt x="694" y="5926"/>
                  </a:cubicBezTo>
                  <a:cubicBezTo>
                    <a:pt x="374" y="6299"/>
                    <a:pt x="161" y="6747"/>
                    <a:pt x="1" y="7217"/>
                  </a:cubicBezTo>
                  <a:lnTo>
                    <a:pt x="16936" y="7217"/>
                  </a:lnTo>
                  <a:cubicBezTo>
                    <a:pt x="16617" y="6495"/>
                    <a:pt x="16191" y="5827"/>
                    <a:pt x="15575" y="5360"/>
                  </a:cubicBezTo>
                  <a:cubicBezTo>
                    <a:pt x="15104" y="5002"/>
                    <a:pt x="14488" y="4799"/>
                    <a:pt x="13893" y="4799"/>
                  </a:cubicBezTo>
                  <a:cubicBezTo>
                    <a:pt x="13302" y="4799"/>
                    <a:pt x="12731" y="4999"/>
                    <a:pt x="12343" y="5446"/>
                  </a:cubicBezTo>
                  <a:cubicBezTo>
                    <a:pt x="12087" y="4070"/>
                    <a:pt x="11810" y="2651"/>
                    <a:pt x="10988" y="1520"/>
                  </a:cubicBezTo>
                  <a:cubicBezTo>
                    <a:pt x="10361" y="645"/>
                    <a:pt x="9299" y="0"/>
                    <a:pt x="8253" y="0"/>
                  </a:cubicBezTo>
                  <a:close/>
                  <a:moveTo>
                    <a:pt x="16936" y="7217"/>
                  </a:moveTo>
                  <a:cubicBezTo>
                    <a:pt x="16938" y="7220"/>
                    <a:pt x="16939" y="7224"/>
                    <a:pt x="16941" y="7227"/>
                  </a:cubicBezTo>
                  <a:lnTo>
                    <a:pt x="16941" y="7217"/>
                  </a:ln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8"/>
            <p:cNvSpPr/>
            <p:nvPr/>
          </p:nvSpPr>
          <p:spPr>
            <a:xfrm>
              <a:off x="1367906" y="1227997"/>
              <a:ext cx="2171200" cy="1641838"/>
            </a:xfrm>
            <a:custGeom>
              <a:rect b="b" l="l" r="r" t="t"/>
              <a:pathLst>
                <a:path extrusionOk="0" h="54370" w="71900">
                  <a:moveTo>
                    <a:pt x="17397" y="0"/>
                  </a:moveTo>
                  <a:cubicBezTo>
                    <a:pt x="13843" y="0"/>
                    <a:pt x="10222" y="1417"/>
                    <a:pt x="7574" y="3829"/>
                  </a:cubicBezTo>
                  <a:cubicBezTo>
                    <a:pt x="1515" y="9366"/>
                    <a:pt x="0" y="18636"/>
                    <a:pt x="864" y="26444"/>
                  </a:cubicBezTo>
                  <a:cubicBezTo>
                    <a:pt x="2038" y="37123"/>
                    <a:pt x="8737" y="47779"/>
                    <a:pt x="19437" y="51012"/>
                  </a:cubicBezTo>
                  <a:cubicBezTo>
                    <a:pt x="24536" y="52548"/>
                    <a:pt x="29464" y="53967"/>
                    <a:pt x="34819" y="54287"/>
                  </a:cubicBezTo>
                  <a:cubicBezTo>
                    <a:pt x="35749" y="54341"/>
                    <a:pt x="36680" y="54369"/>
                    <a:pt x="37611" y="54369"/>
                  </a:cubicBezTo>
                  <a:cubicBezTo>
                    <a:pt x="42110" y="54369"/>
                    <a:pt x="46609" y="53718"/>
                    <a:pt x="50895" y="52313"/>
                  </a:cubicBezTo>
                  <a:cubicBezTo>
                    <a:pt x="56485" y="50489"/>
                    <a:pt x="61723" y="47395"/>
                    <a:pt x="65573" y="42979"/>
                  </a:cubicBezTo>
                  <a:cubicBezTo>
                    <a:pt x="69456" y="38573"/>
                    <a:pt x="71899" y="32792"/>
                    <a:pt x="71814" y="26924"/>
                  </a:cubicBezTo>
                  <a:cubicBezTo>
                    <a:pt x="71793" y="25207"/>
                    <a:pt x="71547" y="23458"/>
                    <a:pt x="70929" y="21857"/>
                  </a:cubicBezTo>
                  <a:cubicBezTo>
                    <a:pt x="69286" y="17665"/>
                    <a:pt x="65125" y="14817"/>
                    <a:pt x="60741" y="13739"/>
                  </a:cubicBezTo>
                  <a:cubicBezTo>
                    <a:pt x="58771" y="13257"/>
                    <a:pt x="56761" y="13069"/>
                    <a:pt x="54739" y="13069"/>
                  </a:cubicBezTo>
                  <a:cubicBezTo>
                    <a:pt x="52251" y="13069"/>
                    <a:pt x="49745" y="13353"/>
                    <a:pt x="47279" y="13718"/>
                  </a:cubicBezTo>
                  <a:cubicBezTo>
                    <a:pt x="45386" y="13993"/>
                    <a:pt x="43451" y="14306"/>
                    <a:pt x="41549" y="14306"/>
                  </a:cubicBezTo>
                  <a:cubicBezTo>
                    <a:pt x="40279" y="14306"/>
                    <a:pt x="39024" y="14167"/>
                    <a:pt x="37806" y="13782"/>
                  </a:cubicBezTo>
                  <a:cubicBezTo>
                    <a:pt x="31566" y="11809"/>
                    <a:pt x="28739" y="4299"/>
                    <a:pt x="22925" y="1301"/>
                  </a:cubicBezTo>
                  <a:cubicBezTo>
                    <a:pt x="21210" y="412"/>
                    <a:pt x="19313" y="0"/>
                    <a:pt x="17397" y="0"/>
                  </a:cubicBezTo>
                  <a:close/>
                </a:path>
              </a:pathLst>
            </a:custGeom>
            <a:solidFill>
              <a:srgbClr val="73A0BE">
                <a:alpha val="3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38"/>
            <p:cNvSpPr/>
            <p:nvPr/>
          </p:nvSpPr>
          <p:spPr>
            <a:xfrm>
              <a:off x="1152379" y="1532700"/>
              <a:ext cx="607272" cy="187859"/>
            </a:xfrm>
            <a:custGeom>
              <a:rect b="b" l="l" r="r" t="t"/>
              <a:pathLst>
                <a:path extrusionOk="0" h="6221" w="20110">
                  <a:moveTo>
                    <a:pt x="6727" y="1"/>
                  </a:moveTo>
                  <a:cubicBezTo>
                    <a:pt x="5518" y="1"/>
                    <a:pt x="4388" y="794"/>
                    <a:pt x="3777" y="1847"/>
                  </a:cubicBezTo>
                  <a:cubicBezTo>
                    <a:pt x="3148" y="2913"/>
                    <a:pt x="2988" y="4194"/>
                    <a:pt x="3062" y="5420"/>
                  </a:cubicBezTo>
                  <a:cubicBezTo>
                    <a:pt x="2741" y="5227"/>
                    <a:pt x="2376" y="5139"/>
                    <a:pt x="2007" y="5139"/>
                  </a:cubicBezTo>
                  <a:cubicBezTo>
                    <a:pt x="1215" y="5139"/>
                    <a:pt x="409" y="5550"/>
                    <a:pt x="1" y="6220"/>
                  </a:cubicBezTo>
                  <a:lnTo>
                    <a:pt x="20109" y="6220"/>
                  </a:lnTo>
                  <a:cubicBezTo>
                    <a:pt x="19725" y="5580"/>
                    <a:pt x="19128" y="5090"/>
                    <a:pt x="18413" y="4855"/>
                  </a:cubicBezTo>
                  <a:cubicBezTo>
                    <a:pt x="18090" y="4744"/>
                    <a:pt x="17750" y="4689"/>
                    <a:pt x="17409" y="4689"/>
                  </a:cubicBezTo>
                  <a:cubicBezTo>
                    <a:pt x="16802" y="4689"/>
                    <a:pt x="16194" y="4862"/>
                    <a:pt x="15682" y="5196"/>
                  </a:cubicBezTo>
                  <a:cubicBezTo>
                    <a:pt x="15191" y="4002"/>
                    <a:pt x="14359" y="3319"/>
                    <a:pt x="13069" y="3212"/>
                  </a:cubicBezTo>
                  <a:cubicBezTo>
                    <a:pt x="12992" y="3205"/>
                    <a:pt x="12916" y="3202"/>
                    <a:pt x="12839" y="3202"/>
                  </a:cubicBezTo>
                  <a:cubicBezTo>
                    <a:pt x="11848" y="3202"/>
                    <a:pt x="10867" y="3771"/>
                    <a:pt x="10402" y="4652"/>
                  </a:cubicBezTo>
                  <a:cubicBezTo>
                    <a:pt x="10402" y="3553"/>
                    <a:pt x="10146" y="2433"/>
                    <a:pt x="9516" y="1537"/>
                  </a:cubicBezTo>
                  <a:cubicBezTo>
                    <a:pt x="8898" y="652"/>
                    <a:pt x="7863" y="12"/>
                    <a:pt x="6775" y="1"/>
                  </a:cubicBezTo>
                  <a:cubicBezTo>
                    <a:pt x="6759" y="1"/>
                    <a:pt x="6743" y="1"/>
                    <a:pt x="6727"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38"/>
            <p:cNvSpPr/>
            <p:nvPr/>
          </p:nvSpPr>
          <p:spPr>
            <a:xfrm>
              <a:off x="3136456" y="2066823"/>
              <a:ext cx="607272" cy="188161"/>
            </a:xfrm>
            <a:custGeom>
              <a:rect b="b" l="l" r="r" t="t"/>
              <a:pathLst>
                <a:path extrusionOk="0" h="6231" w="20110">
                  <a:moveTo>
                    <a:pt x="6751" y="1"/>
                  </a:moveTo>
                  <a:cubicBezTo>
                    <a:pt x="5533" y="1"/>
                    <a:pt x="4392" y="797"/>
                    <a:pt x="3777" y="1857"/>
                  </a:cubicBezTo>
                  <a:cubicBezTo>
                    <a:pt x="3148" y="2924"/>
                    <a:pt x="2988" y="4204"/>
                    <a:pt x="3062" y="5431"/>
                  </a:cubicBezTo>
                  <a:cubicBezTo>
                    <a:pt x="2741" y="5238"/>
                    <a:pt x="2376" y="5149"/>
                    <a:pt x="2008" y="5149"/>
                  </a:cubicBezTo>
                  <a:cubicBezTo>
                    <a:pt x="1215" y="5149"/>
                    <a:pt x="409" y="5561"/>
                    <a:pt x="1" y="6231"/>
                  </a:cubicBezTo>
                  <a:lnTo>
                    <a:pt x="20109" y="6231"/>
                  </a:lnTo>
                  <a:cubicBezTo>
                    <a:pt x="19725" y="5591"/>
                    <a:pt x="19117" y="5100"/>
                    <a:pt x="18413" y="4855"/>
                  </a:cubicBezTo>
                  <a:cubicBezTo>
                    <a:pt x="18096" y="4745"/>
                    <a:pt x="17761" y="4692"/>
                    <a:pt x="17425" y="4692"/>
                  </a:cubicBezTo>
                  <a:cubicBezTo>
                    <a:pt x="16813" y="4692"/>
                    <a:pt x="16199" y="4869"/>
                    <a:pt x="15682" y="5207"/>
                  </a:cubicBezTo>
                  <a:cubicBezTo>
                    <a:pt x="15191" y="4001"/>
                    <a:pt x="14359" y="3329"/>
                    <a:pt x="13069" y="3222"/>
                  </a:cubicBezTo>
                  <a:cubicBezTo>
                    <a:pt x="12992" y="3216"/>
                    <a:pt x="12916" y="3212"/>
                    <a:pt x="12839" y="3212"/>
                  </a:cubicBezTo>
                  <a:cubicBezTo>
                    <a:pt x="11848" y="3212"/>
                    <a:pt x="10867" y="3781"/>
                    <a:pt x="10402" y="4663"/>
                  </a:cubicBezTo>
                  <a:cubicBezTo>
                    <a:pt x="10402" y="3564"/>
                    <a:pt x="10146" y="2444"/>
                    <a:pt x="9516" y="1548"/>
                  </a:cubicBezTo>
                  <a:cubicBezTo>
                    <a:pt x="8898" y="662"/>
                    <a:pt x="7863" y="22"/>
                    <a:pt x="6775" y="1"/>
                  </a:cubicBezTo>
                  <a:cubicBezTo>
                    <a:pt x="6767" y="1"/>
                    <a:pt x="6759" y="1"/>
                    <a:pt x="6751"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8"/>
            <p:cNvSpPr/>
            <p:nvPr/>
          </p:nvSpPr>
          <p:spPr>
            <a:xfrm>
              <a:off x="2893569" y="1137461"/>
              <a:ext cx="438468" cy="135315"/>
            </a:xfrm>
            <a:custGeom>
              <a:rect b="b" l="l" r="r" t="t"/>
              <a:pathLst>
                <a:path extrusionOk="0" h="4481" w="14520">
                  <a:moveTo>
                    <a:pt x="4897" y="0"/>
                  </a:moveTo>
                  <a:cubicBezTo>
                    <a:pt x="4001" y="0"/>
                    <a:pt x="3169" y="576"/>
                    <a:pt x="2721" y="1334"/>
                  </a:cubicBezTo>
                  <a:cubicBezTo>
                    <a:pt x="2273" y="2102"/>
                    <a:pt x="2145" y="3030"/>
                    <a:pt x="2219" y="3915"/>
                  </a:cubicBezTo>
                  <a:cubicBezTo>
                    <a:pt x="1984" y="3772"/>
                    <a:pt x="1715" y="3706"/>
                    <a:pt x="1445" y="3706"/>
                  </a:cubicBezTo>
                  <a:cubicBezTo>
                    <a:pt x="871" y="3706"/>
                    <a:pt x="291" y="4002"/>
                    <a:pt x="1" y="4481"/>
                  </a:cubicBezTo>
                  <a:lnTo>
                    <a:pt x="14519" y="4481"/>
                  </a:lnTo>
                  <a:cubicBezTo>
                    <a:pt x="14242" y="4033"/>
                    <a:pt x="13804" y="3670"/>
                    <a:pt x="13292" y="3499"/>
                  </a:cubicBezTo>
                  <a:cubicBezTo>
                    <a:pt x="13064" y="3424"/>
                    <a:pt x="12823" y="3387"/>
                    <a:pt x="12583" y="3387"/>
                  </a:cubicBezTo>
                  <a:cubicBezTo>
                    <a:pt x="12138" y="3387"/>
                    <a:pt x="11693" y="3513"/>
                    <a:pt x="11319" y="3755"/>
                  </a:cubicBezTo>
                  <a:cubicBezTo>
                    <a:pt x="10977" y="2880"/>
                    <a:pt x="10380" y="2400"/>
                    <a:pt x="9441" y="2326"/>
                  </a:cubicBezTo>
                  <a:cubicBezTo>
                    <a:pt x="9390" y="2322"/>
                    <a:pt x="9339" y="2319"/>
                    <a:pt x="9288" y="2319"/>
                  </a:cubicBezTo>
                  <a:cubicBezTo>
                    <a:pt x="8570" y="2319"/>
                    <a:pt x="7860" y="2733"/>
                    <a:pt x="7521" y="3360"/>
                  </a:cubicBezTo>
                  <a:cubicBezTo>
                    <a:pt x="7521" y="2582"/>
                    <a:pt x="7329" y="1760"/>
                    <a:pt x="6881" y="1120"/>
                  </a:cubicBezTo>
                  <a:cubicBezTo>
                    <a:pt x="6433" y="480"/>
                    <a:pt x="5686" y="22"/>
                    <a:pt x="4897" y="0"/>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38"/>
            <p:cNvSpPr/>
            <p:nvPr/>
          </p:nvSpPr>
          <p:spPr>
            <a:xfrm>
              <a:off x="1351478" y="1937603"/>
              <a:ext cx="324744" cy="138607"/>
            </a:xfrm>
            <a:custGeom>
              <a:rect b="b" l="l" r="r" t="t"/>
              <a:pathLst>
                <a:path extrusionOk="0" h="4590" w="10754">
                  <a:moveTo>
                    <a:pt x="5241" y="1"/>
                  </a:moveTo>
                  <a:cubicBezTo>
                    <a:pt x="5048" y="1"/>
                    <a:pt x="4857" y="35"/>
                    <a:pt x="4673" y="109"/>
                  </a:cubicBezTo>
                  <a:cubicBezTo>
                    <a:pt x="4353" y="248"/>
                    <a:pt x="4086" y="482"/>
                    <a:pt x="3862" y="749"/>
                  </a:cubicBezTo>
                  <a:cubicBezTo>
                    <a:pt x="3233" y="1549"/>
                    <a:pt x="2913" y="2605"/>
                    <a:pt x="2955" y="3618"/>
                  </a:cubicBezTo>
                  <a:cubicBezTo>
                    <a:pt x="2551" y="3470"/>
                    <a:pt x="2028" y="3319"/>
                    <a:pt x="1539" y="3319"/>
                  </a:cubicBezTo>
                  <a:cubicBezTo>
                    <a:pt x="1112" y="3319"/>
                    <a:pt x="711" y="3435"/>
                    <a:pt x="438" y="3768"/>
                  </a:cubicBezTo>
                  <a:cubicBezTo>
                    <a:pt x="235" y="4003"/>
                    <a:pt x="107" y="4280"/>
                    <a:pt x="0" y="4589"/>
                  </a:cubicBezTo>
                  <a:lnTo>
                    <a:pt x="10753" y="4589"/>
                  </a:lnTo>
                  <a:cubicBezTo>
                    <a:pt x="10561" y="4120"/>
                    <a:pt x="10295" y="3715"/>
                    <a:pt x="9889" y="3405"/>
                  </a:cubicBezTo>
                  <a:cubicBezTo>
                    <a:pt x="9590" y="3176"/>
                    <a:pt x="9201" y="3048"/>
                    <a:pt x="8825" y="3048"/>
                  </a:cubicBezTo>
                  <a:cubicBezTo>
                    <a:pt x="8449" y="3048"/>
                    <a:pt x="8086" y="3176"/>
                    <a:pt x="7841" y="3458"/>
                  </a:cubicBezTo>
                  <a:cubicBezTo>
                    <a:pt x="7681" y="2594"/>
                    <a:pt x="7500" y="1688"/>
                    <a:pt x="6988" y="962"/>
                  </a:cubicBezTo>
                  <a:cubicBezTo>
                    <a:pt x="6582" y="408"/>
                    <a:pt x="5907" y="1"/>
                    <a:pt x="5241"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38"/>
            <p:cNvSpPr/>
            <p:nvPr/>
          </p:nvSpPr>
          <p:spPr>
            <a:xfrm>
              <a:off x="1749979" y="1137250"/>
              <a:ext cx="410082" cy="166116"/>
            </a:xfrm>
            <a:custGeom>
              <a:rect b="b" l="l" r="r" t="t"/>
              <a:pathLst>
                <a:path extrusionOk="0" h="5501" w="13580">
                  <a:moveTo>
                    <a:pt x="6729" y="1"/>
                  </a:moveTo>
                  <a:cubicBezTo>
                    <a:pt x="5886" y="1"/>
                    <a:pt x="5029" y="451"/>
                    <a:pt x="4480" y="1127"/>
                  </a:cubicBezTo>
                  <a:cubicBezTo>
                    <a:pt x="3840" y="1917"/>
                    <a:pt x="3478" y="3069"/>
                    <a:pt x="3467" y="4082"/>
                  </a:cubicBezTo>
                  <a:cubicBezTo>
                    <a:pt x="3096" y="3825"/>
                    <a:pt x="2648" y="3696"/>
                    <a:pt x="2198" y="3696"/>
                  </a:cubicBezTo>
                  <a:cubicBezTo>
                    <a:pt x="1809" y="3696"/>
                    <a:pt x="1419" y="3793"/>
                    <a:pt x="1077" y="3986"/>
                  </a:cubicBezTo>
                  <a:cubicBezTo>
                    <a:pt x="523" y="4306"/>
                    <a:pt x="128" y="4882"/>
                    <a:pt x="0" y="5501"/>
                  </a:cubicBezTo>
                  <a:lnTo>
                    <a:pt x="13580" y="5501"/>
                  </a:lnTo>
                  <a:cubicBezTo>
                    <a:pt x="13484" y="5096"/>
                    <a:pt x="13345" y="4648"/>
                    <a:pt x="13313" y="4562"/>
                  </a:cubicBezTo>
                  <a:cubicBezTo>
                    <a:pt x="13046" y="4029"/>
                    <a:pt x="12652" y="3570"/>
                    <a:pt x="12108" y="3303"/>
                  </a:cubicBezTo>
                  <a:cubicBezTo>
                    <a:pt x="11822" y="3164"/>
                    <a:pt x="11501" y="3096"/>
                    <a:pt x="11181" y="3096"/>
                  </a:cubicBezTo>
                  <a:cubicBezTo>
                    <a:pt x="10472" y="3096"/>
                    <a:pt x="9764" y="3429"/>
                    <a:pt x="9441" y="4061"/>
                  </a:cubicBezTo>
                  <a:cubicBezTo>
                    <a:pt x="9377" y="3303"/>
                    <a:pt x="9291" y="2546"/>
                    <a:pt x="9025" y="1842"/>
                  </a:cubicBezTo>
                  <a:cubicBezTo>
                    <a:pt x="8758" y="1127"/>
                    <a:pt x="8267" y="466"/>
                    <a:pt x="7574" y="167"/>
                  </a:cubicBezTo>
                  <a:cubicBezTo>
                    <a:pt x="7302" y="53"/>
                    <a:pt x="7016" y="1"/>
                    <a:pt x="6729"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38"/>
            <p:cNvSpPr/>
            <p:nvPr/>
          </p:nvSpPr>
          <p:spPr>
            <a:xfrm>
              <a:off x="1805061" y="1887715"/>
              <a:ext cx="299589" cy="256467"/>
            </a:xfrm>
            <a:custGeom>
              <a:rect b="b" l="l" r="r" t="t"/>
              <a:pathLst>
                <a:path extrusionOk="0" h="8493" w="9921">
                  <a:moveTo>
                    <a:pt x="2336" y="1"/>
                  </a:moveTo>
                  <a:lnTo>
                    <a:pt x="0" y="2401"/>
                  </a:lnTo>
                  <a:lnTo>
                    <a:pt x="3819" y="8492"/>
                  </a:lnTo>
                  <a:cubicBezTo>
                    <a:pt x="3819" y="8492"/>
                    <a:pt x="9910" y="6081"/>
                    <a:pt x="9921" y="5921"/>
                  </a:cubicBezTo>
                  <a:cubicBezTo>
                    <a:pt x="9921" y="5761"/>
                    <a:pt x="2336" y="1"/>
                    <a:pt x="2336" y="1"/>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8"/>
            <p:cNvSpPr/>
            <p:nvPr/>
          </p:nvSpPr>
          <p:spPr>
            <a:xfrm>
              <a:off x="1527053" y="1600919"/>
              <a:ext cx="414280" cy="442665"/>
            </a:xfrm>
            <a:custGeom>
              <a:rect b="b" l="l" r="r" t="t"/>
              <a:pathLst>
                <a:path extrusionOk="0" h="14659" w="13719">
                  <a:moveTo>
                    <a:pt x="9224" y="0"/>
                  </a:moveTo>
                  <a:cubicBezTo>
                    <a:pt x="9155" y="0"/>
                    <a:pt x="9084" y="12"/>
                    <a:pt x="9014" y="36"/>
                  </a:cubicBezTo>
                  <a:lnTo>
                    <a:pt x="2240" y="2031"/>
                  </a:lnTo>
                  <a:cubicBezTo>
                    <a:pt x="2041" y="1901"/>
                    <a:pt x="1814" y="1813"/>
                    <a:pt x="1525" y="1813"/>
                  </a:cubicBezTo>
                  <a:cubicBezTo>
                    <a:pt x="1457" y="1813"/>
                    <a:pt x="1387" y="1818"/>
                    <a:pt x="1312" y="1828"/>
                  </a:cubicBezTo>
                  <a:cubicBezTo>
                    <a:pt x="0" y="1988"/>
                    <a:pt x="502" y="3300"/>
                    <a:pt x="502" y="3300"/>
                  </a:cubicBezTo>
                  <a:lnTo>
                    <a:pt x="3840" y="14170"/>
                  </a:lnTo>
                  <a:cubicBezTo>
                    <a:pt x="3927" y="14474"/>
                    <a:pt x="4205" y="14658"/>
                    <a:pt x="4507" y="14658"/>
                  </a:cubicBezTo>
                  <a:cubicBezTo>
                    <a:pt x="4576" y="14658"/>
                    <a:pt x="4646" y="14649"/>
                    <a:pt x="4715" y="14629"/>
                  </a:cubicBezTo>
                  <a:lnTo>
                    <a:pt x="12545" y="12314"/>
                  </a:lnTo>
                  <a:cubicBezTo>
                    <a:pt x="12588" y="12303"/>
                    <a:pt x="12609" y="12282"/>
                    <a:pt x="12652" y="12271"/>
                  </a:cubicBezTo>
                  <a:cubicBezTo>
                    <a:pt x="12652" y="12271"/>
                    <a:pt x="13719" y="12143"/>
                    <a:pt x="13399" y="10970"/>
                  </a:cubicBezTo>
                  <a:cubicBezTo>
                    <a:pt x="13281" y="10597"/>
                    <a:pt x="13014" y="10405"/>
                    <a:pt x="12694" y="10298"/>
                  </a:cubicBezTo>
                  <a:lnTo>
                    <a:pt x="9889" y="516"/>
                  </a:lnTo>
                  <a:cubicBezTo>
                    <a:pt x="9802" y="212"/>
                    <a:pt x="9525" y="0"/>
                    <a:pt x="922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38"/>
            <p:cNvSpPr/>
            <p:nvPr/>
          </p:nvSpPr>
          <p:spPr>
            <a:xfrm>
              <a:off x="1548615" y="1584068"/>
              <a:ext cx="384988" cy="442393"/>
            </a:xfrm>
            <a:custGeom>
              <a:rect b="b" l="l" r="r" t="t"/>
              <a:pathLst>
                <a:path extrusionOk="0" h="14650" w="12749">
                  <a:moveTo>
                    <a:pt x="8838" y="1"/>
                  </a:moveTo>
                  <a:cubicBezTo>
                    <a:pt x="8773" y="1"/>
                    <a:pt x="8707" y="10"/>
                    <a:pt x="8642" y="28"/>
                  </a:cubicBezTo>
                  <a:lnTo>
                    <a:pt x="598" y="2407"/>
                  </a:lnTo>
                  <a:cubicBezTo>
                    <a:pt x="214" y="2503"/>
                    <a:pt x="1" y="2909"/>
                    <a:pt x="118" y="3282"/>
                  </a:cubicBezTo>
                  <a:lnTo>
                    <a:pt x="3457" y="14152"/>
                  </a:lnTo>
                  <a:cubicBezTo>
                    <a:pt x="3553" y="14458"/>
                    <a:pt x="3829" y="14650"/>
                    <a:pt x="4131" y="14650"/>
                  </a:cubicBezTo>
                  <a:cubicBezTo>
                    <a:pt x="4197" y="14650"/>
                    <a:pt x="4265" y="14641"/>
                    <a:pt x="4332" y="14621"/>
                  </a:cubicBezTo>
                  <a:lnTo>
                    <a:pt x="12172" y="12296"/>
                  </a:lnTo>
                  <a:cubicBezTo>
                    <a:pt x="12535" y="12189"/>
                    <a:pt x="12749" y="11805"/>
                    <a:pt x="12642" y="11443"/>
                  </a:cubicBezTo>
                  <a:lnTo>
                    <a:pt x="9527" y="508"/>
                  </a:lnTo>
                  <a:cubicBezTo>
                    <a:pt x="9439" y="200"/>
                    <a:pt x="9147" y="1"/>
                    <a:pt x="8838"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38"/>
            <p:cNvSpPr/>
            <p:nvPr/>
          </p:nvSpPr>
          <p:spPr>
            <a:xfrm>
              <a:off x="1596298" y="1626558"/>
              <a:ext cx="238409" cy="170072"/>
            </a:xfrm>
            <a:custGeom>
              <a:rect b="b" l="l" r="r" t="t"/>
              <a:pathLst>
                <a:path extrusionOk="0" h="5632" w="7895">
                  <a:moveTo>
                    <a:pt x="6461" y="0"/>
                  </a:moveTo>
                  <a:cubicBezTo>
                    <a:pt x="6416" y="0"/>
                    <a:pt x="6371" y="6"/>
                    <a:pt x="6326" y="19"/>
                  </a:cubicBezTo>
                  <a:lnTo>
                    <a:pt x="427" y="1768"/>
                  </a:lnTo>
                  <a:cubicBezTo>
                    <a:pt x="161" y="1854"/>
                    <a:pt x="1" y="2142"/>
                    <a:pt x="75" y="2408"/>
                  </a:cubicBezTo>
                  <a:lnTo>
                    <a:pt x="918" y="5267"/>
                  </a:lnTo>
                  <a:cubicBezTo>
                    <a:pt x="979" y="5485"/>
                    <a:pt x="1189" y="5632"/>
                    <a:pt x="1410" y="5632"/>
                  </a:cubicBezTo>
                  <a:cubicBezTo>
                    <a:pt x="1459" y="5632"/>
                    <a:pt x="1509" y="5624"/>
                    <a:pt x="1558" y="5609"/>
                  </a:cubicBezTo>
                  <a:lnTo>
                    <a:pt x="7468" y="3859"/>
                  </a:lnTo>
                  <a:cubicBezTo>
                    <a:pt x="7745" y="3784"/>
                    <a:pt x="7895" y="3507"/>
                    <a:pt x="7809" y="3219"/>
                  </a:cubicBezTo>
                  <a:lnTo>
                    <a:pt x="6967" y="371"/>
                  </a:lnTo>
                  <a:cubicBezTo>
                    <a:pt x="6904" y="149"/>
                    <a:pt x="6687" y="0"/>
                    <a:pt x="6461" y="0"/>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38"/>
            <p:cNvSpPr/>
            <p:nvPr/>
          </p:nvSpPr>
          <p:spPr>
            <a:xfrm>
              <a:off x="1633352" y="1760156"/>
              <a:ext cx="212621" cy="73169"/>
            </a:xfrm>
            <a:custGeom>
              <a:rect b="b" l="l" r="r" t="t"/>
              <a:pathLst>
                <a:path extrusionOk="0" h="2423" w="7041">
                  <a:moveTo>
                    <a:pt x="6761" y="0"/>
                  </a:moveTo>
                  <a:cubicBezTo>
                    <a:pt x="6738" y="0"/>
                    <a:pt x="6714" y="4"/>
                    <a:pt x="6689" y="11"/>
                  </a:cubicBezTo>
                  <a:lnTo>
                    <a:pt x="214" y="1931"/>
                  </a:lnTo>
                  <a:cubicBezTo>
                    <a:pt x="75" y="1974"/>
                    <a:pt x="0" y="2102"/>
                    <a:pt x="32" y="2241"/>
                  </a:cubicBezTo>
                  <a:cubicBezTo>
                    <a:pt x="68" y="2346"/>
                    <a:pt x="168" y="2422"/>
                    <a:pt x="273" y="2422"/>
                  </a:cubicBezTo>
                  <a:cubicBezTo>
                    <a:pt x="296" y="2422"/>
                    <a:pt x="319" y="2419"/>
                    <a:pt x="342" y="2411"/>
                  </a:cubicBezTo>
                  <a:lnTo>
                    <a:pt x="6828" y="491"/>
                  </a:lnTo>
                  <a:cubicBezTo>
                    <a:pt x="6956" y="448"/>
                    <a:pt x="7041" y="310"/>
                    <a:pt x="6998" y="182"/>
                  </a:cubicBezTo>
                  <a:cubicBezTo>
                    <a:pt x="6963" y="76"/>
                    <a:pt x="6870" y="0"/>
                    <a:pt x="6761" y="0"/>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38"/>
            <p:cNvSpPr/>
            <p:nvPr/>
          </p:nvSpPr>
          <p:spPr>
            <a:xfrm>
              <a:off x="1643348" y="1793979"/>
              <a:ext cx="212621" cy="73169"/>
            </a:xfrm>
            <a:custGeom>
              <a:rect b="b" l="l" r="r" t="t"/>
              <a:pathLst>
                <a:path extrusionOk="0" h="2423" w="7041">
                  <a:moveTo>
                    <a:pt x="6761" y="0"/>
                  </a:moveTo>
                  <a:cubicBezTo>
                    <a:pt x="6737" y="0"/>
                    <a:pt x="6713" y="4"/>
                    <a:pt x="6689" y="11"/>
                  </a:cubicBezTo>
                  <a:lnTo>
                    <a:pt x="213" y="1931"/>
                  </a:lnTo>
                  <a:cubicBezTo>
                    <a:pt x="75" y="1974"/>
                    <a:pt x="0" y="2102"/>
                    <a:pt x="43" y="2241"/>
                  </a:cubicBezTo>
                  <a:cubicBezTo>
                    <a:pt x="69" y="2346"/>
                    <a:pt x="168" y="2422"/>
                    <a:pt x="273" y="2422"/>
                  </a:cubicBezTo>
                  <a:cubicBezTo>
                    <a:pt x="296" y="2422"/>
                    <a:pt x="319" y="2419"/>
                    <a:pt x="341" y="2411"/>
                  </a:cubicBezTo>
                  <a:lnTo>
                    <a:pt x="6827" y="491"/>
                  </a:lnTo>
                  <a:cubicBezTo>
                    <a:pt x="6955" y="449"/>
                    <a:pt x="7041" y="321"/>
                    <a:pt x="6998" y="182"/>
                  </a:cubicBezTo>
                  <a:cubicBezTo>
                    <a:pt x="6963" y="77"/>
                    <a:pt x="6870" y="0"/>
                    <a:pt x="6761" y="0"/>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8"/>
            <p:cNvSpPr/>
            <p:nvPr/>
          </p:nvSpPr>
          <p:spPr>
            <a:xfrm>
              <a:off x="1653313" y="1828103"/>
              <a:ext cx="212651" cy="73229"/>
            </a:xfrm>
            <a:custGeom>
              <a:rect b="b" l="l" r="r" t="t"/>
              <a:pathLst>
                <a:path extrusionOk="0" h="2425" w="7042">
                  <a:moveTo>
                    <a:pt x="6768" y="1"/>
                  </a:moveTo>
                  <a:cubicBezTo>
                    <a:pt x="6746" y="1"/>
                    <a:pt x="6723" y="4"/>
                    <a:pt x="6700" y="12"/>
                  </a:cubicBezTo>
                  <a:lnTo>
                    <a:pt x="214" y="1932"/>
                  </a:lnTo>
                  <a:cubicBezTo>
                    <a:pt x="86" y="1975"/>
                    <a:pt x="1" y="2113"/>
                    <a:pt x="43" y="2241"/>
                  </a:cubicBezTo>
                  <a:cubicBezTo>
                    <a:pt x="78" y="2354"/>
                    <a:pt x="169" y="2424"/>
                    <a:pt x="275" y="2424"/>
                  </a:cubicBezTo>
                  <a:cubicBezTo>
                    <a:pt x="301" y="2424"/>
                    <a:pt x="326" y="2420"/>
                    <a:pt x="353" y="2412"/>
                  </a:cubicBezTo>
                  <a:lnTo>
                    <a:pt x="6828" y="492"/>
                  </a:lnTo>
                  <a:cubicBezTo>
                    <a:pt x="6967" y="460"/>
                    <a:pt x="7041" y="311"/>
                    <a:pt x="6999" y="183"/>
                  </a:cubicBezTo>
                  <a:cubicBezTo>
                    <a:pt x="6972" y="77"/>
                    <a:pt x="6874" y="1"/>
                    <a:pt x="6768" y="1"/>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38"/>
            <p:cNvSpPr/>
            <p:nvPr/>
          </p:nvSpPr>
          <p:spPr>
            <a:xfrm>
              <a:off x="1663309" y="1861925"/>
              <a:ext cx="212651" cy="73229"/>
            </a:xfrm>
            <a:custGeom>
              <a:rect b="b" l="l" r="r" t="t"/>
              <a:pathLst>
                <a:path extrusionOk="0" h="2425" w="7042">
                  <a:moveTo>
                    <a:pt x="6767" y="1"/>
                  </a:moveTo>
                  <a:cubicBezTo>
                    <a:pt x="6745" y="1"/>
                    <a:pt x="6722" y="5"/>
                    <a:pt x="6700" y="12"/>
                  </a:cubicBezTo>
                  <a:lnTo>
                    <a:pt x="214" y="1932"/>
                  </a:lnTo>
                  <a:cubicBezTo>
                    <a:pt x="86" y="1975"/>
                    <a:pt x="1" y="2114"/>
                    <a:pt x="43" y="2242"/>
                  </a:cubicBezTo>
                  <a:cubicBezTo>
                    <a:pt x="78" y="2354"/>
                    <a:pt x="168" y="2424"/>
                    <a:pt x="275" y="2424"/>
                  </a:cubicBezTo>
                  <a:cubicBezTo>
                    <a:pt x="300" y="2424"/>
                    <a:pt x="326" y="2420"/>
                    <a:pt x="353" y="2412"/>
                  </a:cubicBezTo>
                  <a:lnTo>
                    <a:pt x="6828" y="492"/>
                  </a:lnTo>
                  <a:cubicBezTo>
                    <a:pt x="6966" y="460"/>
                    <a:pt x="7041" y="321"/>
                    <a:pt x="6998" y="193"/>
                  </a:cubicBezTo>
                  <a:cubicBezTo>
                    <a:pt x="6972" y="79"/>
                    <a:pt x="6873" y="1"/>
                    <a:pt x="6767" y="1"/>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8"/>
            <p:cNvSpPr/>
            <p:nvPr/>
          </p:nvSpPr>
          <p:spPr>
            <a:xfrm>
              <a:off x="1673607" y="1896201"/>
              <a:ext cx="212651" cy="73259"/>
            </a:xfrm>
            <a:custGeom>
              <a:rect b="b" l="l" r="r" t="t"/>
              <a:pathLst>
                <a:path extrusionOk="0" h="2426" w="7042">
                  <a:moveTo>
                    <a:pt x="6753" y="0"/>
                  </a:moveTo>
                  <a:cubicBezTo>
                    <a:pt x="6732" y="0"/>
                    <a:pt x="6711" y="3"/>
                    <a:pt x="6689" y="8"/>
                  </a:cubicBezTo>
                  <a:lnTo>
                    <a:pt x="214" y="1928"/>
                  </a:lnTo>
                  <a:cubicBezTo>
                    <a:pt x="76" y="1971"/>
                    <a:pt x="1" y="2109"/>
                    <a:pt x="33" y="2237"/>
                  </a:cubicBezTo>
                  <a:cubicBezTo>
                    <a:pt x="69" y="2354"/>
                    <a:pt x="174" y="2426"/>
                    <a:pt x="282" y="2426"/>
                  </a:cubicBezTo>
                  <a:cubicBezTo>
                    <a:pt x="302" y="2426"/>
                    <a:pt x="322" y="2424"/>
                    <a:pt x="342" y="2419"/>
                  </a:cubicBezTo>
                  <a:lnTo>
                    <a:pt x="6828" y="498"/>
                  </a:lnTo>
                  <a:cubicBezTo>
                    <a:pt x="6956" y="456"/>
                    <a:pt x="7041" y="306"/>
                    <a:pt x="6999" y="189"/>
                  </a:cubicBezTo>
                  <a:cubicBezTo>
                    <a:pt x="6963" y="72"/>
                    <a:pt x="6866" y="0"/>
                    <a:pt x="6753" y="0"/>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8"/>
            <p:cNvSpPr/>
            <p:nvPr/>
          </p:nvSpPr>
          <p:spPr>
            <a:xfrm>
              <a:off x="1643650" y="1718180"/>
              <a:ext cx="25155" cy="22769"/>
            </a:xfrm>
            <a:custGeom>
              <a:rect b="b" l="l" r="r" t="t"/>
              <a:pathLst>
                <a:path extrusionOk="0" h="754" w="833">
                  <a:moveTo>
                    <a:pt x="415" y="1"/>
                  </a:moveTo>
                  <a:cubicBezTo>
                    <a:pt x="380" y="1"/>
                    <a:pt x="345" y="5"/>
                    <a:pt x="310" y="14"/>
                  </a:cubicBezTo>
                  <a:cubicBezTo>
                    <a:pt x="107" y="68"/>
                    <a:pt x="1" y="281"/>
                    <a:pt x="54" y="484"/>
                  </a:cubicBezTo>
                  <a:cubicBezTo>
                    <a:pt x="98" y="651"/>
                    <a:pt x="252" y="753"/>
                    <a:pt x="418" y="753"/>
                  </a:cubicBezTo>
                  <a:cubicBezTo>
                    <a:pt x="453" y="753"/>
                    <a:pt x="489" y="749"/>
                    <a:pt x="523" y="740"/>
                  </a:cubicBezTo>
                  <a:cubicBezTo>
                    <a:pt x="705" y="665"/>
                    <a:pt x="833" y="473"/>
                    <a:pt x="780" y="270"/>
                  </a:cubicBezTo>
                  <a:cubicBezTo>
                    <a:pt x="735" y="103"/>
                    <a:pt x="582" y="1"/>
                    <a:pt x="415" y="1"/>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8"/>
            <p:cNvSpPr/>
            <p:nvPr/>
          </p:nvSpPr>
          <p:spPr>
            <a:xfrm>
              <a:off x="1702930" y="1700454"/>
              <a:ext cx="24822" cy="22769"/>
            </a:xfrm>
            <a:custGeom>
              <a:rect b="b" l="l" r="r" t="t"/>
              <a:pathLst>
                <a:path extrusionOk="0" h="754" w="822">
                  <a:moveTo>
                    <a:pt x="410" y="1"/>
                  </a:moveTo>
                  <a:cubicBezTo>
                    <a:pt x="377" y="1"/>
                    <a:pt x="343" y="5"/>
                    <a:pt x="310" y="15"/>
                  </a:cubicBezTo>
                  <a:cubicBezTo>
                    <a:pt x="107" y="68"/>
                    <a:pt x="1" y="281"/>
                    <a:pt x="54" y="484"/>
                  </a:cubicBezTo>
                  <a:cubicBezTo>
                    <a:pt x="98" y="652"/>
                    <a:pt x="252" y="754"/>
                    <a:pt x="418" y="754"/>
                  </a:cubicBezTo>
                  <a:cubicBezTo>
                    <a:pt x="453" y="754"/>
                    <a:pt x="488" y="749"/>
                    <a:pt x="523" y="740"/>
                  </a:cubicBezTo>
                  <a:cubicBezTo>
                    <a:pt x="715" y="687"/>
                    <a:pt x="822" y="473"/>
                    <a:pt x="769" y="271"/>
                  </a:cubicBezTo>
                  <a:cubicBezTo>
                    <a:pt x="725" y="103"/>
                    <a:pt x="571" y="1"/>
                    <a:pt x="410" y="1"/>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38"/>
            <p:cNvSpPr/>
            <p:nvPr/>
          </p:nvSpPr>
          <p:spPr>
            <a:xfrm>
              <a:off x="1762209" y="1682757"/>
              <a:ext cx="25155" cy="22739"/>
            </a:xfrm>
            <a:custGeom>
              <a:rect b="b" l="l" r="r" t="t"/>
              <a:pathLst>
                <a:path extrusionOk="0" h="753" w="833">
                  <a:moveTo>
                    <a:pt x="404" y="0"/>
                  </a:moveTo>
                  <a:cubicBezTo>
                    <a:pt x="369" y="0"/>
                    <a:pt x="334" y="5"/>
                    <a:pt x="299" y="14"/>
                  </a:cubicBezTo>
                  <a:cubicBezTo>
                    <a:pt x="107" y="67"/>
                    <a:pt x="0" y="281"/>
                    <a:pt x="54" y="483"/>
                  </a:cubicBezTo>
                  <a:cubicBezTo>
                    <a:pt x="98" y="651"/>
                    <a:pt x="252" y="753"/>
                    <a:pt x="412" y="753"/>
                  </a:cubicBezTo>
                  <a:cubicBezTo>
                    <a:pt x="446" y="753"/>
                    <a:pt x="479" y="749"/>
                    <a:pt x="512" y="739"/>
                  </a:cubicBezTo>
                  <a:cubicBezTo>
                    <a:pt x="715" y="686"/>
                    <a:pt x="832" y="473"/>
                    <a:pt x="768" y="270"/>
                  </a:cubicBezTo>
                  <a:cubicBezTo>
                    <a:pt x="724" y="102"/>
                    <a:pt x="571" y="0"/>
                    <a:pt x="404" y="0"/>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8"/>
            <p:cNvSpPr/>
            <p:nvPr/>
          </p:nvSpPr>
          <p:spPr>
            <a:xfrm>
              <a:off x="1549581" y="1632899"/>
              <a:ext cx="384354" cy="392960"/>
            </a:xfrm>
            <a:custGeom>
              <a:rect b="b" l="l" r="r" t="t"/>
              <a:pathLst>
                <a:path extrusionOk="0" h="13013" w="12728">
                  <a:moveTo>
                    <a:pt x="3212" y="1"/>
                  </a:moveTo>
                  <a:lnTo>
                    <a:pt x="588" y="769"/>
                  </a:lnTo>
                  <a:cubicBezTo>
                    <a:pt x="214" y="876"/>
                    <a:pt x="1" y="1281"/>
                    <a:pt x="97" y="1654"/>
                  </a:cubicBezTo>
                  <a:lnTo>
                    <a:pt x="3436" y="12524"/>
                  </a:lnTo>
                  <a:cubicBezTo>
                    <a:pt x="3523" y="12829"/>
                    <a:pt x="3801" y="13012"/>
                    <a:pt x="4109" y="13012"/>
                  </a:cubicBezTo>
                  <a:cubicBezTo>
                    <a:pt x="4179" y="13012"/>
                    <a:pt x="4250" y="13003"/>
                    <a:pt x="4321" y="12983"/>
                  </a:cubicBezTo>
                  <a:lnTo>
                    <a:pt x="12140" y="10668"/>
                  </a:lnTo>
                  <a:cubicBezTo>
                    <a:pt x="12514" y="10562"/>
                    <a:pt x="12727" y="10178"/>
                    <a:pt x="12621" y="9804"/>
                  </a:cubicBezTo>
                  <a:lnTo>
                    <a:pt x="12226" y="8396"/>
                  </a:lnTo>
                  <a:cubicBezTo>
                    <a:pt x="11415" y="8215"/>
                    <a:pt x="10572" y="8108"/>
                    <a:pt x="9730" y="8055"/>
                  </a:cubicBezTo>
                  <a:cubicBezTo>
                    <a:pt x="8076" y="7959"/>
                    <a:pt x="6273" y="7969"/>
                    <a:pt x="4972" y="6956"/>
                  </a:cubicBezTo>
                  <a:cubicBezTo>
                    <a:pt x="3649" y="5964"/>
                    <a:pt x="3169" y="4182"/>
                    <a:pt x="3094" y="2529"/>
                  </a:cubicBezTo>
                  <a:cubicBezTo>
                    <a:pt x="3052" y="1686"/>
                    <a:pt x="3094" y="844"/>
                    <a:pt x="3212" y="1"/>
                  </a:cubicBezTo>
                  <a:close/>
                </a:path>
              </a:pathLst>
            </a:custGeom>
            <a:solidFill>
              <a:srgbClr val="455E70">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38"/>
            <p:cNvSpPr/>
            <p:nvPr/>
          </p:nvSpPr>
          <p:spPr>
            <a:xfrm>
              <a:off x="1911028" y="1851507"/>
              <a:ext cx="608872" cy="736155"/>
            </a:xfrm>
            <a:custGeom>
              <a:rect b="b" l="l" r="r" t="t"/>
              <a:pathLst>
                <a:path extrusionOk="0" h="24378" w="20163">
                  <a:moveTo>
                    <a:pt x="12175" y="0"/>
                  </a:moveTo>
                  <a:cubicBezTo>
                    <a:pt x="12114" y="0"/>
                    <a:pt x="12053" y="2"/>
                    <a:pt x="11991" y="5"/>
                  </a:cubicBezTo>
                  <a:lnTo>
                    <a:pt x="11959" y="5"/>
                  </a:lnTo>
                  <a:cubicBezTo>
                    <a:pt x="11511" y="624"/>
                    <a:pt x="10924" y="1178"/>
                    <a:pt x="10338" y="1658"/>
                  </a:cubicBezTo>
                  <a:cubicBezTo>
                    <a:pt x="9761" y="2128"/>
                    <a:pt x="9086" y="2588"/>
                    <a:pt x="8353" y="2588"/>
                  </a:cubicBezTo>
                  <a:cubicBezTo>
                    <a:pt x="8286" y="2588"/>
                    <a:pt x="8219" y="2584"/>
                    <a:pt x="8151" y="2576"/>
                  </a:cubicBezTo>
                  <a:cubicBezTo>
                    <a:pt x="7617" y="2512"/>
                    <a:pt x="7137" y="2042"/>
                    <a:pt x="7031" y="1552"/>
                  </a:cubicBezTo>
                  <a:cubicBezTo>
                    <a:pt x="6337" y="1786"/>
                    <a:pt x="5900" y="2683"/>
                    <a:pt x="5484" y="4400"/>
                  </a:cubicBezTo>
                  <a:cubicBezTo>
                    <a:pt x="4812" y="7174"/>
                    <a:pt x="1366" y="18801"/>
                    <a:pt x="1" y="20871"/>
                  </a:cubicBezTo>
                  <a:cubicBezTo>
                    <a:pt x="1" y="20871"/>
                    <a:pt x="7143" y="24378"/>
                    <a:pt x="12242" y="24378"/>
                  </a:cubicBezTo>
                  <a:cubicBezTo>
                    <a:pt x="13042" y="24378"/>
                    <a:pt x="13791" y="24292"/>
                    <a:pt x="14455" y="24092"/>
                  </a:cubicBezTo>
                  <a:cubicBezTo>
                    <a:pt x="19352" y="22631"/>
                    <a:pt x="20162" y="9787"/>
                    <a:pt x="20162" y="9787"/>
                  </a:cubicBezTo>
                  <a:cubicBezTo>
                    <a:pt x="20162" y="9787"/>
                    <a:pt x="16969" y="0"/>
                    <a:pt x="12175" y="0"/>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8"/>
            <p:cNvSpPr/>
            <p:nvPr/>
          </p:nvSpPr>
          <p:spPr>
            <a:xfrm>
              <a:off x="1930053" y="1429482"/>
              <a:ext cx="436837" cy="299136"/>
            </a:xfrm>
            <a:custGeom>
              <a:rect b="b" l="l" r="r" t="t"/>
              <a:pathLst>
                <a:path extrusionOk="0" h="9906" w="14466">
                  <a:moveTo>
                    <a:pt x="8973" y="0"/>
                  </a:moveTo>
                  <a:cubicBezTo>
                    <a:pt x="8676" y="0"/>
                    <a:pt x="8382" y="24"/>
                    <a:pt x="8118" y="59"/>
                  </a:cubicBezTo>
                  <a:cubicBezTo>
                    <a:pt x="6582" y="251"/>
                    <a:pt x="5035" y="454"/>
                    <a:pt x="3510" y="656"/>
                  </a:cubicBezTo>
                  <a:cubicBezTo>
                    <a:pt x="2880" y="731"/>
                    <a:pt x="2240" y="827"/>
                    <a:pt x="1707" y="1147"/>
                  </a:cubicBezTo>
                  <a:cubicBezTo>
                    <a:pt x="1056" y="1552"/>
                    <a:pt x="630" y="2246"/>
                    <a:pt x="363" y="2961"/>
                  </a:cubicBezTo>
                  <a:cubicBezTo>
                    <a:pt x="118" y="3590"/>
                    <a:pt x="0" y="4358"/>
                    <a:pt x="427" y="4881"/>
                  </a:cubicBezTo>
                  <a:cubicBezTo>
                    <a:pt x="22" y="5478"/>
                    <a:pt x="107" y="6310"/>
                    <a:pt x="470" y="6939"/>
                  </a:cubicBezTo>
                  <a:cubicBezTo>
                    <a:pt x="822" y="7558"/>
                    <a:pt x="1430" y="8017"/>
                    <a:pt x="2027" y="8401"/>
                  </a:cubicBezTo>
                  <a:lnTo>
                    <a:pt x="13441" y="9905"/>
                  </a:lnTo>
                  <a:cubicBezTo>
                    <a:pt x="13889" y="8646"/>
                    <a:pt x="14188" y="7334"/>
                    <a:pt x="14337" y="6001"/>
                  </a:cubicBezTo>
                  <a:cubicBezTo>
                    <a:pt x="14465" y="4827"/>
                    <a:pt x="14369" y="3867"/>
                    <a:pt x="13868" y="2790"/>
                  </a:cubicBezTo>
                  <a:cubicBezTo>
                    <a:pt x="13601" y="2224"/>
                    <a:pt x="13196" y="1712"/>
                    <a:pt x="12630" y="1456"/>
                  </a:cubicBezTo>
                  <a:cubicBezTo>
                    <a:pt x="12346" y="1333"/>
                    <a:pt x="12042" y="1285"/>
                    <a:pt x="11734" y="1285"/>
                  </a:cubicBezTo>
                  <a:cubicBezTo>
                    <a:pt x="11535" y="1285"/>
                    <a:pt x="11334" y="1305"/>
                    <a:pt x="11137" y="1339"/>
                  </a:cubicBezTo>
                  <a:cubicBezTo>
                    <a:pt x="11084" y="827"/>
                    <a:pt x="10678" y="400"/>
                    <a:pt x="10209" y="198"/>
                  </a:cubicBezTo>
                  <a:cubicBezTo>
                    <a:pt x="9848" y="52"/>
                    <a:pt x="9407" y="0"/>
                    <a:pt x="8973" y="0"/>
                  </a:cubicBez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38"/>
            <p:cNvSpPr/>
            <p:nvPr/>
          </p:nvSpPr>
          <p:spPr>
            <a:xfrm>
              <a:off x="2123324" y="1740497"/>
              <a:ext cx="149840" cy="189157"/>
            </a:xfrm>
            <a:custGeom>
              <a:rect b="b" l="l" r="r" t="t"/>
              <a:pathLst>
                <a:path extrusionOk="0" h="6264" w="4962">
                  <a:moveTo>
                    <a:pt x="3521" y="1"/>
                  </a:moveTo>
                  <a:lnTo>
                    <a:pt x="161" y="1921"/>
                  </a:lnTo>
                  <a:lnTo>
                    <a:pt x="651" y="4588"/>
                  </a:lnTo>
                  <a:cubicBezTo>
                    <a:pt x="705" y="4833"/>
                    <a:pt x="534" y="5089"/>
                    <a:pt x="278" y="5142"/>
                  </a:cubicBezTo>
                  <a:cubicBezTo>
                    <a:pt x="182" y="5164"/>
                    <a:pt x="97" y="5196"/>
                    <a:pt x="1" y="5249"/>
                  </a:cubicBezTo>
                  <a:cubicBezTo>
                    <a:pt x="129" y="5729"/>
                    <a:pt x="598" y="6199"/>
                    <a:pt x="1121" y="6252"/>
                  </a:cubicBezTo>
                  <a:cubicBezTo>
                    <a:pt x="1188" y="6260"/>
                    <a:pt x="1254" y="6264"/>
                    <a:pt x="1320" y="6264"/>
                  </a:cubicBezTo>
                  <a:cubicBezTo>
                    <a:pt x="2054" y="6264"/>
                    <a:pt x="2730" y="5795"/>
                    <a:pt x="3308" y="5334"/>
                  </a:cubicBezTo>
                  <a:cubicBezTo>
                    <a:pt x="3905" y="4855"/>
                    <a:pt x="4481" y="4289"/>
                    <a:pt x="4929" y="3681"/>
                  </a:cubicBezTo>
                  <a:lnTo>
                    <a:pt x="4929" y="3681"/>
                  </a:lnTo>
                  <a:cubicBezTo>
                    <a:pt x="4932" y="3682"/>
                    <a:pt x="4935" y="3682"/>
                    <a:pt x="4939" y="3682"/>
                  </a:cubicBezTo>
                  <a:cubicBezTo>
                    <a:pt x="4946" y="3682"/>
                    <a:pt x="4954" y="3681"/>
                    <a:pt x="4961" y="3681"/>
                  </a:cubicBezTo>
                  <a:lnTo>
                    <a:pt x="4929" y="3681"/>
                  </a:lnTo>
                  <a:cubicBezTo>
                    <a:pt x="4929" y="3681"/>
                    <a:pt x="4929" y="3681"/>
                    <a:pt x="4929" y="3681"/>
                  </a:cubicBezTo>
                  <a:lnTo>
                    <a:pt x="4929" y="3681"/>
                  </a:lnTo>
                  <a:cubicBezTo>
                    <a:pt x="4718" y="3677"/>
                    <a:pt x="4531" y="3532"/>
                    <a:pt x="4470" y="3329"/>
                  </a:cubicBezTo>
                  <a:lnTo>
                    <a:pt x="3521" y="1"/>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38"/>
            <p:cNvSpPr/>
            <p:nvPr/>
          </p:nvSpPr>
          <p:spPr>
            <a:xfrm>
              <a:off x="1937120" y="1455603"/>
              <a:ext cx="416876" cy="381274"/>
            </a:xfrm>
            <a:custGeom>
              <a:rect b="b" l="l" r="r" t="t"/>
              <a:pathLst>
                <a:path extrusionOk="0" h="12626" w="13805">
                  <a:moveTo>
                    <a:pt x="6805" y="0"/>
                  </a:moveTo>
                  <a:cubicBezTo>
                    <a:pt x="6142" y="0"/>
                    <a:pt x="5479" y="78"/>
                    <a:pt x="4833" y="239"/>
                  </a:cubicBezTo>
                  <a:cubicBezTo>
                    <a:pt x="2988" y="709"/>
                    <a:pt x="1388" y="2160"/>
                    <a:pt x="1057" y="4080"/>
                  </a:cubicBezTo>
                  <a:cubicBezTo>
                    <a:pt x="833" y="5434"/>
                    <a:pt x="1217" y="6800"/>
                    <a:pt x="1590" y="8123"/>
                  </a:cubicBezTo>
                  <a:cubicBezTo>
                    <a:pt x="1036" y="8261"/>
                    <a:pt x="502" y="8453"/>
                    <a:pt x="1" y="8741"/>
                  </a:cubicBezTo>
                  <a:cubicBezTo>
                    <a:pt x="556" y="8923"/>
                    <a:pt x="1110" y="9061"/>
                    <a:pt x="1686" y="9093"/>
                  </a:cubicBezTo>
                  <a:cubicBezTo>
                    <a:pt x="1750" y="9093"/>
                    <a:pt x="2006" y="10672"/>
                    <a:pt x="2060" y="10832"/>
                  </a:cubicBezTo>
                  <a:cubicBezTo>
                    <a:pt x="2241" y="11408"/>
                    <a:pt x="2529" y="11995"/>
                    <a:pt x="3126" y="12219"/>
                  </a:cubicBezTo>
                  <a:cubicBezTo>
                    <a:pt x="3838" y="12496"/>
                    <a:pt x="4604" y="12625"/>
                    <a:pt x="5374" y="12625"/>
                  </a:cubicBezTo>
                  <a:cubicBezTo>
                    <a:pt x="6380" y="12625"/>
                    <a:pt x="7393" y="12405"/>
                    <a:pt x="8300" y="12006"/>
                  </a:cubicBezTo>
                  <a:cubicBezTo>
                    <a:pt x="8983" y="11707"/>
                    <a:pt x="9548" y="11302"/>
                    <a:pt x="10028" y="10800"/>
                  </a:cubicBezTo>
                  <a:cubicBezTo>
                    <a:pt x="10342" y="10957"/>
                    <a:pt x="10706" y="11027"/>
                    <a:pt x="11077" y="11027"/>
                  </a:cubicBezTo>
                  <a:cubicBezTo>
                    <a:pt x="11768" y="11027"/>
                    <a:pt x="12483" y="10783"/>
                    <a:pt x="12941" y="10395"/>
                  </a:cubicBezTo>
                  <a:cubicBezTo>
                    <a:pt x="13517" y="9893"/>
                    <a:pt x="13805" y="9136"/>
                    <a:pt x="13783" y="8389"/>
                  </a:cubicBezTo>
                  <a:cubicBezTo>
                    <a:pt x="13783" y="7312"/>
                    <a:pt x="12962" y="6725"/>
                    <a:pt x="12023" y="6608"/>
                  </a:cubicBezTo>
                  <a:cubicBezTo>
                    <a:pt x="12044" y="6448"/>
                    <a:pt x="12055" y="6288"/>
                    <a:pt x="12076" y="6106"/>
                  </a:cubicBezTo>
                  <a:cubicBezTo>
                    <a:pt x="12151" y="5338"/>
                    <a:pt x="12076" y="4528"/>
                    <a:pt x="12087" y="3738"/>
                  </a:cubicBezTo>
                  <a:cubicBezTo>
                    <a:pt x="12108" y="2085"/>
                    <a:pt x="10882" y="869"/>
                    <a:pt x="9367" y="389"/>
                  </a:cubicBezTo>
                  <a:cubicBezTo>
                    <a:pt x="8543" y="134"/>
                    <a:pt x="7675" y="0"/>
                    <a:pt x="6805"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38"/>
            <p:cNvSpPr/>
            <p:nvPr/>
          </p:nvSpPr>
          <p:spPr>
            <a:xfrm>
              <a:off x="2252181" y="1681851"/>
              <a:ext cx="69605" cy="90894"/>
            </a:xfrm>
            <a:custGeom>
              <a:rect b="b" l="l" r="r" t="t"/>
              <a:pathLst>
                <a:path extrusionOk="0" h="3010" w="2305">
                  <a:moveTo>
                    <a:pt x="2165" y="1"/>
                  </a:moveTo>
                  <a:cubicBezTo>
                    <a:pt x="2057" y="1"/>
                    <a:pt x="1890" y="18"/>
                    <a:pt x="1675" y="76"/>
                  </a:cubicBezTo>
                  <a:cubicBezTo>
                    <a:pt x="1302" y="161"/>
                    <a:pt x="790" y="449"/>
                    <a:pt x="438" y="940"/>
                  </a:cubicBezTo>
                  <a:cubicBezTo>
                    <a:pt x="75" y="1431"/>
                    <a:pt x="1" y="2007"/>
                    <a:pt x="22" y="2391"/>
                  </a:cubicBezTo>
                  <a:cubicBezTo>
                    <a:pt x="54" y="2796"/>
                    <a:pt x="161" y="3009"/>
                    <a:pt x="171" y="3009"/>
                  </a:cubicBezTo>
                  <a:cubicBezTo>
                    <a:pt x="203" y="2988"/>
                    <a:pt x="118" y="2764"/>
                    <a:pt x="129" y="2391"/>
                  </a:cubicBezTo>
                  <a:cubicBezTo>
                    <a:pt x="129" y="2017"/>
                    <a:pt x="235" y="1484"/>
                    <a:pt x="577" y="1015"/>
                  </a:cubicBezTo>
                  <a:cubicBezTo>
                    <a:pt x="907" y="556"/>
                    <a:pt x="1377" y="289"/>
                    <a:pt x="1718" y="161"/>
                  </a:cubicBezTo>
                  <a:cubicBezTo>
                    <a:pt x="2070" y="44"/>
                    <a:pt x="2305" y="44"/>
                    <a:pt x="2305" y="23"/>
                  </a:cubicBezTo>
                  <a:cubicBezTo>
                    <a:pt x="2305" y="13"/>
                    <a:pt x="2256" y="1"/>
                    <a:pt x="2165"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38"/>
            <p:cNvSpPr/>
            <p:nvPr/>
          </p:nvSpPr>
          <p:spPr>
            <a:xfrm>
              <a:off x="2277639" y="1702417"/>
              <a:ext cx="13891" cy="51366"/>
            </a:xfrm>
            <a:custGeom>
              <a:rect b="b" l="l" r="r" t="t"/>
              <a:pathLst>
                <a:path extrusionOk="0" h="1701" w="460">
                  <a:moveTo>
                    <a:pt x="21" y="1"/>
                  </a:moveTo>
                  <a:cubicBezTo>
                    <a:pt x="16" y="1"/>
                    <a:pt x="13" y="2"/>
                    <a:pt x="11" y="3"/>
                  </a:cubicBezTo>
                  <a:cubicBezTo>
                    <a:pt x="0" y="14"/>
                    <a:pt x="75" y="88"/>
                    <a:pt x="160" y="227"/>
                  </a:cubicBezTo>
                  <a:cubicBezTo>
                    <a:pt x="235" y="366"/>
                    <a:pt x="299" y="590"/>
                    <a:pt x="288" y="835"/>
                  </a:cubicBezTo>
                  <a:cubicBezTo>
                    <a:pt x="278" y="1070"/>
                    <a:pt x="192" y="1283"/>
                    <a:pt x="128" y="1443"/>
                  </a:cubicBezTo>
                  <a:cubicBezTo>
                    <a:pt x="75" y="1582"/>
                    <a:pt x="32" y="1688"/>
                    <a:pt x="54" y="1699"/>
                  </a:cubicBezTo>
                  <a:cubicBezTo>
                    <a:pt x="54" y="1700"/>
                    <a:pt x="55" y="1700"/>
                    <a:pt x="56" y="1700"/>
                  </a:cubicBezTo>
                  <a:cubicBezTo>
                    <a:pt x="74" y="1700"/>
                    <a:pt x="144" y="1626"/>
                    <a:pt x="224" y="1486"/>
                  </a:cubicBezTo>
                  <a:cubicBezTo>
                    <a:pt x="320" y="1336"/>
                    <a:pt x="427" y="1112"/>
                    <a:pt x="438" y="835"/>
                  </a:cubicBezTo>
                  <a:cubicBezTo>
                    <a:pt x="459" y="547"/>
                    <a:pt x="352" y="302"/>
                    <a:pt x="246" y="163"/>
                  </a:cubicBezTo>
                  <a:cubicBezTo>
                    <a:pt x="145" y="34"/>
                    <a:pt x="51" y="1"/>
                    <a:pt x="21"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8"/>
            <p:cNvSpPr/>
            <p:nvPr/>
          </p:nvSpPr>
          <p:spPr>
            <a:xfrm>
              <a:off x="2028289" y="1649660"/>
              <a:ext cx="8425" cy="38713"/>
            </a:xfrm>
            <a:custGeom>
              <a:rect b="b" l="l" r="r" t="t"/>
              <a:pathLst>
                <a:path extrusionOk="0" h="1282" w="279">
                  <a:moveTo>
                    <a:pt x="45" y="0"/>
                  </a:moveTo>
                  <a:cubicBezTo>
                    <a:pt x="45" y="0"/>
                    <a:pt x="44" y="0"/>
                    <a:pt x="43" y="1"/>
                  </a:cubicBezTo>
                  <a:cubicBezTo>
                    <a:pt x="1" y="1"/>
                    <a:pt x="11" y="299"/>
                    <a:pt x="65" y="662"/>
                  </a:cubicBezTo>
                  <a:cubicBezTo>
                    <a:pt x="116" y="992"/>
                    <a:pt x="178" y="1282"/>
                    <a:pt x="230" y="1282"/>
                  </a:cubicBezTo>
                  <a:cubicBezTo>
                    <a:pt x="232" y="1282"/>
                    <a:pt x="234" y="1281"/>
                    <a:pt x="235" y="1281"/>
                  </a:cubicBezTo>
                  <a:cubicBezTo>
                    <a:pt x="278" y="1281"/>
                    <a:pt x="267" y="993"/>
                    <a:pt x="214" y="630"/>
                  </a:cubicBezTo>
                  <a:cubicBezTo>
                    <a:pt x="162" y="274"/>
                    <a:pt x="79" y="0"/>
                    <a:pt x="45"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8"/>
            <p:cNvSpPr/>
            <p:nvPr/>
          </p:nvSpPr>
          <p:spPr>
            <a:xfrm>
              <a:off x="2022491" y="1723193"/>
              <a:ext cx="38381" cy="28627"/>
            </a:xfrm>
            <a:custGeom>
              <a:rect b="b" l="l" r="r" t="t"/>
              <a:pathLst>
                <a:path extrusionOk="0" h="948" w="1271">
                  <a:moveTo>
                    <a:pt x="562" y="0"/>
                  </a:moveTo>
                  <a:cubicBezTo>
                    <a:pt x="531" y="0"/>
                    <a:pt x="502" y="3"/>
                    <a:pt x="470" y="8"/>
                  </a:cubicBezTo>
                  <a:cubicBezTo>
                    <a:pt x="406" y="40"/>
                    <a:pt x="342" y="72"/>
                    <a:pt x="289" y="126"/>
                  </a:cubicBezTo>
                  <a:cubicBezTo>
                    <a:pt x="97" y="318"/>
                    <a:pt x="33" y="659"/>
                    <a:pt x="1" y="947"/>
                  </a:cubicBezTo>
                  <a:cubicBezTo>
                    <a:pt x="449" y="766"/>
                    <a:pt x="875" y="552"/>
                    <a:pt x="1270" y="307"/>
                  </a:cubicBezTo>
                  <a:cubicBezTo>
                    <a:pt x="1100" y="147"/>
                    <a:pt x="886" y="51"/>
                    <a:pt x="662" y="8"/>
                  </a:cubicBezTo>
                  <a:cubicBezTo>
                    <a:pt x="625" y="3"/>
                    <a:pt x="593" y="0"/>
                    <a:pt x="562" y="0"/>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38"/>
            <p:cNvSpPr/>
            <p:nvPr/>
          </p:nvSpPr>
          <p:spPr>
            <a:xfrm>
              <a:off x="2004795" y="1591588"/>
              <a:ext cx="68307" cy="38985"/>
            </a:xfrm>
            <a:custGeom>
              <a:rect b="b" l="l" r="r" t="t"/>
              <a:pathLst>
                <a:path extrusionOk="0" h="1291" w="2262">
                  <a:moveTo>
                    <a:pt x="593" y="1"/>
                  </a:moveTo>
                  <a:cubicBezTo>
                    <a:pt x="348" y="1"/>
                    <a:pt x="164" y="73"/>
                    <a:pt x="107" y="217"/>
                  </a:cubicBezTo>
                  <a:cubicBezTo>
                    <a:pt x="0" y="483"/>
                    <a:pt x="363" y="889"/>
                    <a:pt x="928" y="1123"/>
                  </a:cubicBezTo>
                  <a:cubicBezTo>
                    <a:pt x="1182" y="1236"/>
                    <a:pt x="1435" y="1290"/>
                    <a:pt x="1643" y="1290"/>
                  </a:cubicBezTo>
                  <a:cubicBezTo>
                    <a:pt x="1890" y="1290"/>
                    <a:pt x="2076" y="1215"/>
                    <a:pt x="2134" y="1070"/>
                  </a:cubicBezTo>
                  <a:cubicBezTo>
                    <a:pt x="2262" y="803"/>
                    <a:pt x="1888" y="387"/>
                    <a:pt x="1323" y="163"/>
                  </a:cubicBezTo>
                  <a:cubicBezTo>
                    <a:pt x="1061" y="55"/>
                    <a:pt x="804" y="1"/>
                    <a:pt x="593"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8"/>
            <p:cNvSpPr/>
            <p:nvPr/>
          </p:nvSpPr>
          <p:spPr>
            <a:xfrm>
              <a:off x="1677472" y="1985981"/>
              <a:ext cx="519639" cy="373573"/>
            </a:xfrm>
            <a:custGeom>
              <a:rect b="b" l="l" r="r" t="t"/>
              <a:pathLst>
                <a:path extrusionOk="0" h="12371" w="17208">
                  <a:moveTo>
                    <a:pt x="3585" y="0"/>
                  </a:moveTo>
                  <a:lnTo>
                    <a:pt x="1" y="1120"/>
                  </a:lnTo>
                  <a:cubicBezTo>
                    <a:pt x="1" y="1120"/>
                    <a:pt x="1910" y="9334"/>
                    <a:pt x="4065" y="11820"/>
                  </a:cubicBezTo>
                  <a:cubicBezTo>
                    <a:pt x="4403" y="12207"/>
                    <a:pt x="4956" y="12371"/>
                    <a:pt x="5651" y="12371"/>
                  </a:cubicBezTo>
                  <a:cubicBezTo>
                    <a:pt x="9391" y="12371"/>
                    <a:pt x="17208" y="7628"/>
                    <a:pt x="17208" y="7628"/>
                  </a:cubicBezTo>
                  <a:lnTo>
                    <a:pt x="15255" y="1739"/>
                  </a:lnTo>
                  <a:lnTo>
                    <a:pt x="15021" y="1632"/>
                  </a:lnTo>
                  <a:lnTo>
                    <a:pt x="7415" y="4801"/>
                  </a:lnTo>
                  <a:lnTo>
                    <a:pt x="3585" y="0"/>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8"/>
            <p:cNvSpPr/>
            <p:nvPr/>
          </p:nvSpPr>
          <p:spPr>
            <a:xfrm>
              <a:off x="2108829" y="1850994"/>
              <a:ext cx="185262" cy="106416"/>
            </a:xfrm>
            <a:custGeom>
              <a:rect b="b" l="l" r="r" t="t"/>
              <a:pathLst>
                <a:path extrusionOk="0" h="3524" w="6135">
                  <a:moveTo>
                    <a:pt x="5409" y="1"/>
                  </a:moveTo>
                  <a:cubicBezTo>
                    <a:pt x="4961" y="630"/>
                    <a:pt x="4374" y="1174"/>
                    <a:pt x="3788" y="1654"/>
                  </a:cubicBezTo>
                  <a:cubicBezTo>
                    <a:pt x="3207" y="2137"/>
                    <a:pt x="2526" y="2592"/>
                    <a:pt x="1787" y="2592"/>
                  </a:cubicBezTo>
                  <a:cubicBezTo>
                    <a:pt x="1725" y="2592"/>
                    <a:pt x="1663" y="2589"/>
                    <a:pt x="1601" y="2582"/>
                  </a:cubicBezTo>
                  <a:cubicBezTo>
                    <a:pt x="1067" y="2508"/>
                    <a:pt x="587" y="2049"/>
                    <a:pt x="481" y="1547"/>
                  </a:cubicBezTo>
                  <a:cubicBezTo>
                    <a:pt x="331" y="1601"/>
                    <a:pt x="171" y="1675"/>
                    <a:pt x="1" y="1761"/>
                  </a:cubicBezTo>
                  <a:cubicBezTo>
                    <a:pt x="1" y="1835"/>
                    <a:pt x="11" y="1910"/>
                    <a:pt x="11" y="1974"/>
                  </a:cubicBezTo>
                  <a:cubicBezTo>
                    <a:pt x="65" y="2454"/>
                    <a:pt x="267" y="2924"/>
                    <a:pt x="651" y="3222"/>
                  </a:cubicBezTo>
                  <a:cubicBezTo>
                    <a:pt x="941" y="3437"/>
                    <a:pt x="1285" y="3523"/>
                    <a:pt x="1642" y="3523"/>
                  </a:cubicBezTo>
                  <a:cubicBezTo>
                    <a:pt x="2045" y="3523"/>
                    <a:pt x="2464" y="3413"/>
                    <a:pt x="2838" y="3254"/>
                  </a:cubicBezTo>
                  <a:cubicBezTo>
                    <a:pt x="4076" y="2742"/>
                    <a:pt x="5100" y="1782"/>
                    <a:pt x="5804" y="641"/>
                  </a:cubicBezTo>
                  <a:cubicBezTo>
                    <a:pt x="5932" y="459"/>
                    <a:pt x="6038" y="257"/>
                    <a:pt x="6134" y="43"/>
                  </a:cubicBezTo>
                  <a:cubicBezTo>
                    <a:pt x="5910" y="22"/>
                    <a:pt x="5676" y="1"/>
                    <a:pt x="5441" y="1"/>
                  </a:cubicBezTo>
                  <a:close/>
                </a:path>
              </a:pathLst>
            </a:custGeom>
            <a:solidFill>
              <a:srgbClr val="D39F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8"/>
            <p:cNvSpPr/>
            <p:nvPr/>
          </p:nvSpPr>
          <p:spPr>
            <a:xfrm>
              <a:off x="2116892" y="1908643"/>
              <a:ext cx="308951" cy="344070"/>
            </a:xfrm>
            <a:custGeom>
              <a:rect b="b" l="l" r="r" t="t"/>
              <a:pathLst>
                <a:path extrusionOk="0" h="11394" w="10231">
                  <a:moveTo>
                    <a:pt x="6755" y="0"/>
                  </a:moveTo>
                  <a:cubicBezTo>
                    <a:pt x="6565" y="0"/>
                    <a:pt x="6375" y="18"/>
                    <a:pt x="6187" y="65"/>
                  </a:cubicBezTo>
                  <a:cubicBezTo>
                    <a:pt x="5825" y="161"/>
                    <a:pt x="5494" y="375"/>
                    <a:pt x="5185" y="577"/>
                  </a:cubicBezTo>
                  <a:cubicBezTo>
                    <a:pt x="3542" y="1612"/>
                    <a:pt x="1803" y="2764"/>
                    <a:pt x="0" y="3617"/>
                  </a:cubicBezTo>
                  <a:cubicBezTo>
                    <a:pt x="203" y="6274"/>
                    <a:pt x="683" y="8908"/>
                    <a:pt x="1611" y="11394"/>
                  </a:cubicBezTo>
                  <a:cubicBezTo>
                    <a:pt x="2176" y="11255"/>
                    <a:pt x="2678" y="11127"/>
                    <a:pt x="2817" y="11085"/>
                  </a:cubicBezTo>
                  <a:lnTo>
                    <a:pt x="2827" y="11085"/>
                  </a:lnTo>
                  <a:cubicBezTo>
                    <a:pt x="5803" y="10242"/>
                    <a:pt x="10038" y="7255"/>
                    <a:pt x="10230" y="3852"/>
                  </a:cubicBezTo>
                  <a:cubicBezTo>
                    <a:pt x="10230" y="3319"/>
                    <a:pt x="10134" y="2785"/>
                    <a:pt x="9996" y="2273"/>
                  </a:cubicBezTo>
                  <a:cubicBezTo>
                    <a:pt x="9857" y="1719"/>
                    <a:pt x="9644" y="1175"/>
                    <a:pt x="9238" y="791"/>
                  </a:cubicBezTo>
                  <a:cubicBezTo>
                    <a:pt x="8769" y="353"/>
                    <a:pt x="8118" y="161"/>
                    <a:pt x="7478" y="65"/>
                  </a:cubicBezTo>
                  <a:cubicBezTo>
                    <a:pt x="7239" y="29"/>
                    <a:pt x="6997" y="0"/>
                    <a:pt x="6755" y="0"/>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38"/>
            <p:cNvSpPr/>
            <p:nvPr/>
          </p:nvSpPr>
          <p:spPr>
            <a:xfrm>
              <a:off x="2102698" y="1905411"/>
              <a:ext cx="271596" cy="126256"/>
            </a:xfrm>
            <a:custGeom>
              <a:rect b="b" l="l" r="r" t="t"/>
              <a:pathLst>
                <a:path extrusionOk="0" h="4181" w="8994">
                  <a:moveTo>
                    <a:pt x="7464" y="0"/>
                  </a:moveTo>
                  <a:cubicBezTo>
                    <a:pt x="7004" y="0"/>
                    <a:pt x="6472" y="79"/>
                    <a:pt x="5921" y="279"/>
                  </a:cubicBezTo>
                  <a:cubicBezTo>
                    <a:pt x="5335" y="492"/>
                    <a:pt x="4748" y="866"/>
                    <a:pt x="4172" y="1292"/>
                  </a:cubicBezTo>
                  <a:cubicBezTo>
                    <a:pt x="3607" y="1719"/>
                    <a:pt x="3095" y="2178"/>
                    <a:pt x="2625" y="2562"/>
                  </a:cubicBezTo>
                  <a:cubicBezTo>
                    <a:pt x="2156" y="2946"/>
                    <a:pt x="1718" y="3276"/>
                    <a:pt x="1324" y="3522"/>
                  </a:cubicBezTo>
                  <a:cubicBezTo>
                    <a:pt x="566" y="4002"/>
                    <a:pt x="1" y="4140"/>
                    <a:pt x="12" y="4172"/>
                  </a:cubicBezTo>
                  <a:cubicBezTo>
                    <a:pt x="12" y="4178"/>
                    <a:pt x="20" y="4180"/>
                    <a:pt x="37" y="4180"/>
                  </a:cubicBezTo>
                  <a:cubicBezTo>
                    <a:pt x="90" y="4180"/>
                    <a:pt x="223" y="4154"/>
                    <a:pt x="417" y="4098"/>
                  </a:cubicBezTo>
                  <a:cubicBezTo>
                    <a:pt x="673" y="4012"/>
                    <a:pt x="1025" y="3884"/>
                    <a:pt x="1430" y="3660"/>
                  </a:cubicBezTo>
                  <a:cubicBezTo>
                    <a:pt x="1846" y="3426"/>
                    <a:pt x="2294" y="3106"/>
                    <a:pt x="2775" y="2722"/>
                  </a:cubicBezTo>
                  <a:cubicBezTo>
                    <a:pt x="3255" y="2338"/>
                    <a:pt x="3767" y="1900"/>
                    <a:pt x="4321" y="1484"/>
                  </a:cubicBezTo>
                  <a:cubicBezTo>
                    <a:pt x="4887" y="1058"/>
                    <a:pt x="5452" y="706"/>
                    <a:pt x="6007" y="482"/>
                  </a:cubicBezTo>
                  <a:cubicBezTo>
                    <a:pt x="6561" y="257"/>
                    <a:pt x="7095" y="161"/>
                    <a:pt x="7554" y="161"/>
                  </a:cubicBezTo>
                  <a:cubicBezTo>
                    <a:pt x="8002" y="161"/>
                    <a:pt x="8364" y="236"/>
                    <a:pt x="8599" y="322"/>
                  </a:cubicBezTo>
                  <a:cubicBezTo>
                    <a:pt x="8727" y="364"/>
                    <a:pt x="8812" y="396"/>
                    <a:pt x="8887" y="428"/>
                  </a:cubicBezTo>
                  <a:cubicBezTo>
                    <a:pt x="8932" y="443"/>
                    <a:pt x="8956" y="458"/>
                    <a:pt x="8974" y="458"/>
                  </a:cubicBezTo>
                  <a:cubicBezTo>
                    <a:pt x="8981" y="458"/>
                    <a:pt x="8987" y="456"/>
                    <a:pt x="8994" y="450"/>
                  </a:cubicBezTo>
                  <a:cubicBezTo>
                    <a:pt x="8994" y="439"/>
                    <a:pt x="8962" y="428"/>
                    <a:pt x="8908" y="386"/>
                  </a:cubicBezTo>
                  <a:cubicBezTo>
                    <a:pt x="8855" y="343"/>
                    <a:pt x="8759" y="289"/>
                    <a:pt x="8642" y="236"/>
                  </a:cubicBezTo>
                  <a:cubicBezTo>
                    <a:pt x="8407" y="129"/>
                    <a:pt x="8034" y="12"/>
                    <a:pt x="7554" y="1"/>
                  </a:cubicBezTo>
                  <a:cubicBezTo>
                    <a:pt x="7524" y="1"/>
                    <a:pt x="7494" y="0"/>
                    <a:pt x="7464" y="0"/>
                  </a:cubicBezTo>
                  <a:close/>
                </a:path>
              </a:pathLst>
            </a:custGeom>
            <a:solidFill>
              <a:srgbClr val="D39F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38"/>
            <p:cNvSpPr/>
            <p:nvPr/>
          </p:nvSpPr>
          <p:spPr>
            <a:xfrm>
              <a:off x="2173273" y="2118342"/>
              <a:ext cx="200058" cy="152920"/>
            </a:xfrm>
            <a:custGeom>
              <a:rect b="b" l="l" r="r" t="t"/>
              <a:pathLst>
                <a:path extrusionOk="0" h="5064" w="6625">
                  <a:moveTo>
                    <a:pt x="6600" y="1"/>
                  </a:moveTo>
                  <a:cubicBezTo>
                    <a:pt x="6557" y="1"/>
                    <a:pt x="6281" y="390"/>
                    <a:pt x="5803" y="951"/>
                  </a:cubicBezTo>
                  <a:cubicBezTo>
                    <a:pt x="5675" y="1100"/>
                    <a:pt x="5547" y="1260"/>
                    <a:pt x="5387" y="1420"/>
                  </a:cubicBezTo>
                  <a:cubicBezTo>
                    <a:pt x="5238" y="1580"/>
                    <a:pt x="5067" y="1751"/>
                    <a:pt x="4897" y="1922"/>
                  </a:cubicBezTo>
                  <a:cubicBezTo>
                    <a:pt x="4534" y="2274"/>
                    <a:pt x="4118" y="2647"/>
                    <a:pt x="3670" y="2989"/>
                  </a:cubicBezTo>
                  <a:cubicBezTo>
                    <a:pt x="3200" y="3341"/>
                    <a:pt x="2742" y="3650"/>
                    <a:pt x="2315" y="3917"/>
                  </a:cubicBezTo>
                  <a:cubicBezTo>
                    <a:pt x="2102" y="4034"/>
                    <a:pt x="1888" y="4162"/>
                    <a:pt x="1686" y="4258"/>
                  </a:cubicBezTo>
                  <a:cubicBezTo>
                    <a:pt x="1494" y="4365"/>
                    <a:pt x="1302" y="4461"/>
                    <a:pt x="1131" y="4535"/>
                  </a:cubicBezTo>
                  <a:cubicBezTo>
                    <a:pt x="438" y="4855"/>
                    <a:pt x="0" y="5037"/>
                    <a:pt x="11" y="5058"/>
                  </a:cubicBezTo>
                  <a:cubicBezTo>
                    <a:pt x="12" y="5062"/>
                    <a:pt x="19" y="5064"/>
                    <a:pt x="32" y="5064"/>
                  </a:cubicBezTo>
                  <a:cubicBezTo>
                    <a:pt x="130" y="5064"/>
                    <a:pt x="570" y="4950"/>
                    <a:pt x="1195" y="4685"/>
                  </a:cubicBezTo>
                  <a:cubicBezTo>
                    <a:pt x="1366" y="4610"/>
                    <a:pt x="1568" y="4525"/>
                    <a:pt x="1771" y="4429"/>
                  </a:cubicBezTo>
                  <a:cubicBezTo>
                    <a:pt x="1974" y="4343"/>
                    <a:pt x="2187" y="4215"/>
                    <a:pt x="2411" y="4098"/>
                  </a:cubicBezTo>
                  <a:cubicBezTo>
                    <a:pt x="2848" y="3842"/>
                    <a:pt x="3328" y="3543"/>
                    <a:pt x="3798" y="3181"/>
                  </a:cubicBezTo>
                  <a:cubicBezTo>
                    <a:pt x="4267" y="2818"/>
                    <a:pt x="4672" y="2445"/>
                    <a:pt x="5035" y="2071"/>
                  </a:cubicBezTo>
                  <a:cubicBezTo>
                    <a:pt x="5206" y="1890"/>
                    <a:pt x="5387" y="1708"/>
                    <a:pt x="5526" y="1538"/>
                  </a:cubicBezTo>
                  <a:cubicBezTo>
                    <a:pt x="5675" y="1367"/>
                    <a:pt x="5814" y="1207"/>
                    <a:pt x="5931" y="1047"/>
                  </a:cubicBezTo>
                  <a:cubicBezTo>
                    <a:pt x="6401" y="439"/>
                    <a:pt x="6625" y="23"/>
                    <a:pt x="6603" y="2"/>
                  </a:cubicBezTo>
                  <a:cubicBezTo>
                    <a:pt x="6602" y="1"/>
                    <a:pt x="6601" y="1"/>
                    <a:pt x="6600" y="1"/>
                  </a:cubicBezTo>
                  <a:close/>
                </a:path>
              </a:pathLst>
            </a:custGeom>
            <a:solidFill>
              <a:srgbClr val="D39F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38"/>
            <p:cNvSpPr/>
            <p:nvPr/>
          </p:nvSpPr>
          <p:spPr>
            <a:xfrm>
              <a:off x="2286336" y="2187557"/>
              <a:ext cx="55745" cy="27782"/>
            </a:xfrm>
            <a:custGeom>
              <a:rect b="b" l="l" r="r" t="t"/>
              <a:pathLst>
                <a:path extrusionOk="0" h="920" w="1846">
                  <a:moveTo>
                    <a:pt x="1807" y="1"/>
                  </a:moveTo>
                  <a:cubicBezTo>
                    <a:pt x="1751" y="1"/>
                    <a:pt x="1391" y="251"/>
                    <a:pt x="918" y="473"/>
                  </a:cubicBezTo>
                  <a:cubicBezTo>
                    <a:pt x="427" y="729"/>
                    <a:pt x="0" y="878"/>
                    <a:pt x="11" y="910"/>
                  </a:cubicBezTo>
                  <a:cubicBezTo>
                    <a:pt x="14" y="916"/>
                    <a:pt x="28" y="920"/>
                    <a:pt x="50" y="920"/>
                  </a:cubicBezTo>
                  <a:cubicBezTo>
                    <a:pt x="171" y="920"/>
                    <a:pt x="560" y="819"/>
                    <a:pt x="1003" y="611"/>
                  </a:cubicBezTo>
                  <a:cubicBezTo>
                    <a:pt x="1505" y="355"/>
                    <a:pt x="1846" y="35"/>
                    <a:pt x="1814" y="3"/>
                  </a:cubicBezTo>
                  <a:cubicBezTo>
                    <a:pt x="1813" y="1"/>
                    <a:pt x="1810" y="1"/>
                    <a:pt x="1807" y="1"/>
                  </a:cubicBezTo>
                  <a:close/>
                </a:path>
              </a:pathLst>
            </a:custGeom>
            <a:solidFill>
              <a:srgbClr val="D39F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38"/>
            <p:cNvSpPr/>
            <p:nvPr/>
          </p:nvSpPr>
          <p:spPr>
            <a:xfrm>
              <a:off x="2252181" y="1683150"/>
              <a:ext cx="84100" cy="88630"/>
            </a:xfrm>
            <a:custGeom>
              <a:rect b="b" l="l" r="r" t="t"/>
              <a:pathLst>
                <a:path extrusionOk="0" h="2935" w="2785">
                  <a:moveTo>
                    <a:pt x="2153" y="0"/>
                  </a:moveTo>
                  <a:cubicBezTo>
                    <a:pt x="2100" y="0"/>
                    <a:pt x="2047" y="5"/>
                    <a:pt x="1995" y="12"/>
                  </a:cubicBezTo>
                  <a:cubicBezTo>
                    <a:pt x="1345" y="97"/>
                    <a:pt x="747" y="502"/>
                    <a:pt x="395" y="1078"/>
                  </a:cubicBezTo>
                  <a:cubicBezTo>
                    <a:pt x="107" y="1580"/>
                    <a:pt x="1" y="2177"/>
                    <a:pt x="107" y="2732"/>
                  </a:cubicBezTo>
                  <a:cubicBezTo>
                    <a:pt x="118" y="2806"/>
                    <a:pt x="150" y="2892"/>
                    <a:pt x="214" y="2924"/>
                  </a:cubicBezTo>
                  <a:cubicBezTo>
                    <a:pt x="257" y="2934"/>
                    <a:pt x="289" y="2934"/>
                    <a:pt x="331" y="2934"/>
                  </a:cubicBezTo>
                  <a:cubicBezTo>
                    <a:pt x="1003" y="2924"/>
                    <a:pt x="1654" y="2817"/>
                    <a:pt x="2145" y="2326"/>
                  </a:cubicBezTo>
                  <a:cubicBezTo>
                    <a:pt x="2582" y="1878"/>
                    <a:pt x="2785" y="1238"/>
                    <a:pt x="2732" y="641"/>
                  </a:cubicBezTo>
                  <a:cubicBezTo>
                    <a:pt x="2710" y="428"/>
                    <a:pt x="2657" y="204"/>
                    <a:pt x="2465" y="86"/>
                  </a:cubicBezTo>
                  <a:cubicBezTo>
                    <a:pt x="2378" y="21"/>
                    <a:pt x="2266" y="0"/>
                    <a:pt x="2153"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38"/>
            <p:cNvSpPr/>
            <p:nvPr/>
          </p:nvSpPr>
          <p:spPr>
            <a:xfrm>
              <a:off x="1992232" y="1467925"/>
              <a:ext cx="310219" cy="211262"/>
            </a:xfrm>
            <a:custGeom>
              <a:rect b="b" l="l" r="r" t="t"/>
              <a:pathLst>
                <a:path extrusionOk="0" h="6996" w="10273">
                  <a:moveTo>
                    <a:pt x="5054" y="1"/>
                  </a:moveTo>
                  <a:cubicBezTo>
                    <a:pt x="4285" y="1"/>
                    <a:pt x="3523" y="199"/>
                    <a:pt x="2806" y="450"/>
                  </a:cubicBezTo>
                  <a:cubicBezTo>
                    <a:pt x="1952" y="727"/>
                    <a:pt x="1056" y="1058"/>
                    <a:pt x="395" y="1688"/>
                  </a:cubicBezTo>
                  <a:cubicBezTo>
                    <a:pt x="267" y="1794"/>
                    <a:pt x="149" y="1922"/>
                    <a:pt x="128" y="2082"/>
                  </a:cubicBezTo>
                  <a:cubicBezTo>
                    <a:pt x="0" y="2722"/>
                    <a:pt x="1632" y="2786"/>
                    <a:pt x="2016" y="2808"/>
                  </a:cubicBezTo>
                  <a:cubicBezTo>
                    <a:pt x="2179" y="2818"/>
                    <a:pt x="2342" y="2824"/>
                    <a:pt x="2505" y="2824"/>
                  </a:cubicBezTo>
                  <a:cubicBezTo>
                    <a:pt x="3144" y="2824"/>
                    <a:pt x="3785" y="2739"/>
                    <a:pt x="4406" y="2552"/>
                  </a:cubicBezTo>
                  <a:cubicBezTo>
                    <a:pt x="4448" y="3810"/>
                    <a:pt x="4886" y="5090"/>
                    <a:pt x="5782" y="5965"/>
                  </a:cubicBezTo>
                  <a:cubicBezTo>
                    <a:pt x="6423" y="6606"/>
                    <a:pt x="7338" y="6996"/>
                    <a:pt x="8240" y="6996"/>
                  </a:cubicBezTo>
                  <a:cubicBezTo>
                    <a:pt x="8583" y="6996"/>
                    <a:pt x="8925" y="6939"/>
                    <a:pt x="9249" y="6819"/>
                  </a:cubicBezTo>
                  <a:cubicBezTo>
                    <a:pt x="9494" y="6733"/>
                    <a:pt x="9739" y="6584"/>
                    <a:pt x="9921" y="6381"/>
                  </a:cubicBezTo>
                  <a:cubicBezTo>
                    <a:pt x="10209" y="6051"/>
                    <a:pt x="10273" y="5581"/>
                    <a:pt x="10209" y="5154"/>
                  </a:cubicBezTo>
                  <a:cubicBezTo>
                    <a:pt x="9974" y="3885"/>
                    <a:pt x="8843" y="3010"/>
                    <a:pt x="8065" y="2082"/>
                  </a:cubicBezTo>
                  <a:cubicBezTo>
                    <a:pt x="7297" y="1207"/>
                    <a:pt x="6763" y="141"/>
                    <a:pt x="5494" y="23"/>
                  </a:cubicBezTo>
                  <a:cubicBezTo>
                    <a:pt x="5347" y="8"/>
                    <a:pt x="5201" y="1"/>
                    <a:pt x="5054" y="1"/>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38"/>
            <p:cNvSpPr/>
            <p:nvPr/>
          </p:nvSpPr>
          <p:spPr>
            <a:xfrm>
              <a:off x="1967409" y="1447238"/>
              <a:ext cx="349234" cy="224458"/>
            </a:xfrm>
            <a:custGeom>
              <a:rect b="b" l="l" r="r" t="t"/>
              <a:pathLst>
                <a:path extrusionOk="0" h="7433" w="11565">
                  <a:moveTo>
                    <a:pt x="6409" y="0"/>
                  </a:moveTo>
                  <a:cubicBezTo>
                    <a:pt x="6300" y="0"/>
                    <a:pt x="6190" y="2"/>
                    <a:pt x="6081" y="4"/>
                  </a:cubicBezTo>
                  <a:cubicBezTo>
                    <a:pt x="4044" y="26"/>
                    <a:pt x="1867" y="538"/>
                    <a:pt x="481" y="2031"/>
                  </a:cubicBezTo>
                  <a:lnTo>
                    <a:pt x="1" y="2458"/>
                  </a:lnTo>
                  <a:cubicBezTo>
                    <a:pt x="438" y="2789"/>
                    <a:pt x="1014" y="2885"/>
                    <a:pt x="1579" y="2906"/>
                  </a:cubicBezTo>
                  <a:cubicBezTo>
                    <a:pt x="1663" y="2909"/>
                    <a:pt x="1748" y="2910"/>
                    <a:pt x="1832" y="2910"/>
                  </a:cubicBezTo>
                  <a:cubicBezTo>
                    <a:pt x="3220" y="2910"/>
                    <a:pt x="4605" y="2498"/>
                    <a:pt x="5772" y="1743"/>
                  </a:cubicBezTo>
                  <a:lnTo>
                    <a:pt x="5772" y="1743"/>
                  </a:lnTo>
                  <a:cubicBezTo>
                    <a:pt x="5510" y="4086"/>
                    <a:pt x="7217" y="7433"/>
                    <a:pt x="9857" y="7433"/>
                  </a:cubicBezTo>
                  <a:cubicBezTo>
                    <a:pt x="9910" y="7433"/>
                    <a:pt x="9964" y="7432"/>
                    <a:pt x="10017" y="7429"/>
                  </a:cubicBezTo>
                  <a:cubicBezTo>
                    <a:pt x="10412" y="7397"/>
                    <a:pt x="10849" y="7333"/>
                    <a:pt x="11148" y="7056"/>
                  </a:cubicBezTo>
                  <a:cubicBezTo>
                    <a:pt x="11500" y="6714"/>
                    <a:pt x="11521" y="6181"/>
                    <a:pt x="11532" y="5701"/>
                  </a:cubicBezTo>
                  <a:cubicBezTo>
                    <a:pt x="11564" y="4282"/>
                    <a:pt x="11511" y="2746"/>
                    <a:pt x="10625" y="1626"/>
                  </a:cubicBezTo>
                  <a:cubicBezTo>
                    <a:pt x="10113" y="975"/>
                    <a:pt x="9367" y="538"/>
                    <a:pt x="8567" y="282"/>
                  </a:cubicBezTo>
                  <a:cubicBezTo>
                    <a:pt x="7870" y="68"/>
                    <a:pt x="7142" y="0"/>
                    <a:pt x="6409" y="0"/>
                  </a:cubicBez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38"/>
            <p:cNvSpPr/>
            <p:nvPr/>
          </p:nvSpPr>
          <p:spPr>
            <a:xfrm>
              <a:off x="1586967" y="1830640"/>
              <a:ext cx="253206" cy="251998"/>
            </a:xfrm>
            <a:custGeom>
              <a:rect b="b" l="l" r="r" t="t"/>
              <a:pathLst>
                <a:path extrusionOk="0" h="8345" w="8385">
                  <a:moveTo>
                    <a:pt x="1572" y="1"/>
                  </a:moveTo>
                  <a:cubicBezTo>
                    <a:pt x="1521" y="1"/>
                    <a:pt x="1463" y="50"/>
                    <a:pt x="1398" y="173"/>
                  </a:cubicBezTo>
                  <a:cubicBezTo>
                    <a:pt x="1280" y="408"/>
                    <a:pt x="1280" y="749"/>
                    <a:pt x="1302" y="1016"/>
                  </a:cubicBezTo>
                  <a:cubicBezTo>
                    <a:pt x="1398" y="2253"/>
                    <a:pt x="1878" y="3470"/>
                    <a:pt x="2678" y="4408"/>
                  </a:cubicBezTo>
                  <a:cubicBezTo>
                    <a:pt x="1974" y="3800"/>
                    <a:pt x="1451" y="2990"/>
                    <a:pt x="1174" y="2083"/>
                  </a:cubicBezTo>
                  <a:cubicBezTo>
                    <a:pt x="1130" y="1925"/>
                    <a:pt x="978" y="1070"/>
                    <a:pt x="713" y="1070"/>
                  </a:cubicBezTo>
                  <a:cubicBezTo>
                    <a:pt x="655" y="1070"/>
                    <a:pt x="592" y="1111"/>
                    <a:pt x="523" y="1208"/>
                  </a:cubicBezTo>
                  <a:cubicBezTo>
                    <a:pt x="416" y="1347"/>
                    <a:pt x="427" y="1528"/>
                    <a:pt x="438" y="1709"/>
                  </a:cubicBezTo>
                  <a:cubicBezTo>
                    <a:pt x="555" y="2723"/>
                    <a:pt x="1110" y="3651"/>
                    <a:pt x="1760" y="4440"/>
                  </a:cubicBezTo>
                  <a:cubicBezTo>
                    <a:pt x="1376" y="4078"/>
                    <a:pt x="982" y="3736"/>
                    <a:pt x="630" y="3363"/>
                  </a:cubicBezTo>
                  <a:cubicBezTo>
                    <a:pt x="546" y="3272"/>
                    <a:pt x="394" y="3145"/>
                    <a:pt x="269" y="3145"/>
                  </a:cubicBezTo>
                  <a:cubicBezTo>
                    <a:pt x="203" y="3145"/>
                    <a:pt x="144" y="3181"/>
                    <a:pt x="107" y="3278"/>
                  </a:cubicBezTo>
                  <a:cubicBezTo>
                    <a:pt x="0" y="3576"/>
                    <a:pt x="480" y="4142"/>
                    <a:pt x="640" y="4355"/>
                  </a:cubicBezTo>
                  <a:cubicBezTo>
                    <a:pt x="907" y="4718"/>
                    <a:pt x="1216" y="5038"/>
                    <a:pt x="1536" y="5358"/>
                  </a:cubicBezTo>
                  <a:cubicBezTo>
                    <a:pt x="1963" y="5774"/>
                    <a:pt x="2497" y="6030"/>
                    <a:pt x="2849" y="6510"/>
                  </a:cubicBezTo>
                  <a:cubicBezTo>
                    <a:pt x="3254" y="7043"/>
                    <a:pt x="3510" y="7683"/>
                    <a:pt x="3563" y="8345"/>
                  </a:cubicBezTo>
                  <a:lnTo>
                    <a:pt x="8385" y="7438"/>
                  </a:lnTo>
                  <a:cubicBezTo>
                    <a:pt x="7532" y="6136"/>
                    <a:pt x="6550" y="4718"/>
                    <a:pt x="5163" y="3918"/>
                  </a:cubicBezTo>
                  <a:cubicBezTo>
                    <a:pt x="4502" y="3544"/>
                    <a:pt x="4065" y="3203"/>
                    <a:pt x="3691" y="2520"/>
                  </a:cubicBezTo>
                  <a:cubicBezTo>
                    <a:pt x="3329" y="1848"/>
                    <a:pt x="3115" y="1133"/>
                    <a:pt x="2891" y="408"/>
                  </a:cubicBezTo>
                  <a:cubicBezTo>
                    <a:pt x="2855" y="300"/>
                    <a:pt x="2807" y="258"/>
                    <a:pt x="2758" y="258"/>
                  </a:cubicBezTo>
                  <a:cubicBezTo>
                    <a:pt x="2677" y="258"/>
                    <a:pt x="2594" y="373"/>
                    <a:pt x="2561" y="493"/>
                  </a:cubicBezTo>
                  <a:cubicBezTo>
                    <a:pt x="2507" y="675"/>
                    <a:pt x="2518" y="888"/>
                    <a:pt x="2518" y="1080"/>
                  </a:cubicBezTo>
                  <a:cubicBezTo>
                    <a:pt x="2529" y="1400"/>
                    <a:pt x="2571" y="1741"/>
                    <a:pt x="2657" y="2061"/>
                  </a:cubicBezTo>
                  <a:cubicBezTo>
                    <a:pt x="2838" y="2691"/>
                    <a:pt x="3158" y="3267"/>
                    <a:pt x="3478" y="3843"/>
                  </a:cubicBezTo>
                  <a:cubicBezTo>
                    <a:pt x="3147" y="3790"/>
                    <a:pt x="2902" y="3502"/>
                    <a:pt x="2721" y="3214"/>
                  </a:cubicBezTo>
                  <a:cubicBezTo>
                    <a:pt x="2240" y="2456"/>
                    <a:pt x="2070" y="1560"/>
                    <a:pt x="1867" y="696"/>
                  </a:cubicBezTo>
                  <a:cubicBezTo>
                    <a:pt x="1826" y="517"/>
                    <a:pt x="1736" y="1"/>
                    <a:pt x="1572" y="1"/>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38"/>
            <p:cNvSpPr/>
            <p:nvPr/>
          </p:nvSpPr>
          <p:spPr>
            <a:xfrm>
              <a:off x="2552748" y="1573106"/>
              <a:ext cx="677481" cy="768073"/>
            </a:xfrm>
            <a:custGeom>
              <a:rect b="b" l="l" r="r" t="t"/>
              <a:pathLst>
                <a:path extrusionOk="0" h="25435" w="22435">
                  <a:moveTo>
                    <a:pt x="10201" y="0"/>
                  </a:moveTo>
                  <a:cubicBezTo>
                    <a:pt x="9800" y="0"/>
                    <a:pt x="9410" y="27"/>
                    <a:pt x="9057" y="71"/>
                  </a:cubicBezTo>
                  <a:cubicBezTo>
                    <a:pt x="7350" y="285"/>
                    <a:pt x="6070" y="1074"/>
                    <a:pt x="5228" y="2546"/>
                  </a:cubicBezTo>
                  <a:cubicBezTo>
                    <a:pt x="4737" y="3432"/>
                    <a:pt x="4833" y="4456"/>
                    <a:pt x="4449" y="5373"/>
                  </a:cubicBezTo>
                  <a:cubicBezTo>
                    <a:pt x="4363" y="5576"/>
                    <a:pt x="4257" y="5768"/>
                    <a:pt x="4097" y="5896"/>
                  </a:cubicBezTo>
                  <a:cubicBezTo>
                    <a:pt x="3876" y="6074"/>
                    <a:pt x="3602" y="6116"/>
                    <a:pt x="3311" y="6116"/>
                  </a:cubicBezTo>
                  <a:cubicBezTo>
                    <a:pt x="3057" y="6116"/>
                    <a:pt x="2791" y="6084"/>
                    <a:pt x="2538" y="6084"/>
                  </a:cubicBezTo>
                  <a:cubicBezTo>
                    <a:pt x="2492" y="6084"/>
                    <a:pt x="2446" y="6085"/>
                    <a:pt x="2401" y="6088"/>
                  </a:cubicBezTo>
                  <a:cubicBezTo>
                    <a:pt x="1707" y="6120"/>
                    <a:pt x="1046" y="6568"/>
                    <a:pt x="736" y="7208"/>
                  </a:cubicBezTo>
                  <a:cubicBezTo>
                    <a:pt x="427" y="7827"/>
                    <a:pt x="512" y="8627"/>
                    <a:pt x="929" y="9203"/>
                  </a:cubicBezTo>
                  <a:cubicBezTo>
                    <a:pt x="395" y="9629"/>
                    <a:pt x="75" y="10301"/>
                    <a:pt x="32" y="10973"/>
                  </a:cubicBezTo>
                  <a:cubicBezTo>
                    <a:pt x="0" y="11656"/>
                    <a:pt x="267" y="12350"/>
                    <a:pt x="769" y="12819"/>
                  </a:cubicBezTo>
                  <a:lnTo>
                    <a:pt x="16748" y="25151"/>
                  </a:lnTo>
                  <a:cubicBezTo>
                    <a:pt x="17222" y="25342"/>
                    <a:pt x="17733" y="25435"/>
                    <a:pt x="18245" y="25435"/>
                  </a:cubicBezTo>
                  <a:cubicBezTo>
                    <a:pt x="19105" y="25435"/>
                    <a:pt x="19968" y="25172"/>
                    <a:pt x="20663" y="24670"/>
                  </a:cubicBezTo>
                  <a:cubicBezTo>
                    <a:pt x="21762" y="23870"/>
                    <a:pt x="22434" y="22494"/>
                    <a:pt x="22381" y="21129"/>
                  </a:cubicBezTo>
                  <a:cubicBezTo>
                    <a:pt x="22317" y="19849"/>
                    <a:pt x="21677" y="18675"/>
                    <a:pt x="20919" y="17641"/>
                  </a:cubicBezTo>
                  <a:cubicBezTo>
                    <a:pt x="20685" y="17342"/>
                    <a:pt x="20450" y="17033"/>
                    <a:pt x="20290" y="16681"/>
                  </a:cubicBezTo>
                  <a:cubicBezTo>
                    <a:pt x="19821" y="15656"/>
                    <a:pt x="20386" y="14782"/>
                    <a:pt x="20418" y="13726"/>
                  </a:cubicBezTo>
                  <a:cubicBezTo>
                    <a:pt x="20461" y="12286"/>
                    <a:pt x="19885" y="11656"/>
                    <a:pt x="18658" y="11069"/>
                  </a:cubicBezTo>
                  <a:cubicBezTo>
                    <a:pt x="18263" y="10888"/>
                    <a:pt x="17868" y="10643"/>
                    <a:pt x="17634" y="10269"/>
                  </a:cubicBezTo>
                  <a:cubicBezTo>
                    <a:pt x="16940" y="9149"/>
                    <a:pt x="17740" y="7485"/>
                    <a:pt x="17975" y="6354"/>
                  </a:cubicBezTo>
                  <a:cubicBezTo>
                    <a:pt x="18391" y="4413"/>
                    <a:pt x="17751" y="2440"/>
                    <a:pt x="16098" y="1298"/>
                  </a:cubicBezTo>
                  <a:cubicBezTo>
                    <a:pt x="15458" y="853"/>
                    <a:pt x="14633" y="609"/>
                    <a:pt x="13839" y="609"/>
                  </a:cubicBezTo>
                  <a:cubicBezTo>
                    <a:pt x="13720" y="609"/>
                    <a:pt x="13601" y="615"/>
                    <a:pt x="13484" y="626"/>
                  </a:cubicBezTo>
                  <a:cubicBezTo>
                    <a:pt x="13394" y="641"/>
                    <a:pt x="13298" y="656"/>
                    <a:pt x="13204" y="656"/>
                  </a:cubicBezTo>
                  <a:cubicBezTo>
                    <a:pt x="13165" y="656"/>
                    <a:pt x="13127" y="654"/>
                    <a:pt x="13089" y="647"/>
                  </a:cubicBezTo>
                  <a:cubicBezTo>
                    <a:pt x="12940" y="615"/>
                    <a:pt x="12801" y="541"/>
                    <a:pt x="12673" y="466"/>
                  </a:cubicBezTo>
                  <a:cubicBezTo>
                    <a:pt x="11975" y="124"/>
                    <a:pt x="11063" y="0"/>
                    <a:pt x="10201"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38"/>
            <p:cNvSpPr/>
            <p:nvPr/>
          </p:nvSpPr>
          <p:spPr>
            <a:xfrm>
              <a:off x="2838155" y="1627433"/>
              <a:ext cx="288356" cy="483492"/>
            </a:xfrm>
            <a:custGeom>
              <a:rect b="b" l="l" r="r" t="t"/>
              <a:pathLst>
                <a:path extrusionOk="0" h="16011" w="9549">
                  <a:moveTo>
                    <a:pt x="5697" y="0"/>
                  </a:moveTo>
                  <a:lnTo>
                    <a:pt x="769" y="3617"/>
                  </a:lnTo>
                  <a:cubicBezTo>
                    <a:pt x="566" y="4395"/>
                    <a:pt x="321" y="5153"/>
                    <a:pt x="1" y="5889"/>
                  </a:cubicBezTo>
                  <a:lnTo>
                    <a:pt x="1" y="14338"/>
                  </a:lnTo>
                  <a:cubicBezTo>
                    <a:pt x="609" y="14818"/>
                    <a:pt x="1313" y="15191"/>
                    <a:pt x="2049" y="15479"/>
                  </a:cubicBezTo>
                  <a:cubicBezTo>
                    <a:pt x="2961" y="15810"/>
                    <a:pt x="3937" y="16010"/>
                    <a:pt x="4903" y="16010"/>
                  </a:cubicBezTo>
                  <a:cubicBezTo>
                    <a:pt x="5620" y="16010"/>
                    <a:pt x="6332" y="15900"/>
                    <a:pt x="7009" y="15650"/>
                  </a:cubicBezTo>
                  <a:cubicBezTo>
                    <a:pt x="8289" y="15180"/>
                    <a:pt x="9463" y="14071"/>
                    <a:pt x="9516" y="12716"/>
                  </a:cubicBezTo>
                  <a:cubicBezTo>
                    <a:pt x="9548" y="11649"/>
                    <a:pt x="8887" y="10657"/>
                    <a:pt x="8033" y="10039"/>
                  </a:cubicBezTo>
                  <a:cubicBezTo>
                    <a:pt x="7767" y="9836"/>
                    <a:pt x="7468" y="9644"/>
                    <a:pt x="7297" y="9356"/>
                  </a:cubicBezTo>
                  <a:cubicBezTo>
                    <a:pt x="7159" y="9057"/>
                    <a:pt x="7180" y="8716"/>
                    <a:pt x="7233" y="8385"/>
                  </a:cubicBezTo>
                  <a:cubicBezTo>
                    <a:pt x="7393" y="7329"/>
                    <a:pt x="7735" y="6316"/>
                    <a:pt x="7927" y="5270"/>
                  </a:cubicBezTo>
                  <a:cubicBezTo>
                    <a:pt x="8129" y="4235"/>
                    <a:pt x="8204" y="3137"/>
                    <a:pt x="7873" y="2123"/>
                  </a:cubicBezTo>
                  <a:cubicBezTo>
                    <a:pt x="7543" y="1110"/>
                    <a:pt x="6743" y="214"/>
                    <a:pt x="5697"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38"/>
            <p:cNvSpPr/>
            <p:nvPr/>
          </p:nvSpPr>
          <p:spPr>
            <a:xfrm>
              <a:off x="2698668" y="1620035"/>
              <a:ext cx="362128" cy="394983"/>
            </a:xfrm>
            <a:custGeom>
              <a:rect b="b" l="l" r="r" t="t"/>
              <a:pathLst>
                <a:path extrusionOk="0" h="13080" w="11992">
                  <a:moveTo>
                    <a:pt x="6544" y="1"/>
                  </a:moveTo>
                  <a:cubicBezTo>
                    <a:pt x="5306" y="1"/>
                    <a:pt x="4086" y="405"/>
                    <a:pt x="3286" y="1408"/>
                  </a:cubicBezTo>
                  <a:cubicBezTo>
                    <a:pt x="2668" y="2187"/>
                    <a:pt x="2540" y="3115"/>
                    <a:pt x="2444" y="4075"/>
                  </a:cubicBezTo>
                  <a:cubicBezTo>
                    <a:pt x="2433" y="4203"/>
                    <a:pt x="2412" y="4320"/>
                    <a:pt x="2412" y="4438"/>
                  </a:cubicBezTo>
                  <a:cubicBezTo>
                    <a:pt x="2223" y="4352"/>
                    <a:pt x="2018" y="4311"/>
                    <a:pt x="1810" y="4311"/>
                  </a:cubicBezTo>
                  <a:cubicBezTo>
                    <a:pt x="1525" y="4311"/>
                    <a:pt x="1236" y="4390"/>
                    <a:pt x="982" y="4544"/>
                  </a:cubicBezTo>
                  <a:cubicBezTo>
                    <a:pt x="1" y="5163"/>
                    <a:pt x="161" y="7158"/>
                    <a:pt x="822" y="7947"/>
                  </a:cubicBezTo>
                  <a:cubicBezTo>
                    <a:pt x="982" y="8129"/>
                    <a:pt x="1196" y="8257"/>
                    <a:pt x="1430" y="8363"/>
                  </a:cubicBezTo>
                  <a:cubicBezTo>
                    <a:pt x="1711" y="8491"/>
                    <a:pt x="2020" y="8571"/>
                    <a:pt x="2322" y="8571"/>
                  </a:cubicBezTo>
                  <a:cubicBezTo>
                    <a:pt x="2399" y="8571"/>
                    <a:pt x="2475" y="8566"/>
                    <a:pt x="2550" y="8555"/>
                  </a:cubicBezTo>
                  <a:cubicBezTo>
                    <a:pt x="2689" y="9003"/>
                    <a:pt x="2945" y="9377"/>
                    <a:pt x="3372" y="9654"/>
                  </a:cubicBezTo>
                  <a:cubicBezTo>
                    <a:pt x="3681" y="9857"/>
                    <a:pt x="3990" y="10028"/>
                    <a:pt x="4310" y="10177"/>
                  </a:cubicBezTo>
                  <a:lnTo>
                    <a:pt x="4065" y="11777"/>
                  </a:lnTo>
                  <a:cubicBezTo>
                    <a:pt x="4044" y="11905"/>
                    <a:pt x="3958" y="12012"/>
                    <a:pt x="3841" y="12065"/>
                  </a:cubicBezTo>
                  <a:cubicBezTo>
                    <a:pt x="4588" y="12673"/>
                    <a:pt x="5537" y="13057"/>
                    <a:pt x="6508" y="13078"/>
                  </a:cubicBezTo>
                  <a:cubicBezTo>
                    <a:pt x="6538" y="13079"/>
                    <a:pt x="6568" y="13079"/>
                    <a:pt x="6599" y="13079"/>
                  </a:cubicBezTo>
                  <a:cubicBezTo>
                    <a:pt x="7111" y="13079"/>
                    <a:pt x="7614" y="12994"/>
                    <a:pt x="8097" y="12822"/>
                  </a:cubicBezTo>
                  <a:cubicBezTo>
                    <a:pt x="7969" y="12748"/>
                    <a:pt x="7905" y="12609"/>
                    <a:pt x="7916" y="12470"/>
                  </a:cubicBezTo>
                  <a:lnTo>
                    <a:pt x="8108" y="10753"/>
                  </a:lnTo>
                  <a:cubicBezTo>
                    <a:pt x="8375" y="10742"/>
                    <a:pt x="8631" y="10700"/>
                    <a:pt x="8908" y="10668"/>
                  </a:cubicBezTo>
                  <a:cubicBezTo>
                    <a:pt x="9730" y="10529"/>
                    <a:pt x="10498" y="10241"/>
                    <a:pt x="10999" y="9537"/>
                  </a:cubicBezTo>
                  <a:cubicBezTo>
                    <a:pt x="11255" y="9174"/>
                    <a:pt x="11276" y="8769"/>
                    <a:pt x="11404" y="8353"/>
                  </a:cubicBezTo>
                  <a:cubicBezTo>
                    <a:pt x="11586" y="7681"/>
                    <a:pt x="11671" y="6987"/>
                    <a:pt x="11724" y="6273"/>
                  </a:cubicBezTo>
                  <a:cubicBezTo>
                    <a:pt x="11820" y="5195"/>
                    <a:pt x="11991" y="4235"/>
                    <a:pt x="11820" y="3158"/>
                  </a:cubicBezTo>
                  <a:cubicBezTo>
                    <a:pt x="11532" y="1504"/>
                    <a:pt x="9335" y="469"/>
                    <a:pt x="7873" y="149"/>
                  </a:cubicBezTo>
                  <a:cubicBezTo>
                    <a:pt x="7441" y="53"/>
                    <a:pt x="6991" y="1"/>
                    <a:pt x="6544" y="1"/>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38"/>
            <p:cNvSpPr/>
            <p:nvPr/>
          </p:nvSpPr>
          <p:spPr>
            <a:xfrm>
              <a:off x="2523123" y="1971939"/>
              <a:ext cx="637499" cy="733225"/>
            </a:xfrm>
            <a:custGeom>
              <a:rect b="b" l="l" r="r" t="t"/>
              <a:pathLst>
                <a:path extrusionOk="0" h="24281" w="21111">
                  <a:moveTo>
                    <a:pt x="6741" y="1"/>
                  </a:moveTo>
                  <a:cubicBezTo>
                    <a:pt x="5611" y="1"/>
                    <a:pt x="4411" y="271"/>
                    <a:pt x="3606" y="1191"/>
                  </a:cubicBezTo>
                  <a:cubicBezTo>
                    <a:pt x="1643" y="3410"/>
                    <a:pt x="0" y="6738"/>
                    <a:pt x="800" y="13362"/>
                  </a:cubicBezTo>
                  <a:cubicBezTo>
                    <a:pt x="1600" y="19987"/>
                    <a:pt x="5686" y="23731"/>
                    <a:pt x="5686" y="23731"/>
                  </a:cubicBezTo>
                  <a:cubicBezTo>
                    <a:pt x="5686" y="23731"/>
                    <a:pt x="8705" y="24281"/>
                    <a:pt x="12139" y="24281"/>
                  </a:cubicBezTo>
                  <a:cubicBezTo>
                    <a:pt x="15069" y="24281"/>
                    <a:pt x="18300" y="23881"/>
                    <a:pt x="20215" y="22398"/>
                  </a:cubicBezTo>
                  <a:cubicBezTo>
                    <a:pt x="20215" y="22398"/>
                    <a:pt x="21111" y="19891"/>
                    <a:pt x="19266" y="16179"/>
                  </a:cubicBezTo>
                  <a:cubicBezTo>
                    <a:pt x="19266" y="16179"/>
                    <a:pt x="19266" y="16179"/>
                    <a:pt x="19266" y="16179"/>
                  </a:cubicBezTo>
                  <a:cubicBezTo>
                    <a:pt x="19257" y="16179"/>
                    <a:pt x="21014" y="6417"/>
                    <a:pt x="19778" y="4348"/>
                  </a:cubicBezTo>
                  <a:cubicBezTo>
                    <a:pt x="18593" y="2364"/>
                    <a:pt x="16951" y="1425"/>
                    <a:pt x="14092" y="1223"/>
                  </a:cubicBezTo>
                  <a:cubicBezTo>
                    <a:pt x="14028" y="1223"/>
                    <a:pt x="13964" y="1201"/>
                    <a:pt x="13910" y="1159"/>
                  </a:cubicBezTo>
                  <a:cubicBezTo>
                    <a:pt x="13450" y="1332"/>
                    <a:pt x="12963" y="1418"/>
                    <a:pt x="12481" y="1418"/>
                  </a:cubicBezTo>
                  <a:cubicBezTo>
                    <a:pt x="12428" y="1418"/>
                    <a:pt x="12374" y="1417"/>
                    <a:pt x="12321" y="1415"/>
                  </a:cubicBezTo>
                  <a:cubicBezTo>
                    <a:pt x="11350" y="1383"/>
                    <a:pt x="10401" y="1009"/>
                    <a:pt x="9654" y="401"/>
                  </a:cubicBezTo>
                  <a:cubicBezTo>
                    <a:pt x="9614" y="424"/>
                    <a:pt x="9568" y="435"/>
                    <a:pt x="9521" y="435"/>
                  </a:cubicBezTo>
                  <a:cubicBezTo>
                    <a:pt x="9480" y="435"/>
                    <a:pt x="9438" y="427"/>
                    <a:pt x="9398" y="412"/>
                  </a:cubicBezTo>
                  <a:cubicBezTo>
                    <a:pt x="8849" y="250"/>
                    <a:pt x="7827" y="1"/>
                    <a:pt x="6741" y="1"/>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38"/>
            <p:cNvSpPr/>
            <p:nvPr/>
          </p:nvSpPr>
          <p:spPr>
            <a:xfrm>
              <a:off x="2841718" y="1688163"/>
              <a:ext cx="69937" cy="34365"/>
            </a:xfrm>
            <a:custGeom>
              <a:rect b="b" l="l" r="r" t="t"/>
              <a:pathLst>
                <a:path extrusionOk="0" h="1138" w="2316">
                  <a:moveTo>
                    <a:pt x="1538" y="1"/>
                  </a:moveTo>
                  <a:cubicBezTo>
                    <a:pt x="1383" y="1"/>
                    <a:pt x="1212" y="19"/>
                    <a:pt x="1035" y="59"/>
                  </a:cubicBezTo>
                  <a:cubicBezTo>
                    <a:pt x="438" y="208"/>
                    <a:pt x="0" y="539"/>
                    <a:pt x="64" y="816"/>
                  </a:cubicBezTo>
                  <a:cubicBezTo>
                    <a:pt x="109" y="1019"/>
                    <a:pt x="398" y="1137"/>
                    <a:pt x="773" y="1137"/>
                  </a:cubicBezTo>
                  <a:cubicBezTo>
                    <a:pt x="931" y="1137"/>
                    <a:pt x="1104" y="1117"/>
                    <a:pt x="1280" y="1072"/>
                  </a:cubicBezTo>
                  <a:cubicBezTo>
                    <a:pt x="1878" y="934"/>
                    <a:pt x="2315" y="592"/>
                    <a:pt x="2251" y="315"/>
                  </a:cubicBezTo>
                  <a:cubicBezTo>
                    <a:pt x="2213" y="117"/>
                    <a:pt x="1925" y="1"/>
                    <a:pt x="153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38"/>
            <p:cNvSpPr/>
            <p:nvPr/>
          </p:nvSpPr>
          <p:spPr>
            <a:xfrm>
              <a:off x="3351017" y="2005520"/>
              <a:ext cx="32553" cy="28899"/>
            </a:xfrm>
            <a:custGeom>
              <a:rect b="b" l="l" r="r" t="t"/>
              <a:pathLst>
                <a:path extrusionOk="0" h="957" w="1078">
                  <a:moveTo>
                    <a:pt x="949" y="0"/>
                  </a:moveTo>
                  <a:cubicBezTo>
                    <a:pt x="832" y="0"/>
                    <a:pt x="602" y="128"/>
                    <a:pt x="406" y="324"/>
                  </a:cubicBezTo>
                  <a:cubicBezTo>
                    <a:pt x="139" y="591"/>
                    <a:pt x="0" y="879"/>
                    <a:pt x="86" y="943"/>
                  </a:cubicBezTo>
                  <a:cubicBezTo>
                    <a:pt x="97" y="952"/>
                    <a:pt x="112" y="957"/>
                    <a:pt x="131" y="957"/>
                  </a:cubicBezTo>
                  <a:cubicBezTo>
                    <a:pt x="237" y="957"/>
                    <a:pt x="455" y="811"/>
                    <a:pt x="673" y="612"/>
                  </a:cubicBezTo>
                  <a:cubicBezTo>
                    <a:pt x="918" y="356"/>
                    <a:pt x="1078" y="100"/>
                    <a:pt x="1014" y="25"/>
                  </a:cubicBezTo>
                  <a:cubicBezTo>
                    <a:pt x="1001" y="8"/>
                    <a:pt x="979" y="0"/>
                    <a:pt x="949" y="0"/>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38"/>
            <p:cNvSpPr/>
            <p:nvPr/>
          </p:nvSpPr>
          <p:spPr>
            <a:xfrm>
              <a:off x="3366811" y="2130300"/>
              <a:ext cx="62177" cy="11656"/>
            </a:xfrm>
            <a:custGeom>
              <a:rect b="b" l="l" r="r" t="t"/>
              <a:pathLst>
                <a:path extrusionOk="0" h="386" w="2059">
                  <a:moveTo>
                    <a:pt x="1035" y="0"/>
                  </a:moveTo>
                  <a:cubicBezTo>
                    <a:pt x="480" y="0"/>
                    <a:pt x="22" y="43"/>
                    <a:pt x="11" y="160"/>
                  </a:cubicBezTo>
                  <a:cubicBezTo>
                    <a:pt x="0" y="267"/>
                    <a:pt x="448" y="384"/>
                    <a:pt x="1024" y="384"/>
                  </a:cubicBezTo>
                  <a:cubicBezTo>
                    <a:pt x="1049" y="385"/>
                    <a:pt x="1074" y="385"/>
                    <a:pt x="1099" y="385"/>
                  </a:cubicBezTo>
                  <a:cubicBezTo>
                    <a:pt x="1648" y="385"/>
                    <a:pt x="2059" y="273"/>
                    <a:pt x="2048" y="171"/>
                  </a:cubicBezTo>
                  <a:cubicBezTo>
                    <a:pt x="2038" y="64"/>
                    <a:pt x="1590" y="11"/>
                    <a:pt x="1035" y="0"/>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38"/>
            <p:cNvSpPr/>
            <p:nvPr/>
          </p:nvSpPr>
          <p:spPr>
            <a:xfrm>
              <a:off x="3366479" y="2252001"/>
              <a:ext cx="51577" cy="22014"/>
            </a:xfrm>
            <a:custGeom>
              <a:rect b="b" l="l" r="r" t="t"/>
              <a:pathLst>
                <a:path extrusionOk="0" h="729" w="1708">
                  <a:moveTo>
                    <a:pt x="149" y="1"/>
                  </a:moveTo>
                  <a:cubicBezTo>
                    <a:pt x="86" y="1"/>
                    <a:pt x="45" y="14"/>
                    <a:pt x="33" y="45"/>
                  </a:cubicBezTo>
                  <a:cubicBezTo>
                    <a:pt x="1" y="141"/>
                    <a:pt x="310" y="397"/>
                    <a:pt x="779" y="568"/>
                  </a:cubicBezTo>
                  <a:cubicBezTo>
                    <a:pt x="1069" y="676"/>
                    <a:pt x="1341" y="728"/>
                    <a:pt x="1508" y="728"/>
                  </a:cubicBezTo>
                  <a:cubicBezTo>
                    <a:pt x="1606" y="728"/>
                    <a:pt x="1667" y="710"/>
                    <a:pt x="1675" y="675"/>
                  </a:cubicBezTo>
                  <a:cubicBezTo>
                    <a:pt x="1707" y="568"/>
                    <a:pt x="1355" y="376"/>
                    <a:pt x="918" y="205"/>
                  </a:cubicBezTo>
                  <a:cubicBezTo>
                    <a:pt x="592" y="84"/>
                    <a:pt x="304" y="1"/>
                    <a:pt x="149" y="1"/>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38"/>
            <p:cNvSpPr/>
            <p:nvPr/>
          </p:nvSpPr>
          <p:spPr>
            <a:xfrm>
              <a:off x="3341354" y="2382036"/>
              <a:ext cx="31285" cy="32704"/>
            </a:xfrm>
            <a:custGeom>
              <a:rect b="b" l="l" r="r" t="t"/>
              <a:pathLst>
                <a:path extrusionOk="0" h="1083" w="1036">
                  <a:moveTo>
                    <a:pt x="125" y="0"/>
                  </a:moveTo>
                  <a:cubicBezTo>
                    <a:pt x="105" y="0"/>
                    <a:pt x="88" y="6"/>
                    <a:pt x="75" y="17"/>
                  </a:cubicBezTo>
                  <a:cubicBezTo>
                    <a:pt x="0" y="92"/>
                    <a:pt x="139" y="380"/>
                    <a:pt x="374" y="678"/>
                  </a:cubicBezTo>
                  <a:cubicBezTo>
                    <a:pt x="589" y="922"/>
                    <a:pt x="821" y="1083"/>
                    <a:pt x="925" y="1083"/>
                  </a:cubicBezTo>
                  <a:cubicBezTo>
                    <a:pt x="939" y="1083"/>
                    <a:pt x="951" y="1080"/>
                    <a:pt x="961" y="1073"/>
                  </a:cubicBezTo>
                  <a:cubicBezTo>
                    <a:pt x="1035" y="1009"/>
                    <a:pt x="907" y="710"/>
                    <a:pt x="673" y="422"/>
                  </a:cubicBezTo>
                  <a:cubicBezTo>
                    <a:pt x="455" y="169"/>
                    <a:pt x="238" y="0"/>
                    <a:pt x="125" y="0"/>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38"/>
            <p:cNvSpPr/>
            <p:nvPr/>
          </p:nvSpPr>
          <p:spPr>
            <a:xfrm>
              <a:off x="3232790" y="2433222"/>
              <a:ext cx="18722" cy="39559"/>
            </a:xfrm>
            <a:custGeom>
              <a:rect b="b" l="l" r="r" t="t"/>
              <a:pathLst>
                <a:path extrusionOk="0" h="1310" w="620">
                  <a:moveTo>
                    <a:pt x="113" y="1"/>
                  </a:moveTo>
                  <a:cubicBezTo>
                    <a:pt x="103" y="1"/>
                    <a:pt x="94" y="3"/>
                    <a:pt x="86" y="7"/>
                  </a:cubicBezTo>
                  <a:cubicBezTo>
                    <a:pt x="1" y="50"/>
                    <a:pt x="33" y="349"/>
                    <a:pt x="139" y="701"/>
                  </a:cubicBezTo>
                  <a:cubicBezTo>
                    <a:pt x="232" y="1030"/>
                    <a:pt x="354" y="1310"/>
                    <a:pt x="468" y="1310"/>
                  </a:cubicBezTo>
                  <a:cubicBezTo>
                    <a:pt x="472" y="1310"/>
                    <a:pt x="476" y="1310"/>
                    <a:pt x="481" y="1309"/>
                  </a:cubicBezTo>
                  <a:cubicBezTo>
                    <a:pt x="587" y="1298"/>
                    <a:pt x="619" y="968"/>
                    <a:pt x="502" y="594"/>
                  </a:cubicBezTo>
                  <a:cubicBezTo>
                    <a:pt x="404" y="253"/>
                    <a:pt x="218" y="1"/>
                    <a:pt x="113" y="1"/>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38"/>
            <p:cNvSpPr/>
            <p:nvPr/>
          </p:nvSpPr>
          <p:spPr>
            <a:xfrm>
              <a:off x="3028285" y="2074886"/>
              <a:ext cx="46051" cy="190727"/>
            </a:xfrm>
            <a:custGeom>
              <a:rect b="b" l="l" r="r" t="t"/>
              <a:pathLst>
                <a:path extrusionOk="0" h="6316" w="1525">
                  <a:moveTo>
                    <a:pt x="126" y="0"/>
                  </a:moveTo>
                  <a:cubicBezTo>
                    <a:pt x="102" y="0"/>
                    <a:pt x="0" y="382"/>
                    <a:pt x="105" y="982"/>
                  </a:cubicBezTo>
                  <a:cubicBezTo>
                    <a:pt x="159" y="1270"/>
                    <a:pt x="265" y="1622"/>
                    <a:pt x="425" y="1995"/>
                  </a:cubicBezTo>
                  <a:cubicBezTo>
                    <a:pt x="585" y="2347"/>
                    <a:pt x="767" y="2742"/>
                    <a:pt x="937" y="3147"/>
                  </a:cubicBezTo>
                  <a:cubicBezTo>
                    <a:pt x="1119" y="3563"/>
                    <a:pt x="1225" y="3969"/>
                    <a:pt x="1279" y="4353"/>
                  </a:cubicBezTo>
                  <a:cubicBezTo>
                    <a:pt x="1332" y="4726"/>
                    <a:pt x="1332" y="5089"/>
                    <a:pt x="1311" y="5366"/>
                  </a:cubicBezTo>
                  <a:cubicBezTo>
                    <a:pt x="1268" y="5953"/>
                    <a:pt x="1151" y="6316"/>
                    <a:pt x="1183" y="6316"/>
                  </a:cubicBezTo>
                  <a:cubicBezTo>
                    <a:pt x="1183" y="6316"/>
                    <a:pt x="1183" y="6316"/>
                    <a:pt x="1184" y="6316"/>
                  </a:cubicBezTo>
                  <a:cubicBezTo>
                    <a:pt x="1209" y="6316"/>
                    <a:pt x="1387" y="5966"/>
                    <a:pt x="1471" y="5377"/>
                  </a:cubicBezTo>
                  <a:cubicBezTo>
                    <a:pt x="1513" y="5089"/>
                    <a:pt x="1524" y="4716"/>
                    <a:pt x="1492" y="4310"/>
                  </a:cubicBezTo>
                  <a:cubicBezTo>
                    <a:pt x="1449" y="3916"/>
                    <a:pt x="1332" y="3467"/>
                    <a:pt x="1151" y="3062"/>
                  </a:cubicBezTo>
                  <a:cubicBezTo>
                    <a:pt x="980" y="2635"/>
                    <a:pt x="777" y="2241"/>
                    <a:pt x="617" y="1899"/>
                  </a:cubicBezTo>
                  <a:cubicBezTo>
                    <a:pt x="457" y="1547"/>
                    <a:pt x="340" y="1217"/>
                    <a:pt x="265" y="939"/>
                  </a:cubicBezTo>
                  <a:cubicBezTo>
                    <a:pt x="116" y="374"/>
                    <a:pt x="169" y="1"/>
                    <a:pt x="127" y="1"/>
                  </a:cubicBezTo>
                  <a:cubicBezTo>
                    <a:pt x="126" y="0"/>
                    <a:pt x="126" y="0"/>
                    <a:pt x="126" y="0"/>
                  </a:cubicBezTo>
                  <a:close/>
                </a:path>
              </a:pathLst>
            </a:custGeom>
            <a:solidFill>
              <a:srgbClr val="D39F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38"/>
            <p:cNvSpPr/>
            <p:nvPr/>
          </p:nvSpPr>
          <p:spPr>
            <a:xfrm>
              <a:off x="3046283" y="2093881"/>
              <a:ext cx="6794" cy="53872"/>
            </a:xfrm>
            <a:custGeom>
              <a:rect b="b" l="l" r="r" t="t"/>
              <a:pathLst>
                <a:path extrusionOk="0" h="1784" w="225">
                  <a:moveTo>
                    <a:pt x="169" y="1"/>
                  </a:moveTo>
                  <a:cubicBezTo>
                    <a:pt x="125" y="1"/>
                    <a:pt x="0" y="392"/>
                    <a:pt x="0" y="897"/>
                  </a:cubicBezTo>
                  <a:cubicBezTo>
                    <a:pt x="0" y="1386"/>
                    <a:pt x="122" y="1783"/>
                    <a:pt x="167" y="1783"/>
                  </a:cubicBezTo>
                  <a:cubicBezTo>
                    <a:pt x="169" y="1783"/>
                    <a:pt x="170" y="1783"/>
                    <a:pt x="171" y="1782"/>
                  </a:cubicBezTo>
                  <a:cubicBezTo>
                    <a:pt x="213" y="1772"/>
                    <a:pt x="160" y="1388"/>
                    <a:pt x="160" y="897"/>
                  </a:cubicBezTo>
                  <a:cubicBezTo>
                    <a:pt x="160" y="417"/>
                    <a:pt x="224" y="12"/>
                    <a:pt x="171" y="1"/>
                  </a:cubicBezTo>
                  <a:cubicBezTo>
                    <a:pt x="170" y="1"/>
                    <a:pt x="170" y="1"/>
                    <a:pt x="169" y="1"/>
                  </a:cubicBezTo>
                  <a:close/>
                </a:path>
              </a:pathLst>
            </a:custGeom>
            <a:solidFill>
              <a:srgbClr val="D39F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38"/>
            <p:cNvSpPr/>
            <p:nvPr/>
          </p:nvSpPr>
          <p:spPr>
            <a:xfrm>
              <a:off x="2750549" y="1973086"/>
              <a:ext cx="248072" cy="165996"/>
            </a:xfrm>
            <a:custGeom>
              <a:rect b="b" l="l" r="r" t="t"/>
              <a:pathLst>
                <a:path extrusionOk="0" h="5497" w="8215">
                  <a:moveTo>
                    <a:pt x="0" y="1"/>
                  </a:moveTo>
                  <a:lnTo>
                    <a:pt x="0" y="1"/>
                  </a:lnTo>
                  <a:cubicBezTo>
                    <a:pt x="267" y="1857"/>
                    <a:pt x="1099" y="3606"/>
                    <a:pt x="2592" y="4844"/>
                  </a:cubicBezTo>
                  <a:cubicBezTo>
                    <a:pt x="2934" y="5132"/>
                    <a:pt x="3350" y="5420"/>
                    <a:pt x="3830" y="5484"/>
                  </a:cubicBezTo>
                  <a:cubicBezTo>
                    <a:pt x="3899" y="5492"/>
                    <a:pt x="3967" y="5496"/>
                    <a:pt x="4035" y="5496"/>
                  </a:cubicBezTo>
                  <a:cubicBezTo>
                    <a:pt x="4561" y="5496"/>
                    <a:pt x="5069" y="5255"/>
                    <a:pt x="5494" y="4972"/>
                  </a:cubicBezTo>
                  <a:cubicBezTo>
                    <a:pt x="6795" y="4108"/>
                    <a:pt x="7596" y="2785"/>
                    <a:pt x="8214" y="1419"/>
                  </a:cubicBezTo>
                  <a:cubicBezTo>
                    <a:pt x="7713" y="1313"/>
                    <a:pt x="7169" y="1227"/>
                    <a:pt x="6561" y="1185"/>
                  </a:cubicBezTo>
                  <a:cubicBezTo>
                    <a:pt x="6497" y="1185"/>
                    <a:pt x="6433" y="1163"/>
                    <a:pt x="6379" y="1121"/>
                  </a:cubicBezTo>
                  <a:cubicBezTo>
                    <a:pt x="5919" y="1294"/>
                    <a:pt x="5432" y="1380"/>
                    <a:pt x="4950" y="1380"/>
                  </a:cubicBezTo>
                  <a:cubicBezTo>
                    <a:pt x="4897" y="1380"/>
                    <a:pt x="4843" y="1379"/>
                    <a:pt x="4790" y="1377"/>
                  </a:cubicBezTo>
                  <a:cubicBezTo>
                    <a:pt x="3819" y="1345"/>
                    <a:pt x="2870" y="971"/>
                    <a:pt x="2123" y="363"/>
                  </a:cubicBezTo>
                  <a:cubicBezTo>
                    <a:pt x="2083" y="386"/>
                    <a:pt x="2037" y="397"/>
                    <a:pt x="1990" y="397"/>
                  </a:cubicBezTo>
                  <a:cubicBezTo>
                    <a:pt x="1949" y="397"/>
                    <a:pt x="1907" y="389"/>
                    <a:pt x="1867" y="374"/>
                  </a:cubicBezTo>
                  <a:cubicBezTo>
                    <a:pt x="1462" y="257"/>
                    <a:pt x="779" y="86"/>
                    <a:pt x="0" y="1"/>
                  </a:cubicBezTo>
                  <a:close/>
                </a:path>
              </a:pathLst>
            </a:custGeom>
            <a:solidFill>
              <a:srgbClr val="D39F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38"/>
            <p:cNvSpPr/>
            <p:nvPr/>
          </p:nvSpPr>
          <p:spPr>
            <a:xfrm>
              <a:off x="3004700" y="1995554"/>
              <a:ext cx="297385" cy="388672"/>
            </a:xfrm>
            <a:custGeom>
              <a:rect b="b" l="l" r="r" t="t"/>
              <a:pathLst>
                <a:path extrusionOk="0" h="12871" w="9848">
                  <a:moveTo>
                    <a:pt x="1656" y="0"/>
                  </a:moveTo>
                  <a:cubicBezTo>
                    <a:pt x="837" y="0"/>
                    <a:pt x="790" y="835"/>
                    <a:pt x="790" y="835"/>
                  </a:cubicBezTo>
                  <a:lnTo>
                    <a:pt x="12" y="11674"/>
                  </a:lnTo>
                  <a:cubicBezTo>
                    <a:pt x="1" y="11951"/>
                    <a:pt x="204" y="12175"/>
                    <a:pt x="470" y="12207"/>
                  </a:cubicBezTo>
                  <a:lnTo>
                    <a:pt x="8151" y="12826"/>
                  </a:lnTo>
                  <a:cubicBezTo>
                    <a:pt x="8155" y="12833"/>
                    <a:pt x="8283" y="12871"/>
                    <a:pt x="8451" y="12871"/>
                  </a:cubicBezTo>
                  <a:cubicBezTo>
                    <a:pt x="8753" y="12871"/>
                    <a:pt x="9180" y="12749"/>
                    <a:pt x="9228" y="12111"/>
                  </a:cubicBezTo>
                  <a:cubicBezTo>
                    <a:pt x="9260" y="11780"/>
                    <a:pt x="9079" y="11556"/>
                    <a:pt x="8898" y="11396"/>
                  </a:cubicBezTo>
                  <a:lnTo>
                    <a:pt x="9815" y="1561"/>
                  </a:lnTo>
                  <a:cubicBezTo>
                    <a:pt x="9847" y="1283"/>
                    <a:pt x="9644" y="1049"/>
                    <a:pt x="9367" y="1017"/>
                  </a:cubicBezTo>
                  <a:lnTo>
                    <a:pt x="2380" y="462"/>
                  </a:lnTo>
                  <a:cubicBezTo>
                    <a:pt x="2305" y="217"/>
                    <a:pt x="2220" y="67"/>
                    <a:pt x="1846" y="14"/>
                  </a:cubicBezTo>
                  <a:cubicBezTo>
                    <a:pt x="1779" y="5"/>
                    <a:pt x="1716" y="0"/>
                    <a:pt x="1656"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38"/>
            <p:cNvSpPr/>
            <p:nvPr/>
          </p:nvSpPr>
          <p:spPr>
            <a:xfrm>
              <a:off x="3017595" y="1995615"/>
              <a:ext cx="297053" cy="377046"/>
            </a:xfrm>
            <a:custGeom>
              <a:rect b="b" l="l" r="r" t="t"/>
              <a:pathLst>
                <a:path extrusionOk="0" h="12486" w="9837">
                  <a:moveTo>
                    <a:pt x="1323" y="1"/>
                  </a:moveTo>
                  <a:cubicBezTo>
                    <a:pt x="1054" y="1"/>
                    <a:pt x="811" y="190"/>
                    <a:pt x="801" y="471"/>
                  </a:cubicBezTo>
                  <a:lnTo>
                    <a:pt x="22" y="11309"/>
                  </a:lnTo>
                  <a:cubicBezTo>
                    <a:pt x="1" y="11576"/>
                    <a:pt x="203" y="11821"/>
                    <a:pt x="481" y="11842"/>
                  </a:cubicBezTo>
                  <a:lnTo>
                    <a:pt x="8257" y="12482"/>
                  </a:lnTo>
                  <a:cubicBezTo>
                    <a:pt x="8277" y="12485"/>
                    <a:pt x="8296" y="12486"/>
                    <a:pt x="8315" y="12486"/>
                  </a:cubicBezTo>
                  <a:cubicBezTo>
                    <a:pt x="8568" y="12486"/>
                    <a:pt x="8781" y="12292"/>
                    <a:pt x="8801" y="12024"/>
                  </a:cubicBezTo>
                  <a:lnTo>
                    <a:pt x="9815" y="1196"/>
                  </a:lnTo>
                  <a:cubicBezTo>
                    <a:pt x="9836" y="919"/>
                    <a:pt x="9644" y="684"/>
                    <a:pt x="9356" y="652"/>
                  </a:cubicBezTo>
                  <a:lnTo>
                    <a:pt x="1345" y="1"/>
                  </a:lnTo>
                  <a:cubicBezTo>
                    <a:pt x="1337" y="1"/>
                    <a:pt x="1330" y="1"/>
                    <a:pt x="1323" y="1"/>
                  </a:cubicBez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38"/>
            <p:cNvSpPr/>
            <p:nvPr/>
          </p:nvSpPr>
          <p:spPr>
            <a:xfrm>
              <a:off x="3163514" y="2029044"/>
              <a:ext cx="26151" cy="24732"/>
            </a:xfrm>
            <a:custGeom>
              <a:rect b="b" l="l" r="r" t="t"/>
              <a:pathLst>
                <a:path extrusionOk="0" h="819" w="866">
                  <a:moveTo>
                    <a:pt x="408" y="0"/>
                  </a:moveTo>
                  <a:cubicBezTo>
                    <a:pt x="205" y="0"/>
                    <a:pt x="32" y="170"/>
                    <a:pt x="22" y="377"/>
                  </a:cubicBezTo>
                  <a:cubicBezTo>
                    <a:pt x="1" y="601"/>
                    <a:pt x="172" y="804"/>
                    <a:pt x="396" y="815"/>
                  </a:cubicBezTo>
                  <a:cubicBezTo>
                    <a:pt x="413" y="817"/>
                    <a:pt x="430" y="818"/>
                    <a:pt x="447" y="818"/>
                  </a:cubicBezTo>
                  <a:cubicBezTo>
                    <a:pt x="650" y="818"/>
                    <a:pt x="823" y="648"/>
                    <a:pt x="833" y="441"/>
                  </a:cubicBezTo>
                  <a:cubicBezTo>
                    <a:pt x="865" y="217"/>
                    <a:pt x="694" y="14"/>
                    <a:pt x="460" y="4"/>
                  </a:cubicBezTo>
                  <a:cubicBezTo>
                    <a:pt x="442" y="1"/>
                    <a:pt x="425" y="0"/>
                    <a:pt x="408" y="0"/>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38"/>
            <p:cNvSpPr/>
            <p:nvPr/>
          </p:nvSpPr>
          <p:spPr>
            <a:xfrm>
              <a:off x="3017595" y="1995917"/>
              <a:ext cx="275462" cy="377016"/>
            </a:xfrm>
            <a:custGeom>
              <a:rect b="b" l="l" r="r" t="t"/>
              <a:pathLst>
                <a:path extrusionOk="0" h="12485" w="9122">
                  <a:moveTo>
                    <a:pt x="1296" y="1"/>
                  </a:moveTo>
                  <a:cubicBezTo>
                    <a:pt x="1035" y="1"/>
                    <a:pt x="810" y="207"/>
                    <a:pt x="790" y="471"/>
                  </a:cubicBezTo>
                  <a:lnTo>
                    <a:pt x="11" y="11310"/>
                  </a:lnTo>
                  <a:cubicBezTo>
                    <a:pt x="1" y="11598"/>
                    <a:pt x="203" y="11822"/>
                    <a:pt x="470" y="11843"/>
                  </a:cubicBezTo>
                  <a:lnTo>
                    <a:pt x="8247" y="12483"/>
                  </a:lnTo>
                  <a:cubicBezTo>
                    <a:pt x="8261" y="12484"/>
                    <a:pt x="8274" y="12485"/>
                    <a:pt x="8288" y="12485"/>
                  </a:cubicBezTo>
                  <a:cubicBezTo>
                    <a:pt x="8558" y="12485"/>
                    <a:pt x="8781" y="12288"/>
                    <a:pt x="8801" y="12024"/>
                  </a:cubicBezTo>
                  <a:lnTo>
                    <a:pt x="9121" y="8568"/>
                  </a:lnTo>
                  <a:cubicBezTo>
                    <a:pt x="7521" y="8483"/>
                    <a:pt x="5910" y="8408"/>
                    <a:pt x="4652" y="7469"/>
                  </a:cubicBezTo>
                  <a:cubicBezTo>
                    <a:pt x="3201" y="6403"/>
                    <a:pt x="2667" y="4429"/>
                    <a:pt x="2860" y="2648"/>
                  </a:cubicBezTo>
                  <a:cubicBezTo>
                    <a:pt x="2945" y="1794"/>
                    <a:pt x="3180" y="983"/>
                    <a:pt x="3478" y="183"/>
                  </a:cubicBezTo>
                  <a:lnTo>
                    <a:pt x="1334" y="2"/>
                  </a:lnTo>
                  <a:cubicBezTo>
                    <a:pt x="1321" y="1"/>
                    <a:pt x="1308" y="1"/>
                    <a:pt x="1296" y="1"/>
                  </a:cubicBezTo>
                  <a:close/>
                </a:path>
              </a:pathLst>
            </a:custGeom>
            <a:solidFill>
              <a:srgbClr val="455E70">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38"/>
            <p:cNvSpPr/>
            <p:nvPr/>
          </p:nvSpPr>
          <p:spPr>
            <a:xfrm>
              <a:off x="2780838" y="1977918"/>
              <a:ext cx="189429" cy="132205"/>
            </a:xfrm>
            <a:custGeom>
              <a:rect b="b" l="l" r="r" t="t"/>
              <a:pathLst>
                <a:path extrusionOk="0" h="4378" w="6273">
                  <a:moveTo>
                    <a:pt x="0" y="1"/>
                  </a:moveTo>
                  <a:lnTo>
                    <a:pt x="0" y="1"/>
                  </a:lnTo>
                  <a:cubicBezTo>
                    <a:pt x="203" y="1430"/>
                    <a:pt x="896" y="2806"/>
                    <a:pt x="1952" y="3788"/>
                  </a:cubicBezTo>
                  <a:cubicBezTo>
                    <a:pt x="2230" y="4054"/>
                    <a:pt x="2550" y="4300"/>
                    <a:pt x="2923" y="4364"/>
                  </a:cubicBezTo>
                  <a:cubicBezTo>
                    <a:pt x="2984" y="4373"/>
                    <a:pt x="3045" y="4378"/>
                    <a:pt x="3105" y="4378"/>
                  </a:cubicBezTo>
                  <a:cubicBezTo>
                    <a:pt x="3521" y="4378"/>
                    <a:pt x="3920" y="4166"/>
                    <a:pt x="4246" y="3905"/>
                  </a:cubicBezTo>
                  <a:cubicBezTo>
                    <a:pt x="5206" y="3212"/>
                    <a:pt x="5803" y="2187"/>
                    <a:pt x="6273" y="1099"/>
                  </a:cubicBezTo>
                  <a:cubicBezTo>
                    <a:pt x="6038" y="1067"/>
                    <a:pt x="5803" y="1046"/>
                    <a:pt x="5547" y="1025"/>
                  </a:cubicBezTo>
                  <a:cubicBezTo>
                    <a:pt x="5483" y="1025"/>
                    <a:pt x="5419" y="1003"/>
                    <a:pt x="5366" y="961"/>
                  </a:cubicBezTo>
                  <a:cubicBezTo>
                    <a:pt x="4905" y="1134"/>
                    <a:pt x="4418" y="1220"/>
                    <a:pt x="3937" y="1220"/>
                  </a:cubicBezTo>
                  <a:cubicBezTo>
                    <a:pt x="3883" y="1220"/>
                    <a:pt x="3830" y="1219"/>
                    <a:pt x="3776" y="1217"/>
                  </a:cubicBezTo>
                  <a:cubicBezTo>
                    <a:pt x="2806" y="1185"/>
                    <a:pt x="1856" y="811"/>
                    <a:pt x="1109" y="203"/>
                  </a:cubicBezTo>
                  <a:cubicBezTo>
                    <a:pt x="1064" y="226"/>
                    <a:pt x="1018" y="237"/>
                    <a:pt x="972" y="237"/>
                  </a:cubicBezTo>
                  <a:cubicBezTo>
                    <a:pt x="933" y="237"/>
                    <a:pt x="893" y="229"/>
                    <a:pt x="853" y="214"/>
                  </a:cubicBezTo>
                  <a:cubicBezTo>
                    <a:pt x="640" y="150"/>
                    <a:pt x="352" y="65"/>
                    <a:pt x="0" y="1"/>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38"/>
            <p:cNvSpPr/>
            <p:nvPr/>
          </p:nvSpPr>
          <p:spPr>
            <a:xfrm>
              <a:off x="3004700" y="2210749"/>
              <a:ext cx="220714" cy="319037"/>
            </a:xfrm>
            <a:custGeom>
              <a:rect b="b" l="l" r="r" t="t"/>
              <a:pathLst>
                <a:path extrusionOk="0" h="10565" w="7309">
                  <a:moveTo>
                    <a:pt x="5865" y="0"/>
                  </a:moveTo>
                  <a:cubicBezTo>
                    <a:pt x="5664" y="0"/>
                    <a:pt x="5323" y="284"/>
                    <a:pt x="5228" y="398"/>
                  </a:cubicBezTo>
                  <a:cubicBezTo>
                    <a:pt x="4919" y="761"/>
                    <a:pt x="4705" y="1198"/>
                    <a:pt x="4471" y="1614"/>
                  </a:cubicBezTo>
                  <a:cubicBezTo>
                    <a:pt x="4108" y="2211"/>
                    <a:pt x="3852" y="2894"/>
                    <a:pt x="3745" y="3598"/>
                  </a:cubicBezTo>
                  <a:cubicBezTo>
                    <a:pt x="3735" y="3662"/>
                    <a:pt x="3713" y="3748"/>
                    <a:pt x="3639" y="3758"/>
                  </a:cubicBezTo>
                  <a:cubicBezTo>
                    <a:pt x="3660" y="3182"/>
                    <a:pt x="3724" y="2627"/>
                    <a:pt x="3873" y="2073"/>
                  </a:cubicBezTo>
                  <a:cubicBezTo>
                    <a:pt x="4001" y="1571"/>
                    <a:pt x="4300" y="1145"/>
                    <a:pt x="4439" y="633"/>
                  </a:cubicBezTo>
                  <a:cubicBezTo>
                    <a:pt x="4505" y="425"/>
                    <a:pt x="4468" y="230"/>
                    <a:pt x="4307" y="230"/>
                  </a:cubicBezTo>
                  <a:cubicBezTo>
                    <a:pt x="4261" y="230"/>
                    <a:pt x="4206" y="245"/>
                    <a:pt x="4140" y="281"/>
                  </a:cubicBezTo>
                  <a:cubicBezTo>
                    <a:pt x="3884" y="398"/>
                    <a:pt x="3681" y="761"/>
                    <a:pt x="3564" y="995"/>
                  </a:cubicBezTo>
                  <a:cubicBezTo>
                    <a:pt x="3361" y="1401"/>
                    <a:pt x="3244" y="1838"/>
                    <a:pt x="3180" y="2275"/>
                  </a:cubicBezTo>
                  <a:cubicBezTo>
                    <a:pt x="3041" y="3107"/>
                    <a:pt x="3094" y="3940"/>
                    <a:pt x="2870" y="4761"/>
                  </a:cubicBezTo>
                  <a:cubicBezTo>
                    <a:pt x="2678" y="5444"/>
                    <a:pt x="2284" y="5902"/>
                    <a:pt x="1612" y="6201"/>
                  </a:cubicBezTo>
                  <a:cubicBezTo>
                    <a:pt x="1145" y="6410"/>
                    <a:pt x="622" y="6479"/>
                    <a:pt x="113" y="6479"/>
                  </a:cubicBezTo>
                  <a:cubicBezTo>
                    <a:pt x="76" y="6479"/>
                    <a:pt x="38" y="6479"/>
                    <a:pt x="1" y="6478"/>
                  </a:cubicBezTo>
                  <a:lnTo>
                    <a:pt x="1" y="6478"/>
                  </a:lnTo>
                  <a:lnTo>
                    <a:pt x="801" y="10564"/>
                  </a:lnTo>
                  <a:cubicBezTo>
                    <a:pt x="2732" y="10105"/>
                    <a:pt x="5271" y="9711"/>
                    <a:pt x="6007" y="7588"/>
                  </a:cubicBezTo>
                  <a:cubicBezTo>
                    <a:pt x="6177" y="7065"/>
                    <a:pt x="6113" y="6617"/>
                    <a:pt x="6124" y="6084"/>
                  </a:cubicBezTo>
                  <a:cubicBezTo>
                    <a:pt x="6124" y="5401"/>
                    <a:pt x="6241" y="4718"/>
                    <a:pt x="6455" y="4068"/>
                  </a:cubicBezTo>
                  <a:cubicBezTo>
                    <a:pt x="6551" y="3748"/>
                    <a:pt x="6679" y="3438"/>
                    <a:pt x="6828" y="3129"/>
                  </a:cubicBezTo>
                  <a:cubicBezTo>
                    <a:pt x="6892" y="3001"/>
                    <a:pt x="7308" y="2446"/>
                    <a:pt x="7105" y="2361"/>
                  </a:cubicBezTo>
                  <a:cubicBezTo>
                    <a:pt x="7079" y="2345"/>
                    <a:pt x="7047" y="2337"/>
                    <a:pt x="7013" y="2337"/>
                  </a:cubicBezTo>
                  <a:cubicBezTo>
                    <a:pt x="6980" y="2337"/>
                    <a:pt x="6945" y="2345"/>
                    <a:pt x="6913" y="2361"/>
                  </a:cubicBezTo>
                  <a:cubicBezTo>
                    <a:pt x="6295" y="2542"/>
                    <a:pt x="5772" y="3438"/>
                    <a:pt x="5559" y="4004"/>
                  </a:cubicBezTo>
                  <a:cubicBezTo>
                    <a:pt x="5495" y="4196"/>
                    <a:pt x="5441" y="4398"/>
                    <a:pt x="5292" y="4548"/>
                  </a:cubicBezTo>
                  <a:cubicBezTo>
                    <a:pt x="5292" y="3310"/>
                    <a:pt x="6145" y="2275"/>
                    <a:pt x="6519" y="1145"/>
                  </a:cubicBezTo>
                  <a:cubicBezTo>
                    <a:pt x="6551" y="1091"/>
                    <a:pt x="6561" y="1017"/>
                    <a:pt x="6540" y="963"/>
                  </a:cubicBezTo>
                  <a:cubicBezTo>
                    <a:pt x="6512" y="913"/>
                    <a:pt x="6459" y="895"/>
                    <a:pt x="6400" y="895"/>
                  </a:cubicBezTo>
                  <a:cubicBezTo>
                    <a:pt x="6346" y="895"/>
                    <a:pt x="6288" y="911"/>
                    <a:pt x="6241" y="931"/>
                  </a:cubicBezTo>
                  <a:cubicBezTo>
                    <a:pt x="5847" y="1123"/>
                    <a:pt x="5644" y="1603"/>
                    <a:pt x="5452" y="1987"/>
                  </a:cubicBezTo>
                  <a:cubicBezTo>
                    <a:pt x="5079" y="2755"/>
                    <a:pt x="4737" y="3545"/>
                    <a:pt x="4428" y="4345"/>
                  </a:cubicBezTo>
                  <a:cubicBezTo>
                    <a:pt x="4471" y="3417"/>
                    <a:pt x="4780" y="2521"/>
                    <a:pt x="5164" y="1689"/>
                  </a:cubicBezTo>
                  <a:cubicBezTo>
                    <a:pt x="5271" y="1475"/>
                    <a:pt x="6327" y="185"/>
                    <a:pt x="5932" y="14"/>
                  </a:cubicBezTo>
                  <a:cubicBezTo>
                    <a:pt x="5912" y="5"/>
                    <a:pt x="5890" y="0"/>
                    <a:pt x="5865"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38"/>
            <p:cNvSpPr/>
            <p:nvPr/>
          </p:nvSpPr>
          <p:spPr>
            <a:xfrm>
              <a:off x="2873608" y="2007241"/>
              <a:ext cx="96662" cy="83768"/>
            </a:xfrm>
            <a:custGeom>
              <a:rect b="b" l="l" r="r" t="t"/>
              <a:pathLst>
                <a:path extrusionOk="0" h="2774" w="3201">
                  <a:moveTo>
                    <a:pt x="2294" y="0"/>
                  </a:moveTo>
                  <a:cubicBezTo>
                    <a:pt x="1847" y="168"/>
                    <a:pt x="1375" y="262"/>
                    <a:pt x="908" y="262"/>
                  </a:cubicBezTo>
                  <a:cubicBezTo>
                    <a:pt x="840" y="262"/>
                    <a:pt x="772" y="260"/>
                    <a:pt x="704" y="256"/>
                  </a:cubicBezTo>
                  <a:cubicBezTo>
                    <a:pt x="459" y="246"/>
                    <a:pt x="224" y="214"/>
                    <a:pt x="0" y="182"/>
                  </a:cubicBezTo>
                  <a:lnTo>
                    <a:pt x="0" y="182"/>
                  </a:lnTo>
                  <a:cubicBezTo>
                    <a:pt x="480" y="1046"/>
                    <a:pt x="939" y="1910"/>
                    <a:pt x="1408" y="2774"/>
                  </a:cubicBezTo>
                  <a:cubicBezTo>
                    <a:pt x="2219" y="2081"/>
                    <a:pt x="2774" y="1142"/>
                    <a:pt x="3201" y="139"/>
                  </a:cubicBezTo>
                  <a:cubicBezTo>
                    <a:pt x="2966" y="107"/>
                    <a:pt x="2731" y="86"/>
                    <a:pt x="2475" y="75"/>
                  </a:cubicBezTo>
                  <a:cubicBezTo>
                    <a:pt x="2411" y="75"/>
                    <a:pt x="2347" y="43"/>
                    <a:pt x="2294" y="0"/>
                  </a:cubicBezTo>
                  <a:close/>
                </a:path>
              </a:pathLst>
            </a:custGeom>
            <a:solidFill>
              <a:srgbClr val="E2DE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8"/>
            <p:cNvSpPr/>
            <p:nvPr/>
          </p:nvSpPr>
          <p:spPr>
            <a:xfrm>
              <a:off x="2781140" y="1977918"/>
              <a:ext cx="88297" cy="100226"/>
            </a:xfrm>
            <a:custGeom>
              <a:rect b="b" l="l" r="r" t="t"/>
              <a:pathLst>
                <a:path extrusionOk="0" h="3319" w="2924">
                  <a:moveTo>
                    <a:pt x="1" y="1"/>
                  </a:moveTo>
                  <a:lnTo>
                    <a:pt x="1" y="1"/>
                  </a:lnTo>
                  <a:cubicBezTo>
                    <a:pt x="182" y="1217"/>
                    <a:pt x="715" y="2390"/>
                    <a:pt x="1515" y="3318"/>
                  </a:cubicBezTo>
                  <a:cubicBezTo>
                    <a:pt x="1996" y="2604"/>
                    <a:pt x="2454" y="1857"/>
                    <a:pt x="2924" y="1110"/>
                  </a:cubicBezTo>
                  <a:cubicBezTo>
                    <a:pt x="2262" y="950"/>
                    <a:pt x="1633" y="641"/>
                    <a:pt x="1110" y="203"/>
                  </a:cubicBezTo>
                  <a:cubicBezTo>
                    <a:pt x="1070" y="226"/>
                    <a:pt x="1024" y="237"/>
                    <a:pt x="977" y="237"/>
                  </a:cubicBezTo>
                  <a:cubicBezTo>
                    <a:pt x="936" y="237"/>
                    <a:pt x="894" y="229"/>
                    <a:pt x="854" y="214"/>
                  </a:cubicBezTo>
                  <a:cubicBezTo>
                    <a:pt x="641" y="150"/>
                    <a:pt x="353" y="65"/>
                    <a:pt x="1" y="1"/>
                  </a:cubicBezTo>
                  <a:close/>
                </a:path>
              </a:pathLst>
            </a:custGeom>
            <a:solidFill>
              <a:srgbClr val="E2DE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8"/>
            <p:cNvSpPr/>
            <p:nvPr/>
          </p:nvSpPr>
          <p:spPr>
            <a:xfrm>
              <a:off x="2520224" y="1985347"/>
              <a:ext cx="588549" cy="620559"/>
            </a:xfrm>
            <a:custGeom>
              <a:rect b="b" l="l" r="r" t="t"/>
              <a:pathLst>
                <a:path extrusionOk="0" h="20550" w="19490">
                  <a:moveTo>
                    <a:pt x="5134" y="1"/>
                  </a:moveTo>
                  <a:cubicBezTo>
                    <a:pt x="4758" y="1"/>
                    <a:pt x="4400" y="163"/>
                    <a:pt x="3968" y="395"/>
                  </a:cubicBezTo>
                  <a:cubicBezTo>
                    <a:pt x="2646" y="1099"/>
                    <a:pt x="1643" y="2315"/>
                    <a:pt x="1035" y="3659"/>
                  </a:cubicBezTo>
                  <a:cubicBezTo>
                    <a:pt x="213" y="5440"/>
                    <a:pt x="32" y="7435"/>
                    <a:pt x="21" y="9398"/>
                  </a:cubicBezTo>
                  <a:cubicBezTo>
                    <a:pt x="0" y="12662"/>
                    <a:pt x="555" y="16108"/>
                    <a:pt x="2550" y="18700"/>
                  </a:cubicBezTo>
                  <a:cubicBezTo>
                    <a:pt x="2870" y="19105"/>
                    <a:pt x="3222" y="19489"/>
                    <a:pt x="3670" y="19745"/>
                  </a:cubicBezTo>
                  <a:cubicBezTo>
                    <a:pt x="4192" y="20034"/>
                    <a:pt x="4790" y="20130"/>
                    <a:pt x="5376" y="20215"/>
                  </a:cubicBezTo>
                  <a:cubicBezTo>
                    <a:pt x="6885" y="20406"/>
                    <a:pt x="8407" y="20549"/>
                    <a:pt x="9922" y="20549"/>
                  </a:cubicBezTo>
                  <a:cubicBezTo>
                    <a:pt x="10775" y="20549"/>
                    <a:pt x="11625" y="20504"/>
                    <a:pt x="12470" y="20396"/>
                  </a:cubicBezTo>
                  <a:cubicBezTo>
                    <a:pt x="13601" y="20247"/>
                    <a:pt x="14721" y="20002"/>
                    <a:pt x="15777" y="19607"/>
                  </a:cubicBezTo>
                  <a:cubicBezTo>
                    <a:pt x="16609" y="19329"/>
                    <a:pt x="18124" y="18860"/>
                    <a:pt x="18615" y="18103"/>
                  </a:cubicBezTo>
                  <a:cubicBezTo>
                    <a:pt x="19490" y="16769"/>
                    <a:pt x="18913" y="14273"/>
                    <a:pt x="17655" y="13398"/>
                  </a:cubicBezTo>
                  <a:cubicBezTo>
                    <a:pt x="17175" y="13057"/>
                    <a:pt x="16588" y="12918"/>
                    <a:pt x="16001" y="12833"/>
                  </a:cubicBezTo>
                  <a:cubicBezTo>
                    <a:pt x="15530" y="12772"/>
                    <a:pt x="15058" y="12751"/>
                    <a:pt x="14584" y="12751"/>
                  </a:cubicBezTo>
                  <a:cubicBezTo>
                    <a:pt x="13424" y="12751"/>
                    <a:pt x="12258" y="12880"/>
                    <a:pt x="11091" y="12880"/>
                  </a:cubicBezTo>
                  <a:cubicBezTo>
                    <a:pt x="10975" y="12880"/>
                    <a:pt x="10859" y="12878"/>
                    <a:pt x="10742" y="12876"/>
                  </a:cubicBezTo>
                  <a:cubicBezTo>
                    <a:pt x="10134" y="12865"/>
                    <a:pt x="9526" y="12812"/>
                    <a:pt x="9003" y="12513"/>
                  </a:cubicBezTo>
                  <a:cubicBezTo>
                    <a:pt x="8310" y="12129"/>
                    <a:pt x="7873" y="11372"/>
                    <a:pt x="7681" y="10593"/>
                  </a:cubicBezTo>
                  <a:cubicBezTo>
                    <a:pt x="7499" y="9825"/>
                    <a:pt x="7542" y="9003"/>
                    <a:pt x="7563" y="8203"/>
                  </a:cubicBezTo>
                  <a:cubicBezTo>
                    <a:pt x="7606" y="7286"/>
                    <a:pt x="7649" y="6358"/>
                    <a:pt x="7681" y="5419"/>
                  </a:cubicBezTo>
                  <a:cubicBezTo>
                    <a:pt x="7734" y="4224"/>
                    <a:pt x="7777" y="2976"/>
                    <a:pt x="7329" y="1867"/>
                  </a:cubicBezTo>
                  <a:cubicBezTo>
                    <a:pt x="7041" y="1195"/>
                    <a:pt x="6550" y="597"/>
                    <a:pt x="5920" y="235"/>
                  </a:cubicBezTo>
                  <a:cubicBezTo>
                    <a:pt x="5633" y="70"/>
                    <a:pt x="5380" y="1"/>
                    <a:pt x="5134" y="1"/>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8"/>
            <p:cNvSpPr/>
            <p:nvPr/>
          </p:nvSpPr>
          <p:spPr>
            <a:xfrm>
              <a:off x="2658413" y="2533602"/>
              <a:ext cx="424909" cy="75433"/>
            </a:xfrm>
            <a:custGeom>
              <a:rect b="b" l="l" r="r" t="t"/>
              <a:pathLst>
                <a:path extrusionOk="0" h="2498" w="14071">
                  <a:moveTo>
                    <a:pt x="14069" y="0"/>
                  </a:moveTo>
                  <a:cubicBezTo>
                    <a:pt x="14048" y="0"/>
                    <a:pt x="13899" y="127"/>
                    <a:pt x="13601" y="332"/>
                  </a:cubicBezTo>
                  <a:cubicBezTo>
                    <a:pt x="13292" y="545"/>
                    <a:pt x="12844" y="812"/>
                    <a:pt x="12225" y="1057"/>
                  </a:cubicBezTo>
                  <a:cubicBezTo>
                    <a:pt x="11927" y="1174"/>
                    <a:pt x="11585" y="1302"/>
                    <a:pt x="11233" y="1430"/>
                  </a:cubicBezTo>
                  <a:cubicBezTo>
                    <a:pt x="10871" y="1548"/>
                    <a:pt x="10465" y="1654"/>
                    <a:pt x="10038" y="1750"/>
                  </a:cubicBezTo>
                  <a:cubicBezTo>
                    <a:pt x="9206" y="1932"/>
                    <a:pt x="8246" y="2060"/>
                    <a:pt x="7254" y="2167"/>
                  </a:cubicBezTo>
                  <a:cubicBezTo>
                    <a:pt x="6764" y="2209"/>
                    <a:pt x="6273" y="2241"/>
                    <a:pt x="5803" y="2252"/>
                  </a:cubicBezTo>
                  <a:cubicBezTo>
                    <a:pt x="5558" y="2273"/>
                    <a:pt x="5334" y="2273"/>
                    <a:pt x="5110" y="2273"/>
                  </a:cubicBezTo>
                  <a:cubicBezTo>
                    <a:pt x="4886" y="2273"/>
                    <a:pt x="4673" y="2252"/>
                    <a:pt x="4438" y="2241"/>
                  </a:cubicBezTo>
                  <a:cubicBezTo>
                    <a:pt x="4011" y="2220"/>
                    <a:pt x="3606" y="2177"/>
                    <a:pt x="3201" y="2145"/>
                  </a:cubicBezTo>
                  <a:cubicBezTo>
                    <a:pt x="2817" y="2124"/>
                    <a:pt x="2454" y="2124"/>
                    <a:pt x="2123" y="2113"/>
                  </a:cubicBezTo>
                  <a:cubicBezTo>
                    <a:pt x="1472" y="2081"/>
                    <a:pt x="939" y="2017"/>
                    <a:pt x="576" y="1964"/>
                  </a:cubicBezTo>
                  <a:cubicBezTo>
                    <a:pt x="291" y="1922"/>
                    <a:pt x="105" y="1893"/>
                    <a:pt x="33" y="1893"/>
                  </a:cubicBezTo>
                  <a:cubicBezTo>
                    <a:pt x="14" y="1893"/>
                    <a:pt x="3" y="1895"/>
                    <a:pt x="0" y="1900"/>
                  </a:cubicBezTo>
                  <a:cubicBezTo>
                    <a:pt x="0" y="1911"/>
                    <a:pt x="192" y="1975"/>
                    <a:pt x="566" y="2060"/>
                  </a:cubicBezTo>
                  <a:cubicBezTo>
                    <a:pt x="918" y="2135"/>
                    <a:pt x="1451" y="2209"/>
                    <a:pt x="2123" y="2273"/>
                  </a:cubicBezTo>
                  <a:cubicBezTo>
                    <a:pt x="2454" y="2295"/>
                    <a:pt x="2817" y="2305"/>
                    <a:pt x="3201" y="2337"/>
                  </a:cubicBezTo>
                  <a:cubicBezTo>
                    <a:pt x="3585" y="2380"/>
                    <a:pt x="4001" y="2412"/>
                    <a:pt x="4427" y="2455"/>
                  </a:cubicBezTo>
                  <a:cubicBezTo>
                    <a:pt x="4641" y="2465"/>
                    <a:pt x="4865" y="2476"/>
                    <a:pt x="5110" y="2497"/>
                  </a:cubicBezTo>
                  <a:cubicBezTo>
                    <a:pt x="5334" y="2497"/>
                    <a:pt x="5579" y="2497"/>
                    <a:pt x="5814" y="2476"/>
                  </a:cubicBezTo>
                  <a:cubicBezTo>
                    <a:pt x="6294" y="2465"/>
                    <a:pt x="6785" y="2444"/>
                    <a:pt x="7297" y="2391"/>
                  </a:cubicBezTo>
                  <a:cubicBezTo>
                    <a:pt x="8300" y="2284"/>
                    <a:pt x="9260" y="2145"/>
                    <a:pt x="10113" y="1943"/>
                  </a:cubicBezTo>
                  <a:cubicBezTo>
                    <a:pt x="10540" y="1857"/>
                    <a:pt x="10935" y="1729"/>
                    <a:pt x="11308" y="1601"/>
                  </a:cubicBezTo>
                  <a:cubicBezTo>
                    <a:pt x="11671" y="1462"/>
                    <a:pt x="12012" y="1334"/>
                    <a:pt x="12321" y="1196"/>
                  </a:cubicBezTo>
                  <a:cubicBezTo>
                    <a:pt x="12940" y="929"/>
                    <a:pt x="13388" y="641"/>
                    <a:pt x="13687" y="396"/>
                  </a:cubicBezTo>
                  <a:cubicBezTo>
                    <a:pt x="13953" y="172"/>
                    <a:pt x="14071" y="12"/>
                    <a:pt x="14071" y="1"/>
                  </a:cubicBezTo>
                  <a:cubicBezTo>
                    <a:pt x="14070" y="1"/>
                    <a:pt x="14070" y="0"/>
                    <a:pt x="14069" y="0"/>
                  </a:cubicBezTo>
                  <a:close/>
                </a:path>
              </a:pathLst>
            </a:custGeom>
            <a:solidFill>
              <a:srgbClr val="D39F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8"/>
            <p:cNvSpPr/>
            <p:nvPr/>
          </p:nvSpPr>
          <p:spPr>
            <a:xfrm>
              <a:off x="2680639" y="1986193"/>
              <a:ext cx="388853" cy="421195"/>
            </a:xfrm>
            <a:custGeom>
              <a:rect b="b" l="l" r="r" t="t"/>
              <a:pathLst>
                <a:path extrusionOk="0" h="13948" w="12877">
                  <a:moveTo>
                    <a:pt x="27" y="0"/>
                  </a:moveTo>
                  <a:cubicBezTo>
                    <a:pt x="16" y="0"/>
                    <a:pt x="11" y="1"/>
                    <a:pt x="11" y="4"/>
                  </a:cubicBezTo>
                  <a:cubicBezTo>
                    <a:pt x="0" y="36"/>
                    <a:pt x="363" y="57"/>
                    <a:pt x="865" y="356"/>
                  </a:cubicBezTo>
                  <a:cubicBezTo>
                    <a:pt x="1121" y="495"/>
                    <a:pt x="1398" y="740"/>
                    <a:pt x="1643" y="1081"/>
                  </a:cubicBezTo>
                  <a:cubicBezTo>
                    <a:pt x="1878" y="1433"/>
                    <a:pt x="2081" y="1871"/>
                    <a:pt x="2198" y="2394"/>
                  </a:cubicBezTo>
                  <a:cubicBezTo>
                    <a:pt x="2454" y="3428"/>
                    <a:pt x="2465" y="4730"/>
                    <a:pt x="2262" y="6127"/>
                  </a:cubicBezTo>
                  <a:cubicBezTo>
                    <a:pt x="2177" y="6831"/>
                    <a:pt x="2070" y="7578"/>
                    <a:pt x="2027" y="8357"/>
                  </a:cubicBezTo>
                  <a:cubicBezTo>
                    <a:pt x="1985" y="9125"/>
                    <a:pt x="1995" y="9957"/>
                    <a:pt x="2241" y="10767"/>
                  </a:cubicBezTo>
                  <a:cubicBezTo>
                    <a:pt x="2358" y="11162"/>
                    <a:pt x="2550" y="11557"/>
                    <a:pt x="2817" y="11888"/>
                  </a:cubicBezTo>
                  <a:cubicBezTo>
                    <a:pt x="3062" y="12218"/>
                    <a:pt x="3414" y="12474"/>
                    <a:pt x="3777" y="12645"/>
                  </a:cubicBezTo>
                  <a:cubicBezTo>
                    <a:pt x="4129" y="12837"/>
                    <a:pt x="4523" y="12922"/>
                    <a:pt x="4907" y="12965"/>
                  </a:cubicBezTo>
                  <a:cubicBezTo>
                    <a:pt x="5113" y="12988"/>
                    <a:pt x="5313" y="12998"/>
                    <a:pt x="5510" y="12998"/>
                  </a:cubicBezTo>
                  <a:cubicBezTo>
                    <a:pt x="5680" y="12998"/>
                    <a:pt x="5849" y="12990"/>
                    <a:pt x="6017" y="12976"/>
                  </a:cubicBezTo>
                  <a:cubicBezTo>
                    <a:pt x="6721" y="12944"/>
                    <a:pt x="7404" y="12901"/>
                    <a:pt x="8022" y="12869"/>
                  </a:cubicBezTo>
                  <a:cubicBezTo>
                    <a:pt x="8614" y="12849"/>
                    <a:pt x="9160" y="12793"/>
                    <a:pt x="9660" y="12793"/>
                  </a:cubicBezTo>
                  <a:cubicBezTo>
                    <a:pt x="9701" y="12793"/>
                    <a:pt x="9742" y="12793"/>
                    <a:pt x="9783" y="12794"/>
                  </a:cubicBezTo>
                  <a:cubicBezTo>
                    <a:pt x="10316" y="12805"/>
                    <a:pt x="10817" y="12837"/>
                    <a:pt x="11223" y="12912"/>
                  </a:cubicBezTo>
                  <a:cubicBezTo>
                    <a:pt x="11639" y="12997"/>
                    <a:pt x="11969" y="13136"/>
                    <a:pt x="12215" y="13317"/>
                  </a:cubicBezTo>
                  <a:cubicBezTo>
                    <a:pt x="12471" y="13477"/>
                    <a:pt x="12631" y="13648"/>
                    <a:pt x="12716" y="13765"/>
                  </a:cubicBezTo>
                  <a:cubicBezTo>
                    <a:pt x="12815" y="13884"/>
                    <a:pt x="12868" y="13948"/>
                    <a:pt x="12875" y="13948"/>
                  </a:cubicBezTo>
                  <a:cubicBezTo>
                    <a:pt x="12876" y="13948"/>
                    <a:pt x="12876" y="13947"/>
                    <a:pt x="12876" y="13946"/>
                  </a:cubicBezTo>
                  <a:cubicBezTo>
                    <a:pt x="12876" y="13946"/>
                    <a:pt x="12855" y="13861"/>
                    <a:pt x="12759" y="13733"/>
                  </a:cubicBezTo>
                  <a:cubicBezTo>
                    <a:pt x="12663" y="13594"/>
                    <a:pt x="12503" y="13424"/>
                    <a:pt x="12268" y="13232"/>
                  </a:cubicBezTo>
                  <a:cubicBezTo>
                    <a:pt x="12023" y="13050"/>
                    <a:pt x="11681" y="12880"/>
                    <a:pt x="11255" y="12784"/>
                  </a:cubicBezTo>
                  <a:cubicBezTo>
                    <a:pt x="11041" y="12730"/>
                    <a:pt x="10817" y="12698"/>
                    <a:pt x="10572" y="12677"/>
                  </a:cubicBezTo>
                  <a:cubicBezTo>
                    <a:pt x="10337" y="12645"/>
                    <a:pt x="10081" y="12634"/>
                    <a:pt x="9804" y="12624"/>
                  </a:cubicBezTo>
                  <a:cubicBezTo>
                    <a:pt x="9754" y="12623"/>
                    <a:pt x="9704" y="12622"/>
                    <a:pt x="9653" y="12622"/>
                  </a:cubicBezTo>
                  <a:cubicBezTo>
                    <a:pt x="9143" y="12622"/>
                    <a:pt x="8607" y="12667"/>
                    <a:pt x="8044" y="12677"/>
                  </a:cubicBezTo>
                  <a:cubicBezTo>
                    <a:pt x="7414" y="12698"/>
                    <a:pt x="6721" y="12730"/>
                    <a:pt x="6017" y="12773"/>
                  </a:cubicBezTo>
                  <a:cubicBezTo>
                    <a:pt x="5887" y="12779"/>
                    <a:pt x="5755" y="12783"/>
                    <a:pt x="5622" y="12783"/>
                  </a:cubicBezTo>
                  <a:cubicBezTo>
                    <a:pt x="5036" y="12783"/>
                    <a:pt x="4433" y="12710"/>
                    <a:pt x="3894" y="12432"/>
                  </a:cubicBezTo>
                  <a:cubicBezTo>
                    <a:pt x="3563" y="12261"/>
                    <a:pt x="3254" y="12037"/>
                    <a:pt x="3009" y="11728"/>
                  </a:cubicBezTo>
                  <a:cubicBezTo>
                    <a:pt x="2774" y="11440"/>
                    <a:pt x="2603" y="11077"/>
                    <a:pt x="2475" y="10682"/>
                  </a:cubicBezTo>
                  <a:cubicBezTo>
                    <a:pt x="2251" y="9914"/>
                    <a:pt x="2230" y="9114"/>
                    <a:pt x="2262" y="8357"/>
                  </a:cubicBezTo>
                  <a:cubicBezTo>
                    <a:pt x="2305" y="7578"/>
                    <a:pt x="2411" y="6842"/>
                    <a:pt x="2497" y="6138"/>
                  </a:cubicBezTo>
                  <a:cubicBezTo>
                    <a:pt x="2667" y="4730"/>
                    <a:pt x="2657" y="3407"/>
                    <a:pt x="2369" y="2340"/>
                  </a:cubicBezTo>
                  <a:cubicBezTo>
                    <a:pt x="2241" y="1807"/>
                    <a:pt x="2017" y="1348"/>
                    <a:pt x="1761" y="1007"/>
                  </a:cubicBezTo>
                  <a:cubicBezTo>
                    <a:pt x="1494" y="655"/>
                    <a:pt x="1185" y="420"/>
                    <a:pt x="918" y="271"/>
                  </a:cubicBezTo>
                  <a:cubicBezTo>
                    <a:pt x="651" y="121"/>
                    <a:pt x="416" y="68"/>
                    <a:pt x="256" y="36"/>
                  </a:cubicBezTo>
                  <a:cubicBezTo>
                    <a:pt x="136" y="12"/>
                    <a:pt x="58" y="0"/>
                    <a:pt x="27" y="0"/>
                  </a:cubicBezTo>
                  <a:close/>
                </a:path>
              </a:pathLst>
            </a:custGeom>
            <a:solidFill>
              <a:srgbClr val="D39F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8"/>
            <p:cNvSpPr/>
            <p:nvPr/>
          </p:nvSpPr>
          <p:spPr>
            <a:xfrm>
              <a:off x="2766645" y="1606385"/>
              <a:ext cx="270932" cy="154974"/>
            </a:xfrm>
            <a:custGeom>
              <a:rect b="b" l="l" r="r" t="t"/>
              <a:pathLst>
                <a:path extrusionOk="0" h="5132" w="8972">
                  <a:moveTo>
                    <a:pt x="5421" y="1"/>
                  </a:moveTo>
                  <a:cubicBezTo>
                    <a:pt x="5068" y="1"/>
                    <a:pt x="4716" y="47"/>
                    <a:pt x="4374" y="143"/>
                  </a:cubicBezTo>
                  <a:lnTo>
                    <a:pt x="1" y="4836"/>
                  </a:lnTo>
                  <a:cubicBezTo>
                    <a:pt x="595" y="5006"/>
                    <a:pt x="1334" y="5131"/>
                    <a:pt x="2051" y="5131"/>
                  </a:cubicBezTo>
                  <a:cubicBezTo>
                    <a:pt x="2685" y="5131"/>
                    <a:pt x="3302" y="5033"/>
                    <a:pt x="3788" y="4783"/>
                  </a:cubicBezTo>
                  <a:cubicBezTo>
                    <a:pt x="4833" y="4250"/>
                    <a:pt x="5644" y="3236"/>
                    <a:pt x="5804" y="2074"/>
                  </a:cubicBezTo>
                  <a:cubicBezTo>
                    <a:pt x="6297" y="2461"/>
                    <a:pt x="6925" y="2662"/>
                    <a:pt x="7552" y="2662"/>
                  </a:cubicBezTo>
                  <a:cubicBezTo>
                    <a:pt x="7875" y="2662"/>
                    <a:pt x="8198" y="2609"/>
                    <a:pt x="8503" y="2500"/>
                  </a:cubicBezTo>
                  <a:cubicBezTo>
                    <a:pt x="8727" y="2426"/>
                    <a:pt x="8972" y="2234"/>
                    <a:pt x="8951" y="1999"/>
                  </a:cubicBezTo>
                  <a:cubicBezTo>
                    <a:pt x="8940" y="1914"/>
                    <a:pt x="8897" y="1839"/>
                    <a:pt x="8844" y="1754"/>
                  </a:cubicBezTo>
                  <a:cubicBezTo>
                    <a:pt x="8085" y="657"/>
                    <a:pt x="6752" y="1"/>
                    <a:pt x="5421" y="1"/>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8"/>
            <p:cNvSpPr/>
            <p:nvPr/>
          </p:nvSpPr>
          <p:spPr>
            <a:xfrm>
              <a:off x="2748284" y="1600949"/>
              <a:ext cx="187526" cy="151471"/>
            </a:xfrm>
            <a:custGeom>
              <a:rect b="b" l="l" r="r" t="t"/>
              <a:pathLst>
                <a:path extrusionOk="0" h="5016" w="6210">
                  <a:moveTo>
                    <a:pt x="5376" y="0"/>
                  </a:moveTo>
                  <a:cubicBezTo>
                    <a:pt x="5330" y="0"/>
                    <a:pt x="5284" y="1"/>
                    <a:pt x="5238" y="3"/>
                  </a:cubicBezTo>
                  <a:cubicBezTo>
                    <a:pt x="4022" y="45"/>
                    <a:pt x="2774" y="173"/>
                    <a:pt x="1750" y="813"/>
                  </a:cubicBezTo>
                  <a:cubicBezTo>
                    <a:pt x="715" y="1454"/>
                    <a:pt x="1" y="2734"/>
                    <a:pt x="363" y="3896"/>
                  </a:cubicBezTo>
                  <a:lnTo>
                    <a:pt x="470" y="4920"/>
                  </a:lnTo>
                  <a:cubicBezTo>
                    <a:pt x="737" y="4985"/>
                    <a:pt x="1007" y="5015"/>
                    <a:pt x="1275" y="5015"/>
                  </a:cubicBezTo>
                  <a:cubicBezTo>
                    <a:pt x="2560" y="5015"/>
                    <a:pt x="3829" y="4325"/>
                    <a:pt x="4790" y="3416"/>
                  </a:cubicBezTo>
                  <a:cubicBezTo>
                    <a:pt x="5548" y="2712"/>
                    <a:pt x="6198" y="1795"/>
                    <a:pt x="6209" y="760"/>
                  </a:cubicBezTo>
                  <a:cubicBezTo>
                    <a:pt x="6209" y="579"/>
                    <a:pt x="6198" y="387"/>
                    <a:pt x="6081" y="237"/>
                  </a:cubicBezTo>
                  <a:cubicBezTo>
                    <a:pt x="5917" y="37"/>
                    <a:pt x="5645" y="0"/>
                    <a:pt x="5376"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38"/>
            <p:cNvSpPr/>
            <p:nvPr/>
          </p:nvSpPr>
          <p:spPr>
            <a:xfrm rot="640229">
              <a:off x="2872976" y="1607128"/>
              <a:ext cx="241374" cy="88484"/>
            </a:xfrm>
            <a:custGeom>
              <a:rect b="b" l="l" r="r" t="t"/>
              <a:pathLst>
                <a:path extrusionOk="0" h="2194" w="5985">
                  <a:moveTo>
                    <a:pt x="314" y="0"/>
                  </a:moveTo>
                  <a:cubicBezTo>
                    <a:pt x="209" y="0"/>
                    <a:pt x="105" y="4"/>
                    <a:pt x="0" y="11"/>
                  </a:cubicBezTo>
                  <a:lnTo>
                    <a:pt x="1238" y="1067"/>
                  </a:lnTo>
                  <a:cubicBezTo>
                    <a:pt x="1912" y="1754"/>
                    <a:pt x="2979" y="2194"/>
                    <a:pt x="4005" y="2194"/>
                  </a:cubicBezTo>
                  <a:cubicBezTo>
                    <a:pt x="4701" y="2194"/>
                    <a:pt x="5378" y="1991"/>
                    <a:pt x="5899" y="1526"/>
                  </a:cubicBezTo>
                  <a:cubicBezTo>
                    <a:pt x="5942" y="1483"/>
                    <a:pt x="5985" y="1451"/>
                    <a:pt x="5985" y="1398"/>
                  </a:cubicBezTo>
                  <a:cubicBezTo>
                    <a:pt x="5985" y="1355"/>
                    <a:pt x="5942" y="1313"/>
                    <a:pt x="5899" y="1291"/>
                  </a:cubicBezTo>
                  <a:cubicBezTo>
                    <a:pt x="5153" y="709"/>
                    <a:pt x="4344" y="154"/>
                    <a:pt x="3394" y="154"/>
                  </a:cubicBezTo>
                  <a:cubicBezTo>
                    <a:pt x="3299" y="154"/>
                    <a:pt x="3202" y="159"/>
                    <a:pt x="3105" y="171"/>
                  </a:cubicBezTo>
                  <a:cubicBezTo>
                    <a:pt x="2961" y="186"/>
                    <a:pt x="2818" y="192"/>
                    <a:pt x="2676" y="192"/>
                  </a:cubicBezTo>
                  <a:cubicBezTo>
                    <a:pt x="1884" y="192"/>
                    <a:pt x="1106" y="0"/>
                    <a:pt x="31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38"/>
            <p:cNvSpPr/>
            <p:nvPr/>
          </p:nvSpPr>
          <p:spPr>
            <a:xfrm>
              <a:off x="2724125" y="1780208"/>
              <a:ext cx="66706" cy="78242"/>
            </a:xfrm>
            <a:custGeom>
              <a:rect b="b" l="l" r="r" t="t"/>
              <a:pathLst>
                <a:path extrusionOk="0" h="2591" w="2209">
                  <a:moveTo>
                    <a:pt x="705" y="1"/>
                  </a:moveTo>
                  <a:cubicBezTo>
                    <a:pt x="652" y="1"/>
                    <a:pt x="599" y="7"/>
                    <a:pt x="545" y="19"/>
                  </a:cubicBezTo>
                  <a:cubicBezTo>
                    <a:pt x="385" y="51"/>
                    <a:pt x="235" y="190"/>
                    <a:pt x="161" y="339"/>
                  </a:cubicBezTo>
                  <a:cubicBezTo>
                    <a:pt x="22" y="563"/>
                    <a:pt x="1" y="830"/>
                    <a:pt x="54" y="1086"/>
                  </a:cubicBezTo>
                  <a:cubicBezTo>
                    <a:pt x="107" y="1331"/>
                    <a:pt x="225" y="1566"/>
                    <a:pt x="363" y="1779"/>
                  </a:cubicBezTo>
                  <a:cubicBezTo>
                    <a:pt x="662" y="2238"/>
                    <a:pt x="1035" y="2473"/>
                    <a:pt x="1569" y="2579"/>
                  </a:cubicBezTo>
                  <a:cubicBezTo>
                    <a:pt x="1611" y="2590"/>
                    <a:pt x="1665" y="2590"/>
                    <a:pt x="1707" y="2590"/>
                  </a:cubicBezTo>
                  <a:cubicBezTo>
                    <a:pt x="2209" y="2526"/>
                    <a:pt x="2027" y="1331"/>
                    <a:pt x="1921" y="1043"/>
                  </a:cubicBezTo>
                  <a:cubicBezTo>
                    <a:pt x="1761" y="585"/>
                    <a:pt x="1409" y="190"/>
                    <a:pt x="950" y="41"/>
                  </a:cubicBezTo>
                  <a:cubicBezTo>
                    <a:pt x="866" y="15"/>
                    <a:pt x="786" y="1"/>
                    <a:pt x="705" y="1"/>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38"/>
            <p:cNvSpPr/>
            <p:nvPr/>
          </p:nvSpPr>
          <p:spPr>
            <a:xfrm>
              <a:off x="2736053" y="1777128"/>
              <a:ext cx="50611" cy="77759"/>
            </a:xfrm>
            <a:custGeom>
              <a:rect b="b" l="l" r="r" t="t"/>
              <a:pathLst>
                <a:path extrusionOk="0" h="2575" w="1676">
                  <a:moveTo>
                    <a:pt x="228" y="0"/>
                  </a:moveTo>
                  <a:cubicBezTo>
                    <a:pt x="84" y="0"/>
                    <a:pt x="0" y="29"/>
                    <a:pt x="0" y="36"/>
                  </a:cubicBezTo>
                  <a:cubicBezTo>
                    <a:pt x="0" y="68"/>
                    <a:pt x="203" y="25"/>
                    <a:pt x="480" y="132"/>
                  </a:cubicBezTo>
                  <a:cubicBezTo>
                    <a:pt x="768" y="228"/>
                    <a:pt x="1110" y="495"/>
                    <a:pt x="1312" y="900"/>
                  </a:cubicBezTo>
                  <a:cubicBezTo>
                    <a:pt x="1515" y="1316"/>
                    <a:pt x="1526" y="1753"/>
                    <a:pt x="1526" y="2052"/>
                  </a:cubicBezTo>
                  <a:cubicBezTo>
                    <a:pt x="1536" y="2372"/>
                    <a:pt x="1515" y="2575"/>
                    <a:pt x="1536" y="2575"/>
                  </a:cubicBezTo>
                  <a:cubicBezTo>
                    <a:pt x="1547" y="2575"/>
                    <a:pt x="1622" y="2383"/>
                    <a:pt x="1643" y="2073"/>
                  </a:cubicBezTo>
                  <a:cubicBezTo>
                    <a:pt x="1675" y="1775"/>
                    <a:pt x="1675" y="1305"/>
                    <a:pt x="1462" y="847"/>
                  </a:cubicBezTo>
                  <a:cubicBezTo>
                    <a:pt x="1248" y="399"/>
                    <a:pt x="843" y="121"/>
                    <a:pt x="523" y="36"/>
                  </a:cubicBezTo>
                  <a:cubicBezTo>
                    <a:pt x="408" y="9"/>
                    <a:pt x="309" y="0"/>
                    <a:pt x="228"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8"/>
            <p:cNvSpPr/>
            <p:nvPr/>
          </p:nvSpPr>
          <p:spPr>
            <a:xfrm>
              <a:off x="2752149" y="1792952"/>
              <a:ext cx="19357" cy="49403"/>
            </a:xfrm>
            <a:custGeom>
              <a:rect b="b" l="l" r="r" t="t"/>
              <a:pathLst>
                <a:path extrusionOk="0" h="1636" w="641">
                  <a:moveTo>
                    <a:pt x="620" y="0"/>
                  </a:moveTo>
                  <a:cubicBezTo>
                    <a:pt x="588" y="0"/>
                    <a:pt x="491" y="31"/>
                    <a:pt x="363" y="141"/>
                  </a:cubicBezTo>
                  <a:cubicBezTo>
                    <a:pt x="214" y="259"/>
                    <a:pt x="54" y="483"/>
                    <a:pt x="33" y="781"/>
                  </a:cubicBezTo>
                  <a:cubicBezTo>
                    <a:pt x="1" y="1069"/>
                    <a:pt x="107" y="1325"/>
                    <a:pt x="235" y="1475"/>
                  </a:cubicBezTo>
                  <a:cubicBezTo>
                    <a:pt x="353" y="1582"/>
                    <a:pt x="452" y="1636"/>
                    <a:pt x="468" y="1636"/>
                  </a:cubicBezTo>
                  <a:cubicBezTo>
                    <a:pt x="469" y="1636"/>
                    <a:pt x="470" y="1636"/>
                    <a:pt x="470" y="1635"/>
                  </a:cubicBezTo>
                  <a:cubicBezTo>
                    <a:pt x="481" y="1624"/>
                    <a:pt x="406" y="1539"/>
                    <a:pt x="321" y="1389"/>
                  </a:cubicBezTo>
                  <a:cubicBezTo>
                    <a:pt x="246" y="1251"/>
                    <a:pt x="161" y="1037"/>
                    <a:pt x="193" y="781"/>
                  </a:cubicBezTo>
                  <a:cubicBezTo>
                    <a:pt x="214" y="536"/>
                    <a:pt x="342" y="323"/>
                    <a:pt x="449" y="205"/>
                  </a:cubicBezTo>
                  <a:cubicBezTo>
                    <a:pt x="545" y="88"/>
                    <a:pt x="641" y="13"/>
                    <a:pt x="630" y="3"/>
                  </a:cubicBezTo>
                  <a:cubicBezTo>
                    <a:pt x="628" y="1"/>
                    <a:pt x="625" y="0"/>
                    <a:pt x="620"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8"/>
            <p:cNvSpPr/>
            <p:nvPr/>
          </p:nvSpPr>
          <p:spPr>
            <a:xfrm>
              <a:off x="2930291" y="1727904"/>
              <a:ext cx="35784" cy="104846"/>
            </a:xfrm>
            <a:custGeom>
              <a:rect b="b" l="l" r="r" t="t"/>
              <a:pathLst>
                <a:path extrusionOk="0" h="3472" w="1185">
                  <a:moveTo>
                    <a:pt x="542" y="0"/>
                  </a:moveTo>
                  <a:cubicBezTo>
                    <a:pt x="521" y="0"/>
                    <a:pt x="389" y="201"/>
                    <a:pt x="257" y="556"/>
                  </a:cubicBezTo>
                  <a:cubicBezTo>
                    <a:pt x="182" y="748"/>
                    <a:pt x="107" y="962"/>
                    <a:pt x="54" y="1207"/>
                  </a:cubicBezTo>
                  <a:cubicBezTo>
                    <a:pt x="22" y="1335"/>
                    <a:pt x="1" y="1474"/>
                    <a:pt x="11" y="1634"/>
                  </a:cubicBezTo>
                  <a:cubicBezTo>
                    <a:pt x="22" y="1719"/>
                    <a:pt x="54" y="1794"/>
                    <a:pt x="97" y="1869"/>
                  </a:cubicBezTo>
                  <a:cubicBezTo>
                    <a:pt x="150" y="1933"/>
                    <a:pt x="214" y="1986"/>
                    <a:pt x="278" y="2029"/>
                  </a:cubicBezTo>
                  <a:cubicBezTo>
                    <a:pt x="427" y="2103"/>
                    <a:pt x="555" y="2135"/>
                    <a:pt x="683" y="2199"/>
                  </a:cubicBezTo>
                  <a:cubicBezTo>
                    <a:pt x="801" y="2253"/>
                    <a:pt x="875" y="2327"/>
                    <a:pt x="929" y="2434"/>
                  </a:cubicBezTo>
                  <a:cubicBezTo>
                    <a:pt x="1035" y="2637"/>
                    <a:pt x="1014" y="2882"/>
                    <a:pt x="929" y="3042"/>
                  </a:cubicBezTo>
                  <a:cubicBezTo>
                    <a:pt x="854" y="3202"/>
                    <a:pt x="747" y="3309"/>
                    <a:pt x="662" y="3383"/>
                  </a:cubicBezTo>
                  <a:cubicBezTo>
                    <a:pt x="609" y="3426"/>
                    <a:pt x="555" y="3458"/>
                    <a:pt x="555" y="3469"/>
                  </a:cubicBezTo>
                  <a:cubicBezTo>
                    <a:pt x="555" y="3470"/>
                    <a:pt x="558" y="3471"/>
                    <a:pt x="561" y="3471"/>
                  </a:cubicBezTo>
                  <a:cubicBezTo>
                    <a:pt x="581" y="3471"/>
                    <a:pt x="644" y="3449"/>
                    <a:pt x="715" y="3405"/>
                  </a:cubicBezTo>
                  <a:cubicBezTo>
                    <a:pt x="811" y="3351"/>
                    <a:pt x="950" y="3245"/>
                    <a:pt x="1035" y="3053"/>
                  </a:cubicBezTo>
                  <a:cubicBezTo>
                    <a:pt x="1142" y="2882"/>
                    <a:pt x="1185" y="2605"/>
                    <a:pt x="1067" y="2349"/>
                  </a:cubicBezTo>
                  <a:cubicBezTo>
                    <a:pt x="1014" y="2210"/>
                    <a:pt x="897" y="2103"/>
                    <a:pt x="747" y="2039"/>
                  </a:cubicBezTo>
                  <a:cubicBezTo>
                    <a:pt x="609" y="1975"/>
                    <a:pt x="470" y="1933"/>
                    <a:pt x="363" y="1879"/>
                  </a:cubicBezTo>
                  <a:cubicBezTo>
                    <a:pt x="235" y="1815"/>
                    <a:pt x="171" y="1719"/>
                    <a:pt x="161" y="1602"/>
                  </a:cubicBezTo>
                  <a:cubicBezTo>
                    <a:pt x="150" y="1484"/>
                    <a:pt x="161" y="1346"/>
                    <a:pt x="182" y="1228"/>
                  </a:cubicBezTo>
                  <a:cubicBezTo>
                    <a:pt x="235" y="983"/>
                    <a:pt x="289" y="759"/>
                    <a:pt x="342" y="588"/>
                  </a:cubicBezTo>
                  <a:cubicBezTo>
                    <a:pt x="470" y="226"/>
                    <a:pt x="555" y="12"/>
                    <a:pt x="545" y="2"/>
                  </a:cubicBezTo>
                  <a:cubicBezTo>
                    <a:pt x="544" y="1"/>
                    <a:pt x="543" y="0"/>
                    <a:pt x="542"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38"/>
            <p:cNvSpPr/>
            <p:nvPr/>
          </p:nvSpPr>
          <p:spPr>
            <a:xfrm>
              <a:off x="2915795" y="1817685"/>
              <a:ext cx="12925" cy="10931"/>
            </a:xfrm>
            <a:custGeom>
              <a:rect b="b" l="l" r="r" t="t"/>
              <a:pathLst>
                <a:path extrusionOk="0" h="362" w="428">
                  <a:moveTo>
                    <a:pt x="57" y="1"/>
                  </a:moveTo>
                  <a:cubicBezTo>
                    <a:pt x="41" y="1"/>
                    <a:pt x="30" y="5"/>
                    <a:pt x="22" y="16"/>
                  </a:cubicBezTo>
                  <a:cubicBezTo>
                    <a:pt x="1" y="37"/>
                    <a:pt x="65" y="144"/>
                    <a:pt x="161" y="240"/>
                  </a:cubicBezTo>
                  <a:cubicBezTo>
                    <a:pt x="242" y="313"/>
                    <a:pt x="323" y="361"/>
                    <a:pt x="367" y="361"/>
                  </a:cubicBezTo>
                  <a:cubicBezTo>
                    <a:pt x="380" y="361"/>
                    <a:pt x="390" y="356"/>
                    <a:pt x="395" y="346"/>
                  </a:cubicBezTo>
                  <a:cubicBezTo>
                    <a:pt x="427" y="325"/>
                    <a:pt x="363" y="218"/>
                    <a:pt x="267" y="122"/>
                  </a:cubicBezTo>
                  <a:cubicBezTo>
                    <a:pt x="186" y="49"/>
                    <a:pt x="105" y="1"/>
                    <a:pt x="57"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8"/>
            <p:cNvSpPr/>
            <p:nvPr/>
          </p:nvSpPr>
          <p:spPr>
            <a:xfrm>
              <a:off x="2909454" y="1844320"/>
              <a:ext cx="26362" cy="8546"/>
            </a:xfrm>
            <a:custGeom>
              <a:rect b="b" l="l" r="r" t="t"/>
              <a:pathLst>
                <a:path extrusionOk="0" h="283" w="873">
                  <a:moveTo>
                    <a:pt x="263" y="0"/>
                  </a:moveTo>
                  <a:cubicBezTo>
                    <a:pt x="107" y="0"/>
                    <a:pt x="0" y="52"/>
                    <a:pt x="8" y="83"/>
                  </a:cubicBezTo>
                  <a:cubicBezTo>
                    <a:pt x="19" y="115"/>
                    <a:pt x="211" y="115"/>
                    <a:pt x="435" y="190"/>
                  </a:cubicBezTo>
                  <a:cubicBezTo>
                    <a:pt x="615" y="217"/>
                    <a:pt x="765" y="282"/>
                    <a:pt x="827" y="282"/>
                  </a:cubicBezTo>
                  <a:cubicBezTo>
                    <a:pt x="838" y="282"/>
                    <a:pt x="846" y="280"/>
                    <a:pt x="851" y="275"/>
                  </a:cubicBezTo>
                  <a:cubicBezTo>
                    <a:pt x="872" y="254"/>
                    <a:pt x="733" y="83"/>
                    <a:pt x="467" y="30"/>
                  </a:cubicBezTo>
                  <a:cubicBezTo>
                    <a:pt x="394" y="8"/>
                    <a:pt x="324" y="0"/>
                    <a:pt x="263"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8"/>
            <p:cNvSpPr/>
            <p:nvPr/>
          </p:nvSpPr>
          <p:spPr>
            <a:xfrm>
              <a:off x="2864246" y="1763387"/>
              <a:ext cx="7127" cy="44783"/>
            </a:xfrm>
            <a:custGeom>
              <a:rect b="b" l="l" r="r" t="t"/>
              <a:pathLst>
                <a:path extrusionOk="0" h="1483" w="236">
                  <a:moveTo>
                    <a:pt x="182" y="0"/>
                  </a:moveTo>
                  <a:cubicBezTo>
                    <a:pt x="150" y="0"/>
                    <a:pt x="76" y="320"/>
                    <a:pt x="44" y="736"/>
                  </a:cubicBezTo>
                  <a:cubicBezTo>
                    <a:pt x="1" y="1142"/>
                    <a:pt x="12" y="1483"/>
                    <a:pt x="54" y="1483"/>
                  </a:cubicBezTo>
                  <a:cubicBezTo>
                    <a:pt x="97" y="1483"/>
                    <a:pt x="161" y="1163"/>
                    <a:pt x="204" y="747"/>
                  </a:cubicBezTo>
                  <a:cubicBezTo>
                    <a:pt x="236" y="341"/>
                    <a:pt x="236" y="11"/>
                    <a:pt x="182"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8"/>
            <p:cNvSpPr/>
            <p:nvPr/>
          </p:nvSpPr>
          <p:spPr>
            <a:xfrm>
              <a:off x="2999566" y="1779816"/>
              <a:ext cx="8395" cy="46746"/>
            </a:xfrm>
            <a:custGeom>
              <a:rect b="b" l="l" r="r" t="t"/>
              <a:pathLst>
                <a:path extrusionOk="0" h="1548" w="278">
                  <a:moveTo>
                    <a:pt x="214" y="0"/>
                  </a:moveTo>
                  <a:cubicBezTo>
                    <a:pt x="171" y="0"/>
                    <a:pt x="118" y="352"/>
                    <a:pt x="75" y="779"/>
                  </a:cubicBezTo>
                  <a:cubicBezTo>
                    <a:pt x="43" y="1184"/>
                    <a:pt x="0" y="1536"/>
                    <a:pt x="54" y="1547"/>
                  </a:cubicBezTo>
                  <a:cubicBezTo>
                    <a:pt x="54" y="1547"/>
                    <a:pt x="55" y="1547"/>
                    <a:pt x="55" y="1547"/>
                  </a:cubicBezTo>
                  <a:cubicBezTo>
                    <a:pt x="89" y="1547"/>
                    <a:pt x="182" y="1210"/>
                    <a:pt x="235" y="790"/>
                  </a:cubicBezTo>
                  <a:cubicBezTo>
                    <a:pt x="278" y="363"/>
                    <a:pt x="267" y="0"/>
                    <a:pt x="21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8"/>
            <p:cNvSpPr/>
            <p:nvPr/>
          </p:nvSpPr>
          <p:spPr>
            <a:xfrm>
              <a:off x="3136154" y="1366820"/>
              <a:ext cx="562459" cy="595615"/>
            </a:xfrm>
            <a:custGeom>
              <a:rect b="b" l="l" r="r" t="t"/>
              <a:pathLst>
                <a:path extrusionOk="0" h="19724" w="18626">
                  <a:moveTo>
                    <a:pt x="3137" y="0"/>
                  </a:moveTo>
                  <a:cubicBezTo>
                    <a:pt x="1398" y="0"/>
                    <a:pt x="0" y="1409"/>
                    <a:pt x="0" y="3147"/>
                  </a:cubicBezTo>
                  <a:lnTo>
                    <a:pt x="0" y="14487"/>
                  </a:lnTo>
                  <a:cubicBezTo>
                    <a:pt x="0" y="16236"/>
                    <a:pt x="1408" y="17634"/>
                    <a:pt x="3137" y="17634"/>
                  </a:cubicBezTo>
                  <a:lnTo>
                    <a:pt x="5419" y="17634"/>
                  </a:lnTo>
                  <a:lnTo>
                    <a:pt x="5419" y="19479"/>
                  </a:lnTo>
                  <a:cubicBezTo>
                    <a:pt x="5419" y="19627"/>
                    <a:pt x="5540" y="19723"/>
                    <a:pt x="5668" y="19723"/>
                  </a:cubicBezTo>
                  <a:cubicBezTo>
                    <a:pt x="5734" y="19723"/>
                    <a:pt x="5802" y="19698"/>
                    <a:pt x="5857" y="19639"/>
                  </a:cubicBezTo>
                  <a:lnTo>
                    <a:pt x="7660" y="17623"/>
                  </a:lnTo>
                  <a:lnTo>
                    <a:pt x="15479" y="17623"/>
                  </a:lnTo>
                  <a:cubicBezTo>
                    <a:pt x="17218" y="17623"/>
                    <a:pt x="18626" y="16215"/>
                    <a:pt x="18626" y="14476"/>
                  </a:cubicBezTo>
                  <a:lnTo>
                    <a:pt x="18626" y="3147"/>
                  </a:lnTo>
                  <a:cubicBezTo>
                    <a:pt x="18626" y="1409"/>
                    <a:pt x="17207" y="0"/>
                    <a:pt x="15468"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8"/>
            <p:cNvSpPr/>
            <p:nvPr/>
          </p:nvSpPr>
          <p:spPr>
            <a:xfrm>
              <a:off x="3491803" y="1435099"/>
              <a:ext cx="163972" cy="214251"/>
            </a:xfrm>
            <a:custGeom>
              <a:rect b="b" l="l" r="r" t="t"/>
              <a:pathLst>
                <a:path extrusionOk="0" h="7095" w="5430">
                  <a:moveTo>
                    <a:pt x="459" y="1"/>
                  </a:moveTo>
                  <a:cubicBezTo>
                    <a:pt x="203" y="1"/>
                    <a:pt x="0" y="204"/>
                    <a:pt x="0" y="449"/>
                  </a:cubicBezTo>
                  <a:lnTo>
                    <a:pt x="0" y="6636"/>
                  </a:lnTo>
                  <a:cubicBezTo>
                    <a:pt x="0" y="6892"/>
                    <a:pt x="203" y="7095"/>
                    <a:pt x="459" y="7095"/>
                  </a:cubicBezTo>
                  <a:lnTo>
                    <a:pt x="4982" y="7095"/>
                  </a:lnTo>
                  <a:cubicBezTo>
                    <a:pt x="5238" y="7095"/>
                    <a:pt x="5430" y="6892"/>
                    <a:pt x="5430" y="6636"/>
                  </a:cubicBezTo>
                  <a:lnTo>
                    <a:pt x="5430" y="449"/>
                  </a:lnTo>
                  <a:cubicBezTo>
                    <a:pt x="5430" y="204"/>
                    <a:pt x="5238" y="1"/>
                    <a:pt x="4982" y="1"/>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8"/>
            <p:cNvSpPr/>
            <p:nvPr/>
          </p:nvSpPr>
          <p:spPr>
            <a:xfrm>
              <a:off x="3188005" y="1456389"/>
              <a:ext cx="19689" cy="27389"/>
            </a:xfrm>
            <a:custGeom>
              <a:rect b="b" l="l" r="r" t="t"/>
              <a:pathLst>
                <a:path extrusionOk="0" h="907" w="652">
                  <a:moveTo>
                    <a:pt x="1" y="0"/>
                  </a:moveTo>
                  <a:lnTo>
                    <a:pt x="1" y="896"/>
                  </a:lnTo>
                  <a:lnTo>
                    <a:pt x="1" y="907"/>
                  </a:lnTo>
                  <a:lnTo>
                    <a:pt x="97" y="907"/>
                  </a:lnTo>
                  <a:lnTo>
                    <a:pt x="97" y="523"/>
                  </a:lnTo>
                  <a:cubicBezTo>
                    <a:pt x="97" y="363"/>
                    <a:pt x="75" y="256"/>
                    <a:pt x="75" y="149"/>
                  </a:cubicBezTo>
                  <a:lnTo>
                    <a:pt x="75" y="149"/>
                  </a:lnTo>
                  <a:cubicBezTo>
                    <a:pt x="129" y="245"/>
                    <a:pt x="182" y="352"/>
                    <a:pt x="257" y="448"/>
                  </a:cubicBezTo>
                  <a:lnTo>
                    <a:pt x="534" y="896"/>
                  </a:lnTo>
                  <a:lnTo>
                    <a:pt x="651" y="896"/>
                  </a:lnTo>
                  <a:lnTo>
                    <a:pt x="651" y="0"/>
                  </a:lnTo>
                  <a:lnTo>
                    <a:pt x="545" y="0"/>
                  </a:lnTo>
                  <a:lnTo>
                    <a:pt x="545" y="373"/>
                  </a:lnTo>
                  <a:cubicBezTo>
                    <a:pt x="545" y="523"/>
                    <a:pt x="545" y="629"/>
                    <a:pt x="555" y="747"/>
                  </a:cubicBezTo>
                  <a:cubicBezTo>
                    <a:pt x="523" y="661"/>
                    <a:pt x="470" y="565"/>
                    <a:pt x="395" y="459"/>
                  </a:cubicBezTo>
                  <a:lnTo>
                    <a:pt x="118" y="0"/>
                  </a:ln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8"/>
            <p:cNvSpPr/>
            <p:nvPr/>
          </p:nvSpPr>
          <p:spPr>
            <a:xfrm>
              <a:off x="3218295" y="1456056"/>
              <a:ext cx="15159" cy="27087"/>
            </a:xfrm>
            <a:custGeom>
              <a:rect b="b" l="l" r="r" t="t"/>
              <a:pathLst>
                <a:path extrusionOk="0" h="897" w="502">
                  <a:moveTo>
                    <a:pt x="0" y="0"/>
                  </a:moveTo>
                  <a:lnTo>
                    <a:pt x="0" y="896"/>
                  </a:lnTo>
                  <a:lnTo>
                    <a:pt x="502" y="896"/>
                  </a:lnTo>
                  <a:lnTo>
                    <a:pt x="502" y="800"/>
                  </a:lnTo>
                  <a:lnTo>
                    <a:pt x="118" y="800"/>
                  </a:lnTo>
                  <a:lnTo>
                    <a:pt x="118" y="480"/>
                  </a:lnTo>
                  <a:lnTo>
                    <a:pt x="449" y="480"/>
                  </a:lnTo>
                  <a:lnTo>
                    <a:pt x="449" y="374"/>
                  </a:lnTo>
                  <a:lnTo>
                    <a:pt x="107" y="374"/>
                  </a:lnTo>
                  <a:lnTo>
                    <a:pt x="107" y="96"/>
                  </a:lnTo>
                  <a:lnTo>
                    <a:pt x="481" y="96"/>
                  </a:lnTo>
                  <a:lnTo>
                    <a:pt x="481" y="0"/>
                  </a:ln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8"/>
            <p:cNvSpPr/>
            <p:nvPr/>
          </p:nvSpPr>
          <p:spPr>
            <a:xfrm>
              <a:off x="3239887" y="1456389"/>
              <a:ext cx="32553" cy="27087"/>
            </a:xfrm>
            <a:custGeom>
              <a:rect b="b" l="l" r="r" t="t"/>
              <a:pathLst>
                <a:path extrusionOk="0" h="897" w="1078">
                  <a:moveTo>
                    <a:pt x="0" y="0"/>
                  </a:moveTo>
                  <a:lnTo>
                    <a:pt x="224" y="896"/>
                  </a:lnTo>
                  <a:lnTo>
                    <a:pt x="352" y="896"/>
                  </a:lnTo>
                  <a:lnTo>
                    <a:pt x="480" y="427"/>
                  </a:lnTo>
                  <a:cubicBezTo>
                    <a:pt x="512" y="309"/>
                    <a:pt x="534" y="235"/>
                    <a:pt x="544" y="139"/>
                  </a:cubicBezTo>
                  <a:cubicBezTo>
                    <a:pt x="566" y="235"/>
                    <a:pt x="576" y="309"/>
                    <a:pt x="598" y="427"/>
                  </a:cubicBezTo>
                  <a:lnTo>
                    <a:pt x="704" y="896"/>
                  </a:lnTo>
                  <a:lnTo>
                    <a:pt x="832" y="896"/>
                  </a:lnTo>
                  <a:lnTo>
                    <a:pt x="1078" y="0"/>
                  </a:lnTo>
                  <a:lnTo>
                    <a:pt x="960" y="0"/>
                  </a:lnTo>
                  <a:lnTo>
                    <a:pt x="843" y="459"/>
                  </a:lnTo>
                  <a:cubicBezTo>
                    <a:pt x="811" y="565"/>
                    <a:pt x="790" y="672"/>
                    <a:pt x="779" y="768"/>
                  </a:cubicBezTo>
                  <a:cubicBezTo>
                    <a:pt x="758" y="672"/>
                    <a:pt x="736" y="565"/>
                    <a:pt x="704" y="459"/>
                  </a:cubicBezTo>
                  <a:lnTo>
                    <a:pt x="598" y="0"/>
                  </a:lnTo>
                  <a:lnTo>
                    <a:pt x="480" y="0"/>
                  </a:lnTo>
                  <a:lnTo>
                    <a:pt x="363" y="459"/>
                  </a:lnTo>
                  <a:cubicBezTo>
                    <a:pt x="331" y="565"/>
                    <a:pt x="310" y="672"/>
                    <a:pt x="299" y="768"/>
                  </a:cubicBezTo>
                  <a:cubicBezTo>
                    <a:pt x="278" y="683"/>
                    <a:pt x="256" y="565"/>
                    <a:pt x="224" y="459"/>
                  </a:cubicBezTo>
                  <a:lnTo>
                    <a:pt x="118" y="0"/>
                  </a:ln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8"/>
            <p:cNvSpPr/>
            <p:nvPr/>
          </p:nvSpPr>
          <p:spPr>
            <a:xfrm>
              <a:off x="3278541" y="1456056"/>
              <a:ext cx="16125" cy="27721"/>
            </a:xfrm>
            <a:custGeom>
              <a:rect b="b" l="l" r="r" t="t"/>
              <a:pathLst>
                <a:path extrusionOk="0" h="918" w="534">
                  <a:moveTo>
                    <a:pt x="310" y="0"/>
                  </a:moveTo>
                  <a:cubicBezTo>
                    <a:pt x="139" y="0"/>
                    <a:pt x="11" y="107"/>
                    <a:pt x="11" y="246"/>
                  </a:cubicBezTo>
                  <a:cubicBezTo>
                    <a:pt x="11" y="363"/>
                    <a:pt x="107" y="438"/>
                    <a:pt x="256" y="491"/>
                  </a:cubicBezTo>
                  <a:cubicBezTo>
                    <a:pt x="374" y="534"/>
                    <a:pt x="427" y="587"/>
                    <a:pt x="427" y="672"/>
                  </a:cubicBezTo>
                  <a:cubicBezTo>
                    <a:pt x="427" y="747"/>
                    <a:pt x="363" y="811"/>
                    <a:pt x="246" y="811"/>
                  </a:cubicBezTo>
                  <a:cubicBezTo>
                    <a:pt x="171" y="811"/>
                    <a:pt x="96" y="790"/>
                    <a:pt x="43" y="758"/>
                  </a:cubicBezTo>
                  <a:lnTo>
                    <a:pt x="0" y="864"/>
                  </a:lnTo>
                  <a:cubicBezTo>
                    <a:pt x="43" y="896"/>
                    <a:pt x="150" y="918"/>
                    <a:pt x="224" y="918"/>
                  </a:cubicBezTo>
                  <a:cubicBezTo>
                    <a:pt x="427" y="918"/>
                    <a:pt x="534" y="800"/>
                    <a:pt x="534" y="672"/>
                  </a:cubicBezTo>
                  <a:cubicBezTo>
                    <a:pt x="534" y="534"/>
                    <a:pt x="459" y="459"/>
                    <a:pt x="310" y="406"/>
                  </a:cubicBezTo>
                  <a:cubicBezTo>
                    <a:pt x="192" y="352"/>
                    <a:pt x="139" y="310"/>
                    <a:pt x="139" y="224"/>
                  </a:cubicBezTo>
                  <a:cubicBezTo>
                    <a:pt x="139" y="160"/>
                    <a:pt x="192" y="96"/>
                    <a:pt x="310" y="96"/>
                  </a:cubicBezTo>
                  <a:cubicBezTo>
                    <a:pt x="384" y="96"/>
                    <a:pt x="459" y="118"/>
                    <a:pt x="480" y="139"/>
                  </a:cubicBezTo>
                  <a:lnTo>
                    <a:pt x="512" y="43"/>
                  </a:lnTo>
                  <a:cubicBezTo>
                    <a:pt x="470" y="32"/>
                    <a:pt x="406" y="0"/>
                    <a:pt x="310" y="0"/>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8"/>
            <p:cNvSpPr/>
            <p:nvPr/>
          </p:nvSpPr>
          <p:spPr>
            <a:xfrm>
              <a:off x="3312031" y="1456389"/>
              <a:ext cx="20021" cy="27087"/>
            </a:xfrm>
            <a:custGeom>
              <a:rect b="b" l="l" r="r" t="t"/>
              <a:pathLst>
                <a:path extrusionOk="0" h="897" w="663">
                  <a:moveTo>
                    <a:pt x="1" y="0"/>
                  </a:moveTo>
                  <a:lnTo>
                    <a:pt x="1" y="96"/>
                  </a:lnTo>
                  <a:lnTo>
                    <a:pt x="278" y="96"/>
                  </a:lnTo>
                  <a:lnTo>
                    <a:pt x="278" y="896"/>
                  </a:lnTo>
                  <a:lnTo>
                    <a:pt x="395" y="896"/>
                  </a:lnTo>
                  <a:lnTo>
                    <a:pt x="395" y="96"/>
                  </a:lnTo>
                  <a:lnTo>
                    <a:pt x="662" y="96"/>
                  </a:lnTo>
                  <a:lnTo>
                    <a:pt x="662" y="0"/>
                  </a:ln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8"/>
            <p:cNvSpPr/>
            <p:nvPr/>
          </p:nvSpPr>
          <p:spPr>
            <a:xfrm>
              <a:off x="3336190" y="1455724"/>
              <a:ext cx="24520" cy="27752"/>
            </a:xfrm>
            <a:custGeom>
              <a:rect b="b" l="l" r="r" t="t"/>
              <a:pathLst>
                <a:path extrusionOk="0" h="919" w="812">
                  <a:moveTo>
                    <a:pt x="395" y="97"/>
                  </a:moveTo>
                  <a:cubicBezTo>
                    <a:pt x="587" y="97"/>
                    <a:pt x="673" y="278"/>
                    <a:pt x="673" y="449"/>
                  </a:cubicBezTo>
                  <a:cubicBezTo>
                    <a:pt x="673" y="651"/>
                    <a:pt x="587" y="822"/>
                    <a:pt x="395" y="822"/>
                  </a:cubicBezTo>
                  <a:cubicBezTo>
                    <a:pt x="225" y="822"/>
                    <a:pt x="118" y="651"/>
                    <a:pt x="118" y="470"/>
                  </a:cubicBezTo>
                  <a:cubicBezTo>
                    <a:pt x="118" y="278"/>
                    <a:pt x="214" y="107"/>
                    <a:pt x="395" y="97"/>
                  </a:cubicBezTo>
                  <a:close/>
                  <a:moveTo>
                    <a:pt x="406" y="1"/>
                  </a:moveTo>
                  <a:cubicBezTo>
                    <a:pt x="171" y="1"/>
                    <a:pt x="1" y="182"/>
                    <a:pt x="1" y="470"/>
                  </a:cubicBezTo>
                  <a:cubicBezTo>
                    <a:pt x="1" y="737"/>
                    <a:pt x="161" y="918"/>
                    <a:pt x="395" y="918"/>
                  </a:cubicBezTo>
                  <a:cubicBezTo>
                    <a:pt x="619" y="918"/>
                    <a:pt x="812" y="758"/>
                    <a:pt x="812" y="449"/>
                  </a:cubicBezTo>
                  <a:cubicBezTo>
                    <a:pt x="812" y="182"/>
                    <a:pt x="651" y="1"/>
                    <a:pt x="406" y="1"/>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8"/>
            <p:cNvSpPr/>
            <p:nvPr/>
          </p:nvSpPr>
          <p:spPr>
            <a:xfrm>
              <a:off x="3368412" y="1456056"/>
              <a:ext cx="22588" cy="27419"/>
            </a:xfrm>
            <a:custGeom>
              <a:rect b="b" l="l" r="r" t="t"/>
              <a:pathLst>
                <a:path extrusionOk="0" h="908" w="748">
                  <a:moveTo>
                    <a:pt x="278" y="96"/>
                  </a:moveTo>
                  <a:cubicBezTo>
                    <a:pt x="523" y="96"/>
                    <a:pt x="641" y="224"/>
                    <a:pt x="641" y="438"/>
                  </a:cubicBezTo>
                  <a:cubicBezTo>
                    <a:pt x="641" y="683"/>
                    <a:pt x="491" y="811"/>
                    <a:pt x="257" y="811"/>
                  </a:cubicBezTo>
                  <a:lnTo>
                    <a:pt x="150" y="811"/>
                  </a:lnTo>
                  <a:lnTo>
                    <a:pt x="150" y="107"/>
                  </a:lnTo>
                  <a:cubicBezTo>
                    <a:pt x="171" y="96"/>
                    <a:pt x="225" y="96"/>
                    <a:pt x="278" y="96"/>
                  </a:cubicBezTo>
                  <a:close/>
                  <a:moveTo>
                    <a:pt x="267" y="0"/>
                  </a:moveTo>
                  <a:cubicBezTo>
                    <a:pt x="182" y="0"/>
                    <a:pt x="97" y="0"/>
                    <a:pt x="22" y="11"/>
                  </a:cubicBezTo>
                  <a:lnTo>
                    <a:pt x="1" y="11"/>
                  </a:lnTo>
                  <a:lnTo>
                    <a:pt x="1" y="896"/>
                  </a:lnTo>
                  <a:cubicBezTo>
                    <a:pt x="65" y="907"/>
                    <a:pt x="129" y="907"/>
                    <a:pt x="214" y="907"/>
                  </a:cubicBezTo>
                  <a:cubicBezTo>
                    <a:pt x="385" y="907"/>
                    <a:pt x="534" y="854"/>
                    <a:pt x="609" y="779"/>
                  </a:cubicBezTo>
                  <a:cubicBezTo>
                    <a:pt x="705" y="694"/>
                    <a:pt x="747" y="576"/>
                    <a:pt x="747" y="427"/>
                  </a:cubicBezTo>
                  <a:cubicBezTo>
                    <a:pt x="747" y="278"/>
                    <a:pt x="705" y="171"/>
                    <a:pt x="630" y="107"/>
                  </a:cubicBezTo>
                  <a:cubicBezTo>
                    <a:pt x="545" y="43"/>
                    <a:pt x="427" y="0"/>
                    <a:pt x="267" y="0"/>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8"/>
            <p:cNvSpPr/>
            <p:nvPr/>
          </p:nvSpPr>
          <p:spPr>
            <a:xfrm>
              <a:off x="3396768" y="1456056"/>
              <a:ext cx="22558" cy="27087"/>
            </a:xfrm>
            <a:custGeom>
              <a:rect b="b" l="l" r="r" t="t"/>
              <a:pathLst>
                <a:path extrusionOk="0" h="897" w="747">
                  <a:moveTo>
                    <a:pt x="384" y="118"/>
                  </a:moveTo>
                  <a:lnTo>
                    <a:pt x="416" y="278"/>
                  </a:lnTo>
                  <a:lnTo>
                    <a:pt x="512" y="534"/>
                  </a:lnTo>
                  <a:lnTo>
                    <a:pt x="246" y="534"/>
                  </a:lnTo>
                  <a:lnTo>
                    <a:pt x="342" y="278"/>
                  </a:lnTo>
                  <a:lnTo>
                    <a:pt x="384" y="118"/>
                  </a:lnTo>
                  <a:close/>
                  <a:moveTo>
                    <a:pt x="310" y="0"/>
                  </a:moveTo>
                  <a:lnTo>
                    <a:pt x="0" y="896"/>
                  </a:lnTo>
                  <a:lnTo>
                    <a:pt x="128" y="896"/>
                  </a:lnTo>
                  <a:lnTo>
                    <a:pt x="224" y="619"/>
                  </a:lnTo>
                  <a:lnTo>
                    <a:pt x="534" y="619"/>
                  </a:lnTo>
                  <a:lnTo>
                    <a:pt x="630" y="896"/>
                  </a:lnTo>
                  <a:lnTo>
                    <a:pt x="747" y="896"/>
                  </a:lnTo>
                  <a:lnTo>
                    <a:pt x="448" y="0"/>
                  </a:ln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8"/>
            <p:cNvSpPr/>
            <p:nvPr/>
          </p:nvSpPr>
          <p:spPr>
            <a:xfrm>
              <a:off x="3421893" y="1456389"/>
              <a:ext cx="21289" cy="27087"/>
            </a:xfrm>
            <a:custGeom>
              <a:rect b="b" l="l" r="r" t="t"/>
              <a:pathLst>
                <a:path extrusionOk="0" h="897" w="705">
                  <a:moveTo>
                    <a:pt x="0" y="0"/>
                  </a:moveTo>
                  <a:lnTo>
                    <a:pt x="278" y="523"/>
                  </a:lnTo>
                  <a:lnTo>
                    <a:pt x="278" y="896"/>
                  </a:lnTo>
                  <a:lnTo>
                    <a:pt x="416" y="896"/>
                  </a:lnTo>
                  <a:lnTo>
                    <a:pt x="416" y="512"/>
                  </a:lnTo>
                  <a:lnTo>
                    <a:pt x="704" y="0"/>
                  </a:lnTo>
                  <a:lnTo>
                    <a:pt x="576" y="0"/>
                  </a:lnTo>
                  <a:lnTo>
                    <a:pt x="438" y="245"/>
                  </a:lnTo>
                  <a:cubicBezTo>
                    <a:pt x="406" y="309"/>
                    <a:pt x="374" y="373"/>
                    <a:pt x="352" y="427"/>
                  </a:cubicBezTo>
                  <a:cubicBezTo>
                    <a:pt x="320" y="363"/>
                    <a:pt x="299" y="309"/>
                    <a:pt x="256" y="245"/>
                  </a:cubicBezTo>
                  <a:lnTo>
                    <a:pt x="139" y="0"/>
                  </a:ln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8"/>
            <p:cNvSpPr/>
            <p:nvPr/>
          </p:nvSpPr>
          <p:spPr>
            <a:xfrm>
              <a:off x="3185106" y="1512105"/>
              <a:ext cx="288356" cy="15159"/>
            </a:xfrm>
            <a:custGeom>
              <a:rect b="b" l="l" r="r" t="t"/>
              <a:pathLst>
                <a:path extrusionOk="0" h="502" w="9549">
                  <a:moveTo>
                    <a:pt x="257" y="1"/>
                  </a:moveTo>
                  <a:cubicBezTo>
                    <a:pt x="107" y="1"/>
                    <a:pt x="1" y="118"/>
                    <a:pt x="1" y="257"/>
                  </a:cubicBezTo>
                  <a:cubicBezTo>
                    <a:pt x="1" y="395"/>
                    <a:pt x="118" y="502"/>
                    <a:pt x="257" y="502"/>
                  </a:cubicBezTo>
                  <a:lnTo>
                    <a:pt x="9292" y="502"/>
                  </a:lnTo>
                  <a:cubicBezTo>
                    <a:pt x="9431" y="502"/>
                    <a:pt x="9537" y="395"/>
                    <a:pt x="9548" y="257"/>
                  </a:cubicBezTo>
                  <a:cubicBezTo>
                    <a:pt x="9548" y="107"/>
                    <a:pt x="9431" y="1"/>
                    <a:pt x="9292"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8"/>
            <p:cNvSpPr/>
            <p:nvPr/>
          </p:nvSpPr>
          <p:spPr>
            <a:xfrm>
              <a:off x="3185106" y="1551393"/>
              <a:ext cx="288356" cy="15491"/>
            </a:xfrm>
            <a:custGeom>
              <a:rect b="b" l="l" r="r" t="t"/>
              <a:pathLst>
                <a:path extrusionOk="0" h="513" w="9549">
                  <a:moveTo>
                    <a:pt x="257" y="1"/>
                  </a:moveTo>
                  <a:cubicBezTo>
                    <a:pt x="107" y="1"/>
                    <a:pt x="1" y="118"/>
                    <a:pt x="1" y="257"/>
                  </a:cubicBezTo>
                  <a:cubicBezTo>
                    <a:pt x="1" y="406"/>
                    <a:pt x="118" y="513"/>
                    <a:pt x="257" y="513"/>
                  </a:cubicBezTo>
                  <a:lnTo>
                    <a:pt x="9292" y="513"/>
                  </a:lnTo>
                  <a:cubicBezTo>
                    <a:pt x="9431" y="513"/>
                    <a:pt x="9537" y="385"/>
                    <a:pt x="9548" y="257"/>
                  </a:cubicBezTo>
                  <a:cubicBezTo>
                    <a:pt x="9548" y="108"/>
                    <a:pt x="9431" y="1"/>
                    <a:pt x="9292"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8"/>
            <p:cNvSpPr/>
            <p:nvPr/>
          </p:nvSpPr>
          <p:spPr>
            <a:xfrm>
              <a:off x="3185106" y="1590712"/>
              <a:ext cx="288356" cy="15159"/>
            </a:xfrm>
            <a:custGeom>
              <a:rect b="b" l="l" r="r" t="t"/>
              <a:pathLst>
                <a:path extrusionOk="0" h="502" w="9549">
                  <a:moveTo>
                    <a:pt x="257" y="0"/>
                  </a:moveTo>
                  <a:cubicBezTo>
                    <a:pt x="107" y="0"/>
                    <a:pt x="1" y="118"/>
                    <a:pt x="1" y="246"/>
                  </a:cubicBezTo>
                  <a:cubicBezTo>
                    <a:pt x="1" y="395"/>
                    <a:pt x="118" y="502"/>
                    <a:pt x="257" y="502"/>
                  </a:cubicBezTo>
                  <a:lnTo>
                    <a:pt x="9292" y="502"/>
                  </a:lnTo>
                  <a:cubicBezTo>
                    <a:pt x="9431" y="502"/>
                    <a:pt x="9537" y="395"/>
                    <a:pt x="9548" y="246"/>
                  </a:cubicBezTo>
                  <a:cubicBezTo>
                    <a:pt x="9548" y="107"/>
                    <a:pt x="9431" y="0"/>
                    <a:pt x="9292" y="0"/>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8"/>
            <p:cNvSpPr/>
            <p:nvPr/>
          </p:nvSpPr>
          <p:spPr>
            <a:xfrm>
              <a:off x="3185106" y="1630000"/>
              <a:ext cx="288356" cy="15491"/>
            </a:xfrm>
            <a:custGeom>
              <a:rect b="b" l="l" r="r" t="t"/>
              <a:pathLst>
                <a:path extrusionOk="0" h="513" w="9549">
                  <a:moveTo>
                    <a:pt x="257" y="1"/>
                  </a:moveTo>
                  <a:cubicBezTo>
                    <a:pt x="107" y="1"/>
                    <a:pt x="1" y="118"/>
                    <a:pt x="1" y="257"/>
                  </a:cubicBezTo>
                  <a:cubicBezTo>
                    <a:pt x="1" y="395"/>
                    <a:pt x="118" y="513"/>
                    <a:pt x="257" y="513"/>
                  </a:cubicBezTo>
                  <a:lnTo>
                    <a:pt x="9292" y="513"/>
                  </a:lnTo>
                  <a:cubicBezTo>
                    <a:pt x="9431" y="513"/>
                    <a:pt x="9537" y="406"/>
                    <a:pt x="9548" y="257"/>
                  </a:cubicBezTo>
                  <a:cubicBezTo>
                    <a:pt x="9548" y="107"/>
                    <a:pt x="9431" y="1"/>
                    <a:pt x="9292"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8"/>
            <p:cNvSpPr/>
            <p:nvPr/>
          </p:nvSpPr>
          <p:spPr>
            <a:xfrm>
              <a:off x="3189636" y="1781416"/>
              <a:ext cx="209722" cy="15491"/>
            </a:xfrm>
            <a:custGeom>
              <a:rect b="b" l="l" r="r" t="t"/>
              <a:pathLst>
                <a:path extrusionOk="0" h="513" w="6945">
                  <a:moveTo>
                    <a:pt x="213" y="1"/>
                  </a:moveTo>
                  <a:cubicBezTo>
                    <a:pt x="96" y="1"/>
                    <a:pt x="0" y="97"/>
                    <a:pt x="0" y="214"/>
                  </a:cubicBezTo>
                  <a:lnTo>
                    <a:pt x="0" y="299"/>
                  </a:lnTo>
                  <a:cubicBezTo>
                    <a:pt x="0" y="417"/>
                    <a:pt x="85" y="513"/>
                    <a:pt x="213" y="513"/>
                  </a:cubicBezTo>
                  <a:lnTo>
                    <a:pt x="6731" y="513"/>
                  </a:lnTo>
                  <a:cubicBezTo>
                    <a:pt x="6849" y="513"/>
                    <a:pt x="6945" y="406"/>
                    <a:pt x="6945" y="278"/>
                  </a:cubicBezTo>
                  <a:lnTo>
                    <a:pt x="6945" y="214"/>
                  </a:lnTo>
                  <a:cubicBezTo>
                    <a:pt x="6945" y="97"/>
                    <a:pt x="6849" y="1"/>
                    <a:pt x="6731"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8"/>
            <p:cNvSpPr/>
            <p:nvPr/>
          </p:nvSpPr>
          <p:spPr>
            <a:xfrm>
              <a:off x="3189636" y="1819738"/>
              <a:ext cx="209722" cy="14857"/>
            </a:xfrm>
            <a:custGeom>
              <a:rect b="b" l="l" r="r" t="t"/>
              <a:pathLst>
                <a:path extrusionOk="0" h="492" w="6945">
                  <a:moveTo>
                    <a:pt x="213" y="1"/>
                  </a:moveTo>
                  <a:cubicBezTo>
                    <a:pt x="96" y="1"/>
                    <a:pt x="0" y="97"/>
                    <a:pt x="0" y="214"/>
                  </a:cubicBezTo>
                  <a:lnTo>
                    <a:pt x="0" y="278"/>
                  </a:lnTo>
                  <a:cubicBezTo>
                    <a:pt x="0" y="396"/>
                    <a:pt x="85" y="492"/>
                    <a:pt x="213" y="492"/>
                  </a:cubicBezTo>
                  <a:lnTo>
                    <a:pt x="6731" y="492"/>
                  </a:lnTo>
                  <a:cubicBezTo>
                    <a:pt x="6849" y="492"/>
                    <a:pt x="6945" y="396"/>
                    <a:pt x="6945" y="278"/>
                  </a:cubicBezTo>
                  <a:lnTo>
                    <a:pt x="6945" y="214"/>
                  </a:lnTo>
                  <a:cubicBezTo>
                    <a:pt x="6945" y="97"/>
                    <a:pt x="6849" y="1"/>
                    <a:pt x="6731"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8"/>
            <p:cNvSpPr/>
            <p:nvPr/>
          </p:nvSpPr>
          <p:spPr>
            <a:xfrm>
              <a:off x="3439620" y="1781416"/>
              <a:ext cx="209722" cy="15491"/>
            </a:xfrm>
            <a:custGeom>
              <a:rect b="b" l="l" r="r" t="t"/>
              <a:pathLst>
                <a:path extrusionOk="0" h="513" w="6945">
                  <a:moveTo>
                    <a:pt x="213" y="1"/>
                  </a:moveTo>
                  <a:cubicBezTo>
                    <a:pt x="96" y="1"/>
                    <a:pt x="0" y="97"/>
                    <a:pt x="0" y="214"/>
                  </a:cubicBezTo>
                  <a:lnTo>
                    <a:pt x="0" y="299"/>
                  </a:lnTo>
                  <a:cubicBezTo>
                    <a:pt x="0" y="417"/>
                    <a:pt x="96" y="513"/>
                    <a:pt x="213" y="513"/>
                  </a:cubicBezTo>
                  <a:lnTo>
                    <a:pt x="6731" y="513"/>
                  </a:lnTo>
                  <a:cubicBezTo>
                    <a:pt x="6849" y="513"/>
                    <a:pt x="6945" y="406"/>
                    <a:pt x="6945" y="278"/>
                  </a:cubicBezTo>
                  <a:lnTo>
                    <a:pt x="6945" y="214"/>
                  </a:lnTo>
                  <a:cubicBezTo>
                    <a:pt x="6945" y="97"/>
                    <a:pt x="6859" y="1"/>
                    <a:pt x="6731"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8"/>
            <p:cNvSpPr/>
            <p:nvPr/>
          </p:nvSpPr>
          <p:spPr>
            <a:xfrm>
              <a:off x="3439620" y="1819738"/>
              <a:ext cx="209722" cy="14857"/>
            </a:xfrm>
            <a:custGeom>
              <a:rect b="b" l="l" r="r" t="t"/>
              <a:pathLst>
                <a:path extrusionOk="0" h="492" w="6945">
                  <a:moveTo>
                    <a:pt x="213" y="1"/>
                  </a:moveTo>
                  <a:cubicBezTo>
                    <a:pt x="96" y="1"/>
                    <a:pt x="0" y="97"/>
                    <a:pt x="0" y="214"/>
                  </a:cubicBezTo>
                  <a:lnTo>
                    <a:pt x="0" y="278"/>
                  </a:lnTo>
                  <a:cubicBezTo>
                    <a:pt x="0" y="396"/>
                    <a:pt x="96" y="492"/>
                    <a:pt x="213" y="492"/>
                  </a:cubicBezTo>
                  <a:lnTo>
                    <a:pt x="6731" y="492"/>
                  </a:lnTo>
                  <a:cubicBezTo>
                    <a:pt x="6849" y="492"/>
                    <a:pt x="6945" y="396"/>
                    <a:pt x="6945" y="278"/>
                  </a:cubicBezTo>
                  <a:lnTo>
                    <a:pt x="6945" y="214"/>
                  </a:lnTo>
                  <a:cubicBezTo>
                    <a:pt x="6945" y="97"/>
                    <a:pt x="6859" y="1"/>
                    <a:pt x="6731"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8"/>
            <p:cNvSpPr/>
            <p:nvPr/>
          </p:nvSpPr>
          <p:spPr>
            <a:xfrm>
              <a:off x="3189636" y="1685083"/>
              <a:ext cx="461961" cy="74769"/>
            </a:xfrm>
            <a:custGeom>
              <a:rect b="b" l="l" r="r" t="t"/>
              <a:pathLst>
                <a:path extrusionOk="0" h="2476" w="15298">
                  <a:moveTo>
                    <a:pt x="459" y="1"/>
                  </a:moveTo>
                  <a:cubicBezTo>
                    <a:pt x="213" y="1"/>
                    <a:pt x="0" y="214"/>
                    <a:pt x="0" y="470"/>
                  </a:cubicBezTo>
                  <a:lnTo>
                    <a:pt x="0" y="2006"/>
                  </a:lnTo>
                  <a:cubicBezTo>
                    <a:pt x="0" y="2262"/>
                    <a:pt x="213" y="2476"/>
                    <a:pt x="459" y="2476"/>
                  </a:cubicBezTo>
                  <a:lnTo>
                    <a:pt x="14828" y="2476"/>
                  </a:lnTo>
                  <a:cubicBezTo>
                    <a:pt x="15084" y="2476"/>
                    <a:pt x="15297" y="2262"/>
                    <a:pt x="15297" y="2006"/>
                  </a:cubicBezTo>
                  <a:lnTo>
                    <a:pt x="15297" y="470"/>
                  </a:lnTo>
                  <a:cubicBezTo>
                    <a:pt x="15297" y="214"/>
                    <a:pt x="15084" y="1"/>
                    <a:pt x="14828" y="1"/>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8"/>
            <p:cNvSpPr/>
            <p:nvPr/>
          </p:nvSpPr>
          <p:spPr>
            <a:xfrm>
              <a:off x="3136154" y="1366820"/>
              <a:ext cx="562459" cy="595615"/>
            </a:xfrm>
            <a:custGeom>
              <a:rect b="b" l="l" r="r" t="t"/>
              <a:pathLst>
                <a:path extrusionOk="0" h="19724" w="18626">
                  <a:moveTo>
                    <a:pt x="3137" y="0"/>
                  </a:moveTo>
                  <a:cubicBezTo>
                    <a:pt x="1398" y="0"/>
                    <a:pt x="0" y="1409"/>
                    <a:pt x="0" y="3147"/>
                  </a:cubicBezTo>
                  <a:lnTo>
                    <a:pt x="0" y="14487"/>
                  </a:lnTo>
                  <a:cubicBezTo>
                    <a:pt x="0" y="16236"/>
                    <a:pt x="1408" y="17634"/>
                    <a:pt x="3137" y="17634"/>
                  </a:cubicBezTo>
                  <a:lnTo>
                    <a:pt x="5419" y="17634"/>
                  </a:lnTo>
                  <a:lnTo>
                    <a:pt x="5419" y="19479"/>
                  </a:lnTo>
                  <a:cubicBezTo>
                    <a:pt x="5419" y="19627"/>
                    <a:pt x="5540" y="19723"/>
                    <a:pt x="5668" y="19723"/>
                  </a:cubicBezTo>
                  <a:cubicBezTo>
                    <a:pt x="5734" y="19723"/>
                    <a:pt x="5802" y="19698"/>
                    <a:pt x="5857" y="19639"/>
                  </a:cubicBezTo>
                  <a:lnTo>
                    <a:pt x="7660" y="17623"/>
                  </a:lnTo>
                  <a:lnTo>
                    <a:pt x="15479" y="17623"/>
                  </a:lnTo>
                  <a:cubicBezTo>
                    <a:pt x="17186" y="17623"/>
                    <a:pt x="18583" y="16268"/>
                    <a:pt x="18626" y="14562"/>
                  </a:cubicBezTo>
                  <a:cubicBezTo>
                    <a:pt x="18594" y="14562"/>
                    <a:pt x="18583" y="14540"/>
                    <a:pt x="18562" y="14519"/>
                  </a:cubicBezTo>
                  <a:cubicBezTo>
                    <a:pt x="16546" y="12641"/>
                    <a:pt x="13740" y="11927"/>
                    <a:pt x="11105" y="11159"/>
                  </a:cubicBezTo>
                  <a:cubicBezTo>
                    <a:pt x="8460" y="10380"/>
                    <a:pt x="5686" y="9356"/>
                    <a:pt x="4075" y="7126"/>
                  </a:cubicBezTo>
                  <a:cubicBezTo>
                    <a:pt x="2603" y="5100"/>
                    <a:pt x="2443" y="2315"/>
                    <a:pt x="3382" y="0"/>
                  </a:cubicBezTo>
                  <a:close/>
                </a:path>
              </a:pathLst>
            </a:custGeom>
            <a:solidFill>
              <a:srgbClr val="455E70">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8"/>
            <p:cNvSpPr/>
            <p:nvPr/>
          </p:nvSpPr>
          <p:spPr>
            <a:xfrm>
              <a:off x="2290836" y="1179015"/>
              <a:ext cx="499678" cy="445383"/>
            </a:xfrm>
            <a:custGeom>
              <a:rect b="b" l="l" r="r" t="t"/>
              <a:pathLst>
                <a:path extrusionOk="0" h="14749" w="16547">
                  <a:moveTo>
                    <a:pt x="3158" y="0"/>
                  </a:moveTo>
                  <a:cubicBezTo>
                    <a:pt x="1409" y="0"/>
                    <a:pt x="1" y="1419"/>
                    <a:pt x="1" y="3158"/>
                  </a:cubicBezTo>
                  <a:lnTo>
                    <a:pt x="1" y="9654"/>
                  </a:lnTo>
                  <a:cubicBezTo>
                    <a:pt x="1" y="11404"/>
                    <a:pt x="1409" y="12812"/>
                    <a:pt x="3158" y="12812"/>
                  </a:cubicBezTo>
                  <a:lnTo>
                    <a:pt x="6593" y="12812"/>
                  </a:lnTo>
                  <a:lnTo>
                    <a:pt x="6273" y="14508"/>
                  </a:lnTo>
                  <a:cubicBezTo>
                    <a:pt x="6249" y="14637"/>
                    <a:pt x="6365" y="14748"/>
                    <a:pt x="6484" y="14748"/>
                  </a:cubicBezTo>
                  <a:cubicBezTo>
                    <a:pt x="6521" y="14748"/>
                    <a:pt x="6560" y="14737"/>
                    <a:pt x="6593" y="14711"/>
                  </a:cubicBezTo>
                  <a:lnTo>
                    <a:pt x="9100" y="12812"/>
                  </a:lnTo>
                  <a:lnTo>
                    <a:pt x="13388" y="12812"/>
                  </a:lnTo>
                  <a:cubicBezTo>
                    <a:pt x="15127" y="12812"/>
                    <a:pt x="16546" y="11404"/>
                    <a:pt x="16546" y="9654"/>
                  </a:cubicBezTo>
                  <a:lnTo>
                    <a:pt x="16546" y="3147"/>
                  </a:lnTo>
                  <a:cubicBezTo>
                    <a:pt x="16546" y="1419"/>
                    <a:pt x="15138" y="0"/>
                    <a:pt x="13388" y="0"/>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8"/>
            <p:cNvSpPr/>
            <p:nvPr/>
          </p:nvSpPr>
          <p:spPr>
            <a:xfrm>
              <a:off x="2355914" y="1233131"/>
              <a:ext cx="369527" cy="96662"/>
            </a:xfrm>
            <a:custGeom>
              <a:rect b="b" l="l" r="r" t="t"/>
              <a:pathLst>
                <a:path extrusionOk="0" h="3201" w="12237">
                  <a:moveTo>
                    <a:pt x="406" y="0"/>
                  </a:moveTo>
                  <a:cubicBezTo>
                    <a:pt x="171" y="0"/>
                    <a:pt x="1" y="171"/>
                    <a:pt x="1" y="395"/>
                  </a:cubicBezTo>
                  <a:lnTo>
                    <a:pt x="1" y="2795"/>
                  </a:lnTo>
                  <a:cubicBezTo>
                    <a:pt x="1" y="3019"/>
                    <a:pt x="171" y="3201"/>
                    <a:pt x="406" y="3201"/>
                  </a:cubicBezTo>
                  <a:lnTo>
                    <a:pt x="11831" y="3201"/>
                  </a:lnTo>
                  <a:cubicBezTo>
                    <a:pt x="12044" y="3201"/>
                    <a:pt x="12236" y="3019"/>
                    <a:pt x="12236" y="2795"/>
                  </a:cubicBezTo>
                  <a:lnTo>
                    <a:pt x="12236" y="395"/>
                  </a:lnTo>
                  <a:cubicBezTo>
                    <a:pt x="12236" y="171"/>
                    <a:pt x="12055" y="0"/>
                    <a:pt x="11831"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8"/>
            <p:cNvSpPr/>
            <p:nvPr/>
          </p:nvSpPr>
          <p:spPr>
            <a:xfrm>
              <a:off x="2355914" y="1368420"/>
              <a:ext cx="101494" cy="157238"/>
            </a:xfrm>
            <a:custGeom>
              <a:rect b="b" l="l" r="r" t="t"/>
              <a:pathLst>
                <a:path extrusionOk="0" h="5207" w="3361">
                  <a:moveTo>
                    <a:pt x="406" y="1"/>
                  </a:moveTo>
                  <a:cubicBezTo>
                    <a:pt x="171" y="1"/>
                    <a:pt x="1" y="171"/>
                    <a:pt x="1" y="396"/>
                  </a:cubicBezTo>
                  <a:lnTo>
                    <a:pt x="1" y="4812"/>
                  </a:lnTo>
                  <a:cubicBezTo>
                    <a:pt x="1" y="5036"/>
                    <a:pt x="171" y="5207"/>
                    <a:pt x="406" y="5207"/>
                  </a:cubicBezTo>
                  <a:lnTo>
                    <a:pt x="2966" y="5207"/>
                  </a:lnTo>
                  <a:cubicBezTo>
                    <a:pt x="3180" y="5207"/>
                    <a:pt x="3361" y="5025"/>
                    <a:pt x="3361" y="4812"/>
                  </a:cubicBezTo>
                  <a:lnTo>
                    <a:pt x="3361" y="396"/>
                  </a:lnTo>
                  <a:cubicBezTo>
                    <a:pt x="3361" y="171"/>
                    <a:pt x="3190" y="1"/>
                    <a:pt x="2966"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8"/>
            <p:cNvSpPr/>
            <p:nvPr/>
          </p:nvSpPr>
          <p:spPr>
            <a:xfrm>
              <a:off x="2490569" y="1383248"/>
              <a:ext cx="234876" cy="22588"/>
            </a:xfrm>
            <a:custGeom>
              <a:rect b="b" l="l" r="r" t="t"/>
              <a:pathLst>
                <a:path extrusionOk="0" h="748" w="7778">
                  <a:moveTo>
                    <a:pt x="374" y="1"/>
                  </a:moveTo>
                  <a:cubicBezTo>
                    <a:pt x="171" y="1"/>
                    <a:pt x="1" y="161"/>
                    <a:pt x="1" y="374"/>
                  </a:cubicBezTo>
                  <a:cubicBezTo>
                    <a:pt x="1" y="577"/>
                    <a:pt x="161" y="747"/>
                    <a:pt x="374" y="747"/>
                  </a:cubicBezTo>
                  <a:lnTo>
                    <a:pt x="7404" y="747"/>
                  </a:lnTo>
                  <a:cubicBezTo>
                    <a:pt x="7596" y="747"/>
                    <a:pt x="7777" y="577"/>
                    <a:pt x="7777" y="374"/>
                  </a:cubicBezTo>
                  <a:cubicBezTo>
                    <a:pt x="7777" y="171"/>
                    <a:pt x="7617" y="1"/>
                    <a:pt x="7404" y="1"/>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8"/>
            <p:cNvSpPr/>
            <p:nvPr/>
          </p:nvSpPr>
          <p:spPr>
            <a:xfrm>
              <a:off x="2490569" y="1432864"/>
              <a:ext cx="234876" cy="22588"/>
            </a:xfrm>
            <a:custGeom>
              <a:rect b="b" l="l" r="r" t="t"/>
              <a:pathLst>
                <a:path extrusionOk="0" h="748" w="7778">
                  <a:moveTo>
                    <a:pt x="374" y="0"/>
                  </a:moveTo>
                  <a:cubicBezTo>
                    <a:pt x="171" y="0"/>
                    <a:pt x="1" y="160"/>
                    <a:pt x="1" y="374"/>
                  </a:cubicBezTo>
                  <a:cubicBezTo>
                    <a:pt x="1" y="566"/>
                    <a:pt x="161" y="747"/>
                    <a:pt x="374" y="747"/>
                  </a:cubicBezTo>
                  <a:lnTo>
                    <a:pt x="7404" y="747"/>
                  </a:lnTo>
                  <a:cubicBezTo>
                    <a:pt x="7596" y="747"/>
                    <a:pt x="7777" y="566"/>
                    <a:pt x="7777" y="374"/>
                  </a:cubicBezTo>
                  <a:cubicBezTo>
                    <a:pt x="7777" y="171"/>
                    <a:pt x="7617" y="0"/>
                    <a:pt x="7404" y="0"/>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8"/>
            <p:cNvSpPr/>
            <p:nvPr/>
          </p:nvSpPr>
          <p:spPr>
            <a:xfrm>
              <a:off x="2490569" y="1482148"/>
              <a:ext cx="234876" cy="22588"/>
            </a:xfrm>
            <a:custGeom>
              <a:rect b="b" l="l" r="r" t="t"/>
              <a:pathLst>
                <a:path extrusionOk="0" h="748" w="7778">
                  <a:moveTo>
                    <a:pt x="374" y="0"/>
                  </a:moveTo>
                  <a:cubicBezTo>
                    <a:pt x="171" y="0"/>
                    <a:pt x="1" y="160"/>
                    <a:pt x="1" y="374"/>
                  </a:cubicBezTo>
                  <a:cubicBezTo>
                    <a:pt x="1" y="576"/>
                    <a:pt x="161" y="747"/>
                    <a:pt x="374" y="747"/>
                  </a:cubicBezTo>
                  <a:lnTo>
                    <a:pt x="7404" y="747"/>
                  </a:lnTo>
                  <a:cubicBezTo>
                    <a:pt x="7596" y="747"/>
                    <a:pt x="7777" y="576"/>
                    <a:pt x="7777" y="374"/>
                  </a:cubicBezTo>
                  <a:cubicBezTo>
                    <a:pt x="7777" y="182"/>
                    <a:pt x="7617" y="0"/>
                    <a:pt x="7404" y="0"/>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8"/>
            <p:cNvSpPr/>
            <p:nvPr/>
          </p:nvSpPr>
          <p:spPr>
            <a:xfrm>
              <a:off x="2291500" y="1185447"/>
              <a:ext cx="499980" cy="438347"/>
            </a:xfrm>
            <a:custGeom>
              <a:rect b="b" l="l" r="r" t="t"/>
              <a:pathLst>
                <a:path extrusionOk="0" h="14516" w="16557">
                  <a:moveTo>
                    <a:pt x="1995" y="1"/>
                  </a:moveTo>
                  <a:lnTo>
                    <a:pt x="1995" y="1"/>
                  </a:lnTo>
                  <a:cubicBezTo>
                    <a:pt x="822" y="470"/>
                    <a:pt x="0" y="1601"/>
                    <a:pt x="0" y="2934"/>
                  </a:cubicBezTo>
                  <a:lnTo>
                    <a:pt x="0" y="9431"/>
                  </a:lnTo>
                  <a:cubicBezTo>
                    <a:pt x="0" y="11170"/>
                    <a:pt x="1419" y="12588"/>
                    <a:pt x="3168" y="12588"/>
                  </a:cubicBezTo>
                  <a:lnTo>
                    <a:pt x="6603" y="12588"/>
                  </a:lnTo>
                  <a:lnTo>
                    <a:pt x="6283" y="14284"/>
                  </a:lnTo>
                  <a:cubicBezTo>
                    <a:pt x="6251" y="14412"/>
                    <a:pt x="6362" y="14515"/>
                    <a:pt x="6483" y="14515"/>
                  </a:cubicBezTo>
                  <a:cubicBezTo>
                    <a:pt x="6523" y="14515"/>
                    <a:pt x="6565" y="14503"/>
                    <a:pt x="6603" y="14476"/>
                  </a:cubicBezTo>
                  <a:lnTo>
                    <a:pt x="9110" y="12588"/>
                  </a:lnTo>
                  <a:lnTo>
                    <a:pt x="13388" y="12588"/>
                  </a:lnTo>
                  <a:cubicBezTo>
                    <a:pt x="15127" y="12588"/>
                    <a:pt x="16524" y="11202"/>
                    <a:pt x="16556" y="9463"/>
                  </a:cubicBezTo>
                  <a:cubicBezTo>
                    <a:pt x="16289" y="9324"/>
                    <a:pt x="16033" y="9185"/>
                    <a:pt x="15777" y="9068"/>
                  </a:cubicBezTo>
                  <a:cubicBezTo>
                    <a:pt x="14694" y="8571"/>
                    <a:pt x="13509" y="8491"/>
                    <a:pt x="12342" y="8491"/>
                  </a:cubicBezTo>
                  <a:cubicBezTo>
                    <a:pt x="12257" y="8491"/>
                    <a:pt x="12172" y="8491"/>
                    <a:pt x="12086" y="8492"/>
                  </a:cubicBezTo>
                  <a:cubicBezTo>
                    <a:pt x="11456" y="8506"/>
                    <a:pt x="10831" y="8523"/>
                    <a:pt x="10208" y="8523"/>
                  </a:cubicBezTo>
                  <a:cubicBezTo>
                    <a:pt x="9366" y="8523"/>
                    <a:pt x="8527" y="8491"/>
                    <a:pt x="7681" y="8375"/>
                  </a:cubicBezTo>
                  <a:cubicBezTo>
                    <a:pt x="5056" y="8001"/>
                    <a:pt x="3019" y="6284"/>
                    <a:pt x="2176" y="3745"/>
                  </a:cubicBezTo>
                  <a:cubicBezTo>
                    <a:pt x="1782" y="2540"/>
                    <a:pt x="1696" y="1217"/>
                    <a:pt x="1995" y="1"/>
                  </a:cubicBezTo>
                  <a:close/>
                </a:path>
              </a:pathLst>
            </a:custGeom>
            <a:solidFill>
              <a:srgbClr val="455E70">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38"/>
            <p:cNvSpPr/>
            <p:nvPr/>
          </p:nvSpPr>
          <p:spPr>
            <a:xfrm>
              <a:off x="2564978" y="1771149"/>
              <a:ext cx="187194" cy="144314"/>
            </a:xfrm>
            <a:custGeom>
              <a:rect b="b" l="l" r="r" t="t"/>
              <a:pathLst>
                <a:path extrusionOk="0" h="4779" w="6199">
                  <a:moveTo>
                    <a:pt x="2897" y="1"/>
                  </a:moveTo>
                  <a:cubicBezTo>
                    <a:pt x="2444" y="1"/>
                    <a:pt x="1996" y="93"/>
                    <a:pt x="1590" y="298"/>
                  </a:cubicBezTo>
                  <a:cubicBezTo>
                    <a:pt x="470" y="874"/>
                    <a:pt x="1" y="2058"/>
                    <a:pt x="566" y="3231"/>
                  </a:cubicBezTo>
                  <a:cubicBezTo>
                    <a:pt x="694" y="3519"/>
                    <a:pt x="897" y="3765"/>
                    <a:pt x="1025" y="4063"/>
                  </a:cubicBezTo>
                  <a:lnTo>
                    <a:pt x="4257" y="4778"/>
                  </a:lnTo>
                  <a:cubicBezTo>
                    <a:pt x="5047" y="4618"/>
                    <a:pt x="5719" y="4010"/>
                    <a:pt x="5964" y="3231"/>
                  </a:cubicBezTo>
                  <a:cubicBezTo>
                    <a:pt x="6199" y="2474"/>
                    <a:pt x="5985" y="1578"/>
                    <a:pt x="5431" y="991"/>
                  </a:cubicBezTo>
                  <a:cubicBezTo>
                    <a:pt x="5175" y="746"/>
                    <a:pt x="4865" y="543"/>
                    <a:pt x="4534" y="383"/>
                  </a:cubicBezTo>
                  <a:cubicBezTo>
                    <a:pt x="4027" y="141"/>
                    <a:pt x="3458" y="1"/>
                    <a:pt x="2897"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8"/>
            <p:cNvSpPr/>
            <p:nvPr/>
          </p:nvSpPr>
          <p:spPr>
            <a:xfrm>
              <a:off x="1955813" y="2331634"/>
              <a:ext cx="364031" cy="454472"/>
            </a:xfrm>
            <a:custGeom>
              <a:rect b="b" l="l" r="r" t="t"/>
              <a:pathLst>
                <a:path extrusionOk="0" h="15050" w="12055">
                  <a:moveTo>
                    <a:pt x="5452" y="1"/>
                  </a:moveTo>
                  <a:lnTo>
                    <a:pt x="609" y="225"/>
                  </a:lnTo>
                  <a:cubicBezTo>
                    <a:pt x="609" y="225"/>
                    <a:pt x="1" y="10935"/>
                    <a:pt x="2465" y="13964"/>
                  </a:cubicBezTo>
                  <a:cubicBezTo>
                    <a:pt x="3072" y="14719"/>
                    <a:pt x="3884" y="15049"/>
                    <a:pt x="4781" y="15049"/>
                  </a:cubicBezTo>
                  <a:cubicBezTo>
                    <a:pt x="7522" y="15049"/>
                    <a:pt x="11066" y="11967"/>
                    <a:pt x="12055" y="8503"/>
                  </a:cubicBezTo>
                  <a:lnTo>
                    <a:pt x="7350" y="4790"/>
                  </a:lnTo>
                  <a:lnTo>
                    <a:pt x="6518" y="6113"/>
                  </a:lnTo>
                  <a:lnTo>
                    <a:pt x="5452" y="1"/>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8"/>
            <p:cNvSpPr/>
            <p:nvPr/>
          </p:nvSpPr>
          <p:spPr>
            <a:xfrm>
              <a:off x="2164243" y="2476286"/>
              <a:ext cx="155608" cy="160771"/>
            </a:xfrm>
            <a:custGeom>
              <a:rect b="b" l="l" r="r" t="t"/>
              <a:pathLst>
                <a:path extrusionOk="0" h="5324" w="5153">
                  <a:moveTo>
                    <a:pt x="448" y="0"/>
                  </a:moveTo>
                  <a:lnTo>
                    <a:pt x="0" y="726"/>
                  </a:lnTo>
                  <a:cubicBezTo>
                    <a:pt x="459" y="1910"/>
                    <a:pt x="1227" y="2976"/>
                    <a:pt x="2177" y="3830"/>
                  </a:cubicBezTo>
                  <a:cubicBezTo>
                    <a:pt x="2870" y="4449"/>
                    <a:pt x="3659" y="4939"/>
                    <a:pt x="4502" y="5323"/>
                  </a:cubicBezTo>
                  <a:cubicBezTo>
                    <a:pt x="4769" y="4811"/>
                    <a:pt x="4993" y="4257"/>
                    <a:pt x="5153" y="3713"/>
                  </a:cubicBezTo>
                  <a:lnTo>
                    <a:pt x="448" y="0"/>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38"/>
            <p:cNvSpPr/>
            <p:nvPr/>
          </p:nvSpPr>
          <p:spPr>
            <a:xfrm>
              <a:off x="2154247" y="2272777"/>
              <a:ext cx="719667" cy="633000"/>
            </a:xfrm>
            <a:custGeom>
              <a:rect b="b" l="l" r="r" t="t"/>
              <a:pathLst>
                <a:path extrusionOk="0" h="20962" w="23832">
                  <a:moveTo>
                    <a:pt x="7223" y="1"/>
                  </a:moveTo>
                  <a:cubicBezTo>
                    <a:pt x="5433" y="1"/>
                    <a:pt x="3149" y="429"/>
                    <a:pt x="2060" y="2430"/>
                  </a:cubicBezTo>
                  <a:cubicBezTo>
                    <a:pt x="97" y="6003"/>
                    <a:pt x="1" y="6302"/>
                    <a:pt x="1" y="6302"/>
                  </a:cubicBezTo>
                  <a:cubicBezTo>
                    <a:pt x="1" y="6302"/>
                    <a:pt x="1537" y="8915"/>
                    <a:pt x="4470" y="10142"/>
                  </a:cubicBezTo>
                  <a:cubicBezTo>
                    <a:pt x="4470" y="10142"/>
                    <a:pt x="4321" y="11305"/>
                    <a:pt x="4748" y="12318"/>
                  </a:cubicBezTo>
                  <a:cubicBezTo>
                    <a:pt x="4748" y="12318"/>
                    <a:pt x="2977" y="16788"/>
                    <a:pt x="3201" y="19498"/>
                  </a:cubicBezTo>
                  <a:cubicBezTo>
                    <a:pt x="3201" y="19498"/>
                    <a:pt x="6008" y="20961"/>
                    <a:pt x="11814" y="20961"/>
                  </a:cubicBezTo>
                  <a:cubicBezTo>
                    <a:pt x="14621" y="20961"/>
                    <a:pt x="18129" y="20619"/>
                    <a:pt x="22360" y="19604"/>
                  </a:cubicBezTo>
                  <a:lnTo>
                    <a:pt x="23821" y="11678"/>
                  </a:lnTo>
                  <a:cubicBezTo>
                    <a:pt x="23832" y="11678"/>
                    <a:pt x="22168" y="1416"/>
                    <a:pt x="17911" y="925"/>
                  </a:cubicBezTo>
                  <a:cubicBezTo>
                    <a:pt x="17911" y="925"/>
                    <a:pt x="16962" y="701"/>
                    <a:pt x="15810" y="584"/>
                  </a:cubicBezTo>
                  <a:cubicBezTo>
                    <a:pt x="15063" y="1928"/>
                    <a:pt x="13644" y="2920"/>
                    <a:pt x="12098" y="2995"/>
                  </a:cubicBezTo>
                  <a:cubicBezTo>
                    <a:pt x="12030" y="2998"/>
                    <a:pt x="11963" y="3000"/>
                    <a:pt x="11896" y="3000"/>
                  </a:cubicBezTo>
                  <a:cubicBezTo>
                    <a:pt x="10048" y="3000"/>
                    <a:pt x="8287" y="1737"/>
                    <a:pt x="7628" y="8"/>
                  </a:cubicBezTo>
                  <a:cubicBezTo>
                    <a:pt x="7496" y="3"/>
                    <a:pt x="7361" y="1"/>
                    <a:pt x="7223" y="1"/>
                  </a:cubicBez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38"/>
            <p:cNvSpPr/>
            <p:nvPr/>
          </p:nvSpPr>
          <p:spPr>
            <a:xfrm>
              <a:off x="2347851" y="1845981"/>
              <a:ext cx="390786" cy="271778"/>
            </a:xfrm>
            <a:custGeom>
              <a:rect b="b" l="l" r="r" t="t"/>
              <a:pathLst>
                <a:path extrusionOk="0" h="9000" w="12941">
                  <a:moveTo>
                    <a:pt x="4757" y="0"/>
                  </a:moveTo>
                  <a:cubicBezTo>
                    <a:pt x="4193" y="0"/>
                    <a:pt x="3630" y="60"/>
                    <a:pt x="3073" y="209"/>
                  </a:cubicBezTo>
                  <a:cubicBezTo>
                    <a:pt x="1601" y="604"/>
                    <a:pt x="630" y="2076"/>
                    <a:pt x="289" y="3484"/>
                  </a:cubicBezTo>
                  <a:cubicBezTo>
                    <a:pt x="1" y="4626"/>
                    <a:pt x="86" y="5831"/>
                    <a:pt x="566" y="6898"/>
                  </a:cubicBezTo>
                  <a:lnTo>
                    <a:pt x="11596" y="8999"/>
                  </a:lnTo>
                  <a:cubicBezTo>
                    <a:pt x="12322" y="7986"/>
                    <a:pt x="12791" y="6759"/>
                    <a:pt x="12898" y="5522"/>
                  </a:cubicBezTo>
                  <a:cubicBezTo>
                    <a:pt x="12941" y="5020"/>
                    <a:pt x="12823" y="4423"/>
                    <a:pt x="12727" y="3932"/>
                  </a:cubicBezTo>
                  <a:cubicBezTo>
                    <a:pt x="12631" y="3410"/>
                    <a:pt x="12290" y="3122"/>
                    <a:pt x="11949" y="2738"/>
                  </a:cubicBezTo>
                  <a:cubicBezTo>
                    <a:pt x="11503" y="2242"/>
                    <a:pt x="10864" y="1867"/>
                    <a:pt x="10203" y="1867"/>
                  </a:cubicBezTo>
                  <a:cubicBezTo>
                    <a:pt x="10152" y="1867"/>
                    <a:pt x="10101" y="1869"/>
                    <a:pt x="10050" y="1873"/>
                  </a:cubicBezTo>
                  <a:cubicBezTo>
                    <a:pt x="9996" y="1500"/>
                    <a:pt x="9740" y="1169"/>
                    <a:pt x="9420" y="945"/>
                  </a:cubicBezTo>
                  <a:cubicBezTo>
                    <a:pt x="9100" y="732"/>
                    <a:pt x="8727" y="604"/>
                    <a:pt x="8354" y="529"/>
                  </a:cubicBezTo>
                  <a:cubicBezTo>
                    <a:pt x="7182" y="275"/>
                    <a:pt x="5967" y="0"/>
                    <a:pt x="4757" y="0"/>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38"/>
            <p:cNvSpPr/>
            <p:nvPr/>
          </p:nvSpPr>
          <p:spPr>
            <a:xfrm>
              <a:off x="2351082" y="1891218"/>
              <a:ext cx="372728" cy="337880"/>
            </a:xfrm>
            <a:custGeom>
              <a:rect b="b" l="l" r="r" t="t"/>
              <a:pathLst>
                <a:path extrusionOk="0" h="11189" w="12343">
                  <a:moveTo>
                    <a:pt x="4863" y="0"/>
                  </a:moveTo>
                  <a:cubicBezTo>
                    <a:pt x="3782" y="0"/>
                    <a:pt x="2650" y="201"/>
                    <a:pt x="1899" y="952"/>
                  </a:cubicBezTo>
                  <a:cubicBezTo>
                    <a:pt x="1547" y="1293"/>
                    <a:pt x="1334" y="1762"/>
                    <a:pt x="1163" y="2232"/>
                  </a:cubicBezTo>
                  <a:cubicBezTo>
                    <a:pt x="715" y="3458"/>
                    <a:pt x="481" y="4760"/>
                    <a:pt x="299" y="6072"/>
                  </a:cubicBezTo>
                  <a:cubicBezTo>
                    <a:pt x="129" y="7224"/>
                    <a:pt x="1" y="8493"/>
                    <a:pt x="683" y="9432"/>
                  </a:cubicBezTo>
                  <a:cubicBezTo>
                    <a:pt x="1057" y="9944"/>
                    <a:pt x="1622" y="10275"/>
                    <a:pt x="2187" y="10510"/>
                  </a:cubicBezTo>
                  <a:cubicBezTo>
                    <a:pt x="3166" y="10921"/>
                    <a:pt x="4235" y="11188"/>
                    <a:pt x="5303" y="11188"/>
                  </a:cubicBezTo>
                  <a:cubicBezTo>
                    <a:pt x="5399" y="11188"/>
                    <a:pt x="5495" y="11186"/>
                    <a:pt x="5590" y="11182"/>
                  </a:cubicBezTo>
                  <a:cubicBezTo>
                    <a:pt x="6166" y="11150"/>
                    <a:pt x="6721" y="11032"/>
                    <a:pt x="7254" y="10819"/>
                  </a:cubicBezTo>
                  <a:cubicBezTo>
                    <a:pt x="7863" y="10563"/>
                    <a:pt x="8161" y="10243"/>
                    <a:pt x="8556" y="9752"/>
                  </a:cubicBezTo>
                  <a:lnTo>
                    <a:pt x="8791" y="9432"/>
                  </a:lnTo>
                  <a:cubicBezTo>
                    <a:pt x="9041" y="9592"/>
                    <a:pt x="9341" y="9656"/>
                    <a:pt x="9650" y="9656"/>
                  </a:cubicBezTo>
                  <a:cubicBezTo>
                    <a:pt x="9854" y="9656"/>
                    <a:pt x="10063" y="9628"/>
                    <a:pt x="10263" y="9581"/>
                  </a:cubicBezTo>
                  <a:cubicBezTo>
                    <a:pt x="10849" y="9432"/>
                    <a:pt x="11393" y="9123"/>
                    <a:pt x="11778" y="8664"/>
                  </a:cubicBezTo>
                  <a:cubicBezTo>
                    <a:pt x="12140" y="8205"/>
                    <a:pt x="12343" y="7576"/>
                    <a:pt x="12236" y="6979"/>
                  </a:cubicBezTo>
                  <a:cubicBezTo>
                    <a:pt x="12130" y="6392"/>
                    <a:pt x="11713" y="5848"/>
                    <a:pt x="11137" y="5645"/>
                  </a:cubicBezTo>
                  <a:cubicBezTo>
                    <a:pt x="10969" y="5595"/>
                    <a:pt x="10800" y="5564"/>
                    <a:pt x="10631" y="5564"/>
                  </a:cubicBezTo>
                  <a:cubicBezTo>
                    <a:pt x="10586" y="5564"/>
                    <a:pt x="10542" y="5566"/>
                    <a:pt x="10497" y="5571"/>
                  </a:cubicBezTo>
                  <a:cubicBezTo>
                    <a:pt x="10700" y="4728"/>
                    <a:pt x="10807" y="3842"/>
                    <a:pt x="10700" y="2978"/>
                  </a:cubicBezTo>
                  <a:cubicBezTo>
                    <a:pt x="10647" y="2530"/>
                    <a:pt x="10604" y="2072"/>
                    <a:pt x="10241" y="1762"/>
                  </a:cubicBezTo>
                  <a:cubicBezTo>
                    <a:pt x="9847" y="1421"/>
                    <a:pt x="9313" y="1154"/>
                    <a:pt x="8844" y="909"/>
                  </a:cubicBezTo>
                  <a:cubicBezTo>
                    <a:pt x="7937" y="450"/>
                    <a:pt x="6934" y="162"/>
                    <a:pt x="5921" y="55"/>
                  </a:cubicBezTo>
                  <a:cubicBezTo>
                    <a:pt x="5585" y="23"/>
                    <a:pt x="5227" y="0"/>
                    <a:pt x="4863"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38"/>
            <p:cNvSpPr/>
            <p:nvPr/>
          </p:nvSpPr>
          <p:spPr>
            <a:xfrm>
              <a:off x="2632623" y="2085063"/>
              <a:ext cx="61512" cy="78121"/>
            </a:xfrm>
            <a:custGeom>
              <a:rect b="b" l="l" r="r" t="t"/>
              <a:pathLst>
                <a:path extrusionOk="0" h="2587" w="2037">
                  <a:moveTo>
                    <a:pt x="1671" y="1"/>
                  </a:moveTo>
                  <a:cubicBezTo>
                    <a:pt x="1614" y="1"/>
                    <a:pt x="1551" y="5"/>
                    <a:pt x="1484" y="16"/>
                  </a:cubicBezTo>
                  <a:cubicBezTo>
                    <a:pt x="1313" y="37"/>
                    <a:pt x="1110" y="101"/>
                    <a:pt x="918" y="240"/>
                  </a:cubicBezTo>
                  <a:cubicBezTo>
                    <a:pt x="737" y="368"/>
                    <a:pt x="556" y="560"/>
                    <a:pt x="428" y="784"/>
                  </a:cubicBezTo>
                  <a:cubicBezTo>
                    <a:pt x="161" y="1242"/>
                    <a:pt x="76" y="1722"/>
                    <a:pt x="44" y="2042"/>
                  </a:cubicBezTo>
                  <a:cubicBezTo>
                    <a:pt x="1" y="2373"/>
                    <a:pt x="12" y="2576"/>
                    <a:pt x="22" y="2586"/>
                  </a:cubicBezTo>
                  <a:cubicBezTo>
                    <a:pt x="54" y="2586"/>
                    <a:pt x="76" y="2384"/>
                    <a:pt x="150" y="2064"/>
                  </a:cubicBezTo>
                  <a:cubicBezTo>
                    <a:pt x="214" y="1744"/>
                    <a:pt x="310" y="1296"/>
                    <a:pt x="556" y="880"/>
                  </a:cubicBezTo>
                  <a:cubicBezTo>
                    <a:pt x="694" y="666"/>
                    <a:pt x="844" y="496"/>
                    <a:pt x="1014" y="378"/>
                  </a:cubicBezTo>
                  <a:cubicBezTo>
                    <a:pt x="1185" y="250"/>
                    <a:pt x="1356" y="176"/>
                    <a:pt x="1505" y="133"/>
                  </a:cubicBezTo>
                  <a:cubicBezTo>
                    <a:pt x="1644" y="91"/>
                    <a:pt x="1761" y="82"/>
                    <a:pt x="1849" y="82"/>
                  </a:cubicBezTo>
                  <a:cubicBezTo>
                    <a:pt x="1922" y="82"/>
                    <a:pt x="1975" y="88"/>
                    <a:pt x="2003" y="88"/>
                  </a:cubicBezTo>
                  <a:cubicBezTo>
                    <a:pt x="2019" y="88"/>
                    <a:pt x="2028" y="86"/>
                    <a:pt x="2028" y="80"/>
                  </a:cubicBezTo>
                  <a:cubicBezTo>
                    <a:pt x="2036" y="71"/>
                    <a:pt x="1901" y="1"/>
                    <a:pt x="1671"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8"/>
            <p:cNvSpPr/>
            <p:nvPr/>
          </p:nvSpPr>
          <p:spPr>
            <a:xfrm>
              <a:off x="2655182" y="2099045"/>
              <a:ext cx="17424" cy="52574"/>
            </a:xfrm>
            <a:custGeom>
              <a:rect b="b" l="l" r="r" t="t"/>
              <a:pathLst>
                <a:path extrusionOk="0" h="1741" w="577">
                  <a:moveTo>
                    <a:pt x="97" y="1"/>
                  </a:moveTo>
                  <a:lnTo>
                    <a:pt x="97" y="1"/>
                  </a:lnTo>
                  <a:cubicBezTo>
                    <a:pt x="86" y="22"/>
                    <a:pt x="139" y="107"/>
                    <a:pt x="225" y="257"/>
                  </a:cubicBezTo>
                  <a:cubicBezTo>
                    <a:pt x="321" y="406"/>
                    <a:pt x="438" y="619"/>
                    <a:pt x="417" y="854"/>
                  </a:cubicBezTo>
                  <a:cubicBezTo>
                    <a:pt x="385" y="1099"/>
                    <a:pt x="257" y="1313"/>
                    <a:pt x="171" y="1462"/>
                  </a:cubicBezTo>
                  <a:cubicBezTo>
                    <a:pt x="65" y="1611"/>
                    <a:pt x="1" y="1707"/>
                    <a:pt x="33" y="1739"/>
                  </a:cubicBezTo>
                  <a:cubicBezTo>
                    <a:pt x="33" y="1740"/>
                    <a:pt x="35" y="1741"/>
                    <a:pt x="36" y="1741"/>
                  </a:cubicBezTo>
                  <a:cubicBezTo>
                    <a:pt x="57" y="1741"/>
                    <a:pt x="148" y="1676"/>
                    <a:pt x="257" y="1547"/>
                  </a:cubicBezTo>
                  <a:cubicBezTo>
                    <a:pt x="374" y="1419"/>
                    <a:pt x="534" y="1206"/>
                    <a:pt x="566" y="897"/>
                  </a:cubicBezTo>
                  <a:cubicBezTo>
                    <a:pt x="577" y="747"/>
                    <a:pt x="545" y="609"/>
                    <a:pt x="491" y="481"/>
                  </a:cubicBezTo>
                  <a:cubicBezTo>
                    <a:pt x="438" y="363"/>
                    <a:pt x="374" y="289"/>
                    <a:pt x="321" y="203"/>
                  </a:cubicBezTo>
                  <a:cubicBezTo>
                    <a:pt x="203" y="75"/>
                    <a:pt x="107" y="1"/>
                    <a:pt x="97"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8"/>
            <p:cNvSpPr/>
            <p:nvPr/>
          </p:nvSpPr>
          <p:spPr>
            <a:xfrm>
              <a:off x="2437752" y="1975321"/>
              <a:ext cx="32221" cy="120005"/>
            </a:xfrm>
            <a:custGeom>
              <a:rect b="b" l="l" r="r" t="t"/>
              <a:pathLst>
                <a:path extrusionOk="0" h="3974" w="1067">
                  <a:moveTo>
                    <a:pt x="386" y="1"/>
                  </a:moveTo>
                  <a:cubicBezTo>
                    <a:pt x="385" y="1"/>
                    <a:pt x="385" y="1"/>
                    <a:pt x="384" y="1"/>
                  </a:cubicBezTo>
                  <a:cubicBezTo>
                    <a:pt x="363" y="23"/>
                    <a:pt x="470" y="257"/>
                    <a:pt x="598" y="673"/>
                  </a:cubicBezTo>
                  <a:cubicBezTo>
                    <a:pt x="672" y="876"/>
                    <a:pt x="736" y="1121"/>
                    <a:pt x="800" y="1409"/>
                  </a:cubicBezTo>
                  <a:cubicBezTo>
                    <a:pt x="832" y="1537"/>
                    <a:pt x="864" y="1697"/>
                    <a:pt x="896" y="1836"/>
                  </a:cubicBezTo>
                  <a:cubicBezTo>
                    <a:pt x="907" y="1900"/>
                    <a:pt x="907" y="1975"/>
                    <a:pt x="886" y="2028"/>
                  </a:cubicBezTo>
                  <a:cubicBezTo>
                    <a:pt x="864" y="2103"/>
                    <a:pt x="832" y="2156"/>
                    <a:pt x="779" y="2220"/>
                  </a:cubicBezTo>
                  <a:cubicBezTo>
                    <a:pt x="683" y="2337"/>
                    <a:pt x="544" y="2433"/>
                    <a:pt x="427" y="2540"/>
                  </a:cubicBezTo>
                  <a:cubicBezTo>
                    <a:pt x="310" y="2647"/>
                    <a:pt x="203" y="2764"/>
                    <a:pt x="117" y="2903"/>
                  </a:cubicBezTo>
                  <a:cubicBezTo>
                    <a:pt x="43" y="3031"/>
                    <a:pt x="0" y="3180"/>
                    <a:pt x="0" y="3330"/>
                  </a:cubicBezTo>
                  <a:cubicBezTo>
                    <a:pt x="0" y="3468"/>
                    <a:pt x="64" y="3596"/>
                    <a:pt x="139" y="3682"/>
                  </a:cubicBezTo>
                  <a:cubicBezTo>
                    <a:pt x="277" y="3874"/>
                    <a:pt x="470" y="3948"/>
                    <a:pt x="587" y="3948"/>
                  </a:cubicBezTo>
                  <a:cubicBezTo>
                    <a:pt x="664" y="3968"/>
                    <a:pt x="722" y="3974"/>
                    <a:pt x="762" y="3974"/>
                  </a:cubicBezTo>
                  <a:cubicBezTo>
                    <a:pt x="810" y="3974"/>
                    <a:pt x="832" y="3965"/>
                    <a:pt x="832" y="3959"/>
                  </a:cubicBezTo>
                  <a:cubicBezTo>
                    <a:pt x="832" y="3938"/>
                    <a:pt x="758" y="3959"/>
                    <a:pt x="640" y="3916"/>
                  </a:cubicBezTo>
                  <a:cubicBezTo>
                    <a:pt x="534" y="3884"/>
                    <a:pt x="374" y="3810"/>
                    <a:pt x="256" y="3628"/>
                  </a:cubicBezTo>
                  <a:cubicBezTo>
                    <a:pt x="203" y="3554"/>
                    <a:pt x="160" y="3447"/>
                    <a:pt x="160" y="3330"/>
                  </a:cubicBezTo>
                  <a:cubicBezTo>
                    <a:pt x="160" y="3202"/>
                    <a:pt x="203" y="3084"/>
                    <a:pt x="267" y="2978"/>
                  </a:cubicBezTo>
                  <a:cubicBezTo>
                    <a:pt x="331" y="2860"/>
                    <a:pt x="438" y="2764"/>
                    <a:pt x="544" y="2658"/>
                  </a:cubicBezTo>
                  <a:cubicBezTo>
                    <a:pt x="651" y="2551"/>
                    <a:pt x="800" y="2455"/>
                    <a:pt x="907" y="2327"/>
                  </a:cubicBezTo>
                  <a:cubicBezTo>
                    <a:pt x="960" y="2263"/>
                    <a:pt x="1014" y="2177"/>
                    <a:pt x="1046" y="2081"/>
                  </a:cubicBezTo>
                  <a:cubicBezTo>
                    <a:pt x="1067" y="1996"/>
                    <a:pt x="1067" y="1900"/>
                    <a:pt x="1056" y="1815"/>
                  </a:cubicBezTo>
                  <a:cubicBezTo>
                    <a:pt x="1024" y="1655"/>
                    <a:pt x="992" y="1516"/>
                    <a:pt x="950" y="1367"/>
                  </a:cubicBezTo>
                  <a:cubicBezTo>
                    <a:pt x="864" y="1089"/>
                    <a:pt x="790" y="833"/>
                    <a:pt x="704" y="631"/>
                  </a:cubicBezTo>
                  <a:cubicBezTo>
                    <a:pt x="548" y="224"/>
                    <a:pt x="412" y="1"/>
                    <a:pt x="386"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38"/>
            <p:cNvSpPr/>
            <p:nvPr/>
          </p:nvSpPr>
          <p:spPr>
            <a:xfrm>
              <a:off x="2473175" y="2084398"/>
              <a:ext cx="12592" cy="9784"/>
            </a:xfrm>
            <a:custGeom>
              <a:rect b="b" l="l" r="r" t="t"/>
              <a:pathLst>
                <a:path extrusionOk="0" h="324" w="417">
                  <a:moveTo>
                    <a:pt x="370" y="1"/>
                  </a:moveTo>
                  <a:cubicBezTo>
                    <a:pt x="334" y="1"/>
                    <a:pt x="253" y="49"/>
                    <a:pt x="171" y="112"/>
                  </a:cubicBezTo>
                  <a:cubicBezTo>
                    <a:pt x="86" y="198"/>
                    <a:pt x="1" y="262"/>
                    <a:pt x="33" y="304"/>
                  </a:cubicBezTo>
                  <a:cubicBezTo>
                    <a:pt x="36" y="317"/>
                    <a:pt x="48" y="323"/>
                    <a:pt x="68" y="323"/>
                  </a:cubicBezTo>
                  <a:cubicBezTo>
                    <a:pt x="112" y="323"/>
                    <a:pt x="192" y="289"/>
                    <a:pt x="267" y="230"/>
                  </a:cubicBezTo>
                  <a:cubicBezTo>
                    <a:pt x="374" y="144"/>
                    <a:pt x="417" y="38"/>
                    <a:pt x="385" y="6"/>
                  </a:cubicBezTo>
                  <a:cubicBezTo>
                    <a:pt x="381" y="2"/>
                    <a:pt x="376" y="1"/>
                    <a:pt x="370"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38"/>
            <p:cNvSpPr/>
            <p:nvPr/>
          </p:nvSpPr>
          <p:spPr>
            <a:xfrm>
              <a:off x="2472541" y="2108980"/>
              <a:ext cx="25789" cy="8576"/>
            </a:xfrm>
            <a:custGeom>
              <a:rect b="b" l="l" r="r" t="t"/>
              <a:pathLst>
                <a:path extrusionOk="0" h="284" w="854">
                  <a:moveTo>
                    <a:pt x="468" y="1"/>
                  </a:moveTo>
                  <a:cubicBezTo>
                    <a:pt x="454" y="1"/>
                    <a:pt x="441" y="1"/>
                    <a:pt x="427" y="2"/>
                  </a:cubicBezTo>
                  <a:cubicBezTo>
                    <a:pt x="278" y="34"/>
                    <a:pt x="171" y="98"/>
                    <a:pt x="107" y="152"/>
                  </a:cubicBezTo>
                  <a:cubicBezTo>
                    <a:pt x="32" y="205"/>
                    <a:pt x="0" y="248"/>
                    <a:pt x="11" y="269"/>
                  </a:cubicBezTo>
                  <a:cubicBezTo>
                    <a:pt x="16" y="279"/>
                    <a:pt x="29" y="284"/>
                    <a:pt x="50" y="284"/>
                  </a:cubicBezTo>
                  <a:cubicBezTo>
                    <a:pt x="76" y="284"/>
                    <a:pt x="113" y="276"/>
                    <a:pt x="160" y="258"/>
                  </a:cubicBezTo>
                  <a:cubicBezTo>
                    <a:pt x="235" y="237"/>
                    <a:pt x="342" y="194"/>
                    <a:pt x="448" y="184"/>
                  </a:cubicBezTo>
                  <a:cubicBezTo>
                    <a:pt x="473" y="179"/>
                    <a:pt x="497" y="177"/>
                    <a:pt x="521" y="177"/>
                  </a:cubicBezTo>
                  <a:cubicBezTo>
                    <a:pt x="598" y="177"/>
                    <a:pt x="666" y="199"/>
                    <a:pt x="715" y="216"/>
                  </a:cubicBezTo>
                  <a:cubicBezTo>
                    <a:pt x="767" y="233"/>
                    <a:pt x="798" y="264"/>
                    <a:pt x="819" y="264"/>
                  </a:cubicBezTo>
                  <a:cubicBezTo>
                    <a:pt x="824" y="264"/>
                    <a:pt x="828" y="262"/>
                    <a:pt x="832" y="258"/>
                  </a:cubicBezTo>
                  <a:cubicBezTo>
                    <a:pt x="854" y="248"/>
                    <a:pt x="854" y="184"/>
                    <a:pt x="779" y="109"/>
                  </a:cubicBezTo>
                  <a:cubicBezTo>
                    <a:pt x="720" y="51"/>
                    <a:pt x="609" y="1"/>
                    <a:pt x="46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38"/>
            <p:cNvSpPr/>
            <p:nvPr/>
          </p:nvSpPr>
          <p:spPr>
            <a:xfrm>
              <a:off x="2403929" y="2036232"/>
              <a:ext cx="9693" cy="44481"/>
            </a:xfrm>
            <a:custGeom>
              <a:rect b="b" l="l" r="r" t="t"/>
              <a:pathLst>
                <a:path extrusionOk="0" h="1473" w="321">
                  <a:moveTo>
                    <a:pt x="276" y="0"/>
                  </a:moveTo>
                  <a:cubicBezTo>
                    <a:pt x="242" y="0"/>
                    <a:pt x="148" y="327"/>
                    <a:pt x="75" y="726"/>
                  </a:cubicBezTo>
                  <a:cubicBezTo>
                    <a:pt x="11" y="1142"/>
                    <a:pt x="0" y="1473"/>
                    <a:pt x="43" y="1473"/>
                  </a:cubicBezTo>
                  <a:cubicBezTo>
                    <a:pt x="43" y="1473"/>
                    <a:pt x="44" y="1473"/>
                    <a:pt x="44" y="1473"/>
                  </a:cubicBezTo>
                  <a:cubicBezTo>
                    <a:pt x="78" y="1473"/>
                    <a:pt x="172" y="1146"/>
                    <a:pt x="245" y="747"/>
                  </a:cubicBezTo>
                  <a:cubicBezTo>
                    <a:pt x="309" y="352"/>
                    <a:pt x="320" y="22"/>
                    <a:pt x="277" y="0"/>
                  </a:cubicBezTo>
                  <a:cubicBezTo>
                    <a:pt x="277" y="0"/>
                    <a:pt x="276" y="0"/>
                    <a:pt x="276"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38"/>
            <p:cNvSpPr/>
            <p:nvPr/>
          </p:nvSpPr>
          <p:spPr>
            <a:xfrm>
              <a:off x="2525690" y="2050395"/>
              <a:ext cx="8395" cy="42880"/>
            </a:xfrm>
            <a:custGeom>
              <a:rect b="b" l="l" r="r" t="t"/>
              <a:pathLst>
                <a:path extrusionOk="0" h="1420" w="278">
                  <a:moveTo>
                    <a:pt x="235" y="1"/>
                  </a:moveTo>
                  <a:cubicBezTo>
                    <a:pt x="192" y="1"/>
                    <a:pt x="128" y="310"/>
                    <a:pt x="75" y="694"/>
                  </a:cubicBezTo>
                  <a:cubicBezTo>
                    <a:pt x="11" y="1089"/>
                    <a:pt x="0" y="1398"/>
                    <a:pt x="32" y="1420"/>
                  </a:cubicBezTo>
                  <a:cubicBezTo>
                    <a:pt x="33" y="1420"/>
                    <a:pt x="34" y="1420"/>
                    <a:pt x="35" y="1420"/>
                  </a:cubicBezTo>
                  <a:cubicBezTo>
                    <a:pt x="78" y="1420"/>
                    <a:pt x="172" y="1114"/>
                    <a:pt x="224" y="726"/>
                  </a:cubicBezTo>
                  <a:cubicBezTo>
                    <a:pt x="278" y="332"/>
                    <a:pt x="278" y="12"/>
                    <a:pt x="235"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8"/>
            <p:cNvSpPr/>
            <p:nvPr/>
          </p:nvSpPr>
          <p:spPr>
            <a:xfrm>
              <a:off x="2375241" y="1960645"/>
              <a:ext cx="67371" cy="34274"/>
            </a:xfrm>
            <a:custGeom>
              <a:rect b="b" l="l" r="r" t="t"/>
              <a:pathLst>
                <a:path extrusionOk="0" h="1135" w="2231">
                  <a:moveTo>
                    <a:pt x="1480" y="0"/>
                  </a:moveTo>
                  <a:cubicBezTo>
                    <a:pt x="1329" y="0"/>
                    <a:pt x="1163" y="20"/>
                    <a:pt x="993" y="61"/>
                  </a:cubicBezTo>
                  <a:cubicBezTo>
                    <a:pt x="406" y="210"/>
                    <a:pt x="1" y="551"/>
                    <a:pt x="65" y="829"/>
                  </a:cubicBezTo>
                  <a:cubicBezTo>
                    <a:pt x="117" y="1024"/>
                    <a:pt x="392" y="1135"/>
                    <a:pt x="751" y="1135"/>
                  </a:cubicBezTo>
                  <a:cubicBezTo>
                    <a:pt x="902" y="1135"/>
                    <a:pt x="1068" y="1115"/>
                    <a:pt x="1238" y="1074"/>
                  </a:cubicBezTo>
                  <a:cubicBezTo>
                    <a:pt x="1814" y="925"/>
                    <a:pt x="2230" y="583"/>
                    <a:pt x="2166" y="306"/>
                  </a:cubicBezTo>
                  <a:cubicBezTo>
                    <a:pt x="2114" y="111"/>
                    <a:pt x="1839" y="0"/>
                    <a:pt x="1480"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8"/>
            <p:cNvSpPr/>
            <p:nvPr/>
          </p:nvSpPr>
          <p:spPr>
            <a:xfrm>
              <a:off x="2504098" y="1972181"/>
              <a:ext cx="63505" cy="46081"/>
            </a:xfrm>
            <a:custGeom>
              <a:rect b="b" l="l" r="r" t="t"/>
              <a:pathLst>
                <a:path extrusionOk="0" h="1526" w="2103">
                  <a:moveTo>
                    <a:pt x="479" y="1"/>
                  </a:moveTo>
                  <a:cubicBezTo>
                    <a:pt x="334" y="1"/>
                    <a:pt x="221" y="45"/>
                    <a:pt x="161" y="137"/>
                  </a:cubicBezTo>
                  <a:cubicBezTo>
                    <a:pt x="1" y="383"/>
                    <a:pt x="257" y="841"/>
                    <a:pt x="747" y="1193"/>
                  </a:cubicBezTo>
                  <a:cubicBezTo>
                    <a:pt x="1062" y="1408"/>
                    <a:pt x="1389" y="1525"/>
                    <a:pt x="1629" y="1525"/>
                  </a:cubicBezTo>
                  <a:cubicBezTo>
                    <a:pt x="1771" y="1525"/>
                    <a:pt x="1882" y="1484"/>
                    <a:pt x="1942" y="1396"/>
                  </a:cubicBezTo>
                  <a:cubicBezTo>
                    <a:pt x="2102" y="1151"/>
                    <a:pt x="1835" y="681"/>
                    <a:pt x="1355" y="340"/>
                  </a:cubicBezTo>
                  <a:cubicBezTo>
                    <a:pt x="1043" y="121"/>
                    <a:pt x="718" y="1"/>
                    <a:pt x="479"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38"/>
            <p:cNvSpPr/>
            <p:nvPr/>
          </p:nvSpPr>
          <p:spPr>
            <a:xfrm>
              <a:off x="2359779" y="2272777"/>
              <a:ext cx="307018" cy="119522"/>
            </a:xfrm>
            <a:custGeom>
              <a:rect b="b" l="l" r="r" t="t"/>
              <a:pathLst>
                <a:path extrusionOk="0" h="3958" w="10167">
                  <a:moveTo>
                    <a:pt x="425" y="0"/>
                  </a:moveTo>
                  <a:cubicBezTo>
                    <a:pt x="286" y="0"/>
                    <a:pt x="145" y="3"/>
                    <a:pt x="1" y="8"/>
                  </a:cubicBezTo>
                  <a:cubicBezTo>
                    <a:pt x="278" y="1395"/>
                    <a:pt x="1227" y="2654"/>
                    <a:pt x="2475" y="3315"/>
                  </a:cubicBezTo>
                  <a:cubicBezTo>
                    <a:pt x="3309" y="3759"/>
                    <a:pt x="4154" y="3958"/>
                    <a:pt x="4972" y="3958"/>
                  </a:cubicBezTo>
                  <a:cubicBezTo>
                    <a:pt x="7087" y="3958"/>
                    <a:pt x="9029" y="2628"/>
                    <a:pt x="10167" y="744"/>
                  </a:cubicBezTo>
                  <a:cubicBezTo>
                    <a:pt x="9836" y="691"/>
                    <a:pt x="9441" y="627"/>
                    <a:pt x="9025" y="584"/>
                  </a:cubicBezTo>
                  <a:cubicBezTo>
                    <a:pt x="8279" y="1928"/>
                    <a:pt x="6849" y="2920"/>
                    <a:pt x="5302" y="2995"/>
                  </a:cubicBezTo>
                  <a:cubicBezTo>
                    <a:pt x="5235" y="2998"/>
                    <a:pt x="5168" y="3000"/>
                    <a:pt x="5101" y="3000"/>
                  </a:cubicBezTo>
                  <a:cubicBezTo>
                    <a:pt x="3253" y="3000"/>
                    <a:pt x="1491" y="1737"/>
                    <a:pt x="833" y="8"/>
                  </a:cubicBezTo>
                  <a:cubicBezTo>
                    <a:pt x="699" y="3"/>
                    <a:pt x="563" y="0"/>
                    <a:pt x="425"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38"/>
            <p:cNvSpPr/>
            <p:nvPr/>
          </p:nvSpPr>
          <p:spPr>
            <a:xfrm>
              <a:off x="2384904" y="2185050"/>
              <a:ext cx="247438" cy="178950"/>
            </a:xfrm>
            <a:custGeom>
              <a:rect b="b" l="l" r="r" t="t"/>
              <a:pathLst>
                <a:path extrusionOk="0" h="5926" w="8194">
                  <a:moveTo>
                    <a:pt x="6102" y="1"/>
                  </a:moveTo>
                  <a:lnTo>
                    <a:pt x="2369" y="662"/>
                  </a:lnTo>
                  <a:lnTo>
                    <a:pt x="2188" y="2625"/>
                  </a:lnTo>
                  <a:cubicBezTo>
                    <a:pt x="2168" y="2902"/>
                    <a:pt x="1943" y="3103"/>
                    <a:pt x="1682" y="3103"/>
                  </a:cubicBezTo>
                  <a:cubicBezTo>
                    <a:pt x="1652" y="3103"/>
                    <a:pt x="1621" y="3100"/>
                    <a:pt x="1590" y="3094"/>
                  </a:cubicBezTo>
                  <a:cubicBezTo>
                    <a:pt x="1206" y="3020"/>
                    <a:pt x="662" y="2956"/>
                    <a:pt x="1" y="2934"/>
                  </a:cubicBezTo>
                  <a:lnTo>
                    <a:pt x="1" y="2934"/>
                  </a:lnTo>
                  <a:cubicBezTo>
                    <a:pt x="662" y="4650"/>
                    <a:pt x="2435" y="5925"/>
                    <a:pt x="4291" y="5925"/>
                  </a:cubicBezTo>
                  <a:cubicBezTo>
                    <a:pt x="4351" y="5925"/>
                    <a:pt x="4411" y="5924"/>
                    <a:pt x="4470" y="5921"/>
                  </a:cubicBezTo>
                  <a:cubicBezTo>
                    <a:pt x="6017" y="5836"/>
                    <a:pt x="7447" y="4855"/>
                    <a:pt x="8193" y="3500"/>
                  </a:cubicBezTo>
                  <a:cubicBezTo>
                    <a:pt x="7809" y="3452"/>
                    <a:pt x="7407" y="3428"/>
                    <a:pt x="7019" y="3428"/>
                  </a:cubicBezTo>
                  <a:cubicBezTo>
                    <a:pt x="6889" y="3428"/>
                    <a:pt x="6761" y="3430"/>
                    <a:pt x="6636" y="3436"/>
                  </a:cubicBezTo>
                  <a:cubicBezTo>
                    <a:pt x="6629" y="3436"/>
                    <a:pt x="6623" y="3436"/>
                    <a:pt x="6616" y="3436"/>
                  </a:cubicBezTo>
                  <a:cubicBezTo>
                    <a:pt x="6327" y="3436"/>
                    <a:pt x="6102" y="3205"/>
                    <a:pt x="6102" y="2913"/>
                  </a:cubicBezTo>
                  <a:lnTo>
                    <a:pt x="6102" y="1"/>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8"/>
            <p:cNvSpPr/>
            <p:nvPr/>
          </p:nvSpPr>
          <p:spPr>
            <a:xfrm>
              <a:off x="2450616" y="2243998"/>
              <a:ext cx="117951" cy="23524"/>
            </a:xfrm>
            <a:custGeom>
              <a:rect b="b" l="l" r="r" t="t"/>
              <a:pathLst>
                <a:path extrusionOk="0" h="779" w="3906">
                  <a:moveTo>
                    <a:pt x="54" y="1"/>
                  </a:moveTo>
                  <a:lnTo>
                    <a:pt x="1" y="662"/>
                  </a:lnTo>
                  <a:cubicBezTo>
                    <a:pt x="735" y="741"/>
                    <a:pt x="1479" y="779"/>
                    <a:pt x="2222" y="779"/>
                  </a:cubicBezTo>
                  <a:cubicBezTo>
                    <a:pt x="2786" y="779"/>
                    <a:pt x="3348" y="757"/>
                    <a:pt x="3905" y="716"/>
                  </a:cubicBezTo>
                  <a:lnTo>
                    <a:pt x="3905" y="44"/>
                  </a:lnTo>
                  <a:cubicBezTo>
                    <a:pt x="3335" y="91"/>
                    <a:pt x="2762" y="115"/>
                    <a:pt x="2190" y="115"/>
                  </a:cubicBezTo>
                  <a:cubicBezTo>
                    <a:pt x="1477" y="115"/>
                    <a:pt x="764" y="78"/>
                    <a:pt x="54" y="1"/>
                  </a:cubicBezTo>
                  <a:close/>
                </a:path>
              </a:pathLst>
            </a:custGeom>
            <a:solidFill>
              <a:srgbClr val="455E70">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38"/>
            <p:cNvSpPr/>
            <p:nvPr/>
          </p:nvSpPr>
          <p:spPr>
            <a:xfrm>
              <a:off x="2167142" y="2429900"/>
              <a:ext cx="124051" cy="125984"/>
            </a:xfrm>
            <a:custGeom>
              <a:rect b="b" l="l" r="r" t="t"/>
              <a:pathLst>
                <a:path extrusionOk="0" h="4172" w="4108">
                  <a:moveTo>
                    <a:pt x="118" y="0"/>
                  </a:moveTo>
                  <a:cubicBezTo>
                    <a:pt x="86" y="75"/>
                    <a:pt x="43" y="160"/>
                    <a:pt x="0" y="224"/>
                  </a:cubicBezTo>
                  <a:cubicBezTo>
                    <a:pt x="11" y="245"/>
                    <a:pt x="43" y="288"/>
                    <a:pt x="54" y="309"/>
                  </a:cubicBezTo>
                  <a:cubicBezTo>
                    <a:pt x="107" y="405"/>
                    <a:pt x="182" y="512"/>
                    <a:pt x="256" y="619"/>
                  </a:cubicBezTo>
                  <a:cubicBezTo>
                    <a:pt x="384" y="832"/>
                    <a:pt x="544" y="1046"/>
                    <a:pt x="715" y="1259"/>
                  </a:cubicBezTo>
                  <a:cubicBezTo>
                    <a:pt x="1067" y="1707"/>
                    <a:pt x="1483" y="2155"/>
                    <a:pt x="1963" y="2614"/>
                  </a:cubicBezTo>
                  <a:cubicBezTo>
                    <a:pt x="2443" y="3051"/>
                    <a:pt x="2934" y="3424"/>
                    <a:pt x="3403" y="3744"/>
                  </a:cubicBezTo>
                  <a:cubicBezTo>
                    <a:pt x="3638" y="3894"/>
                    <a:pt x="3851" y="4032"/>
                    <a:pt x="4075" y="4160"/>
                  </a:cubicBezTo>
                  <a:cubicBezTo>
                    <a:pt x="4075" y="4160"/>
                    <a:pt x="4097" y="4160"/>
                    <a:pt x="4097" y="4171"/>
                  </a:cubicBezTo>
                  <a:cubicBezTo>
                    <a:pt x="4097" y="4075"/>
                    <a:pt x="4097" y="3968"/>
                    <a:pt x="4107" y="3872"/>
                  </a:cubicBezTo>
                  <a:cubicBezTo>
                    <a:pt x="3937" y="3766"/>
                    <a:pt x="3745" y="3638"/>
                    <a:pt x="3563" y="3499"/>
                  </a:cubicBezTo>
                  <a:cubicBezTo>
                    <a:pt x="3126" y="3179"/>
                    <a:pt x="2646" y="2806"/>
                    <a:pt x="2177" y="2379"/>
                  </a:cubicBezTo>
                  <a:cubicBezTo>
                    <a:pt x="1707" y="1952"/>
                    <a:pt x="1313" y="1504"/>
                    <a:pt x="950" y="1088"/>
                  </a:cubicBezTo>
                  <a:cubicBezTo>
                    <a:pt x="779" y="875"/>
                    <a:pt x="619" y="672"/>
                    <a:pt x="470" y="480"/>
                  </a:cubicBezTo>
                  <a:cubicBezTo>
                    <a:pt x="406" y="384"/>
                    <a:pt x="320" y="288"/>
                    <a:pt x="256" y="192"/>
                  </a:cubicBezTo>
                  <a:cubicBezTo>
                    <a:pt x="214" y="128"/>
                    <a:pt x="160" y="64"/>
                    <a:pt x="118"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8"/>
            <p:cNvSpPr/>
            <p:nvPr/>
          </p:nvSpPr>
          <p:spPr>
            <a:xfrm>
              <a:off x="2681938" y="2575488"/>
              <a:ext cx="30" cy="30"/>
            </a:xfrm>
            <a:custGeom>
              <a:rect b="b" l="l" r="r" t="t"/>
              <a:pathLst>
                <a:path extrusionOk="0" fill="none" h="1" w="1">
                  <a:moveTo>
                    <a:pt x="0" y="1"/>
                  </a:moveTo>
                  <a:close/>
                </a:path>
              </a:pathLst>
            </a:custGeom>
            <a:noFill/>
            <a:ln cap="flat" cmpd="sng" w="9525">
              <a:solidFill>
                <a:srgbClr val="28455A"/>
              </a:solidFill>
              <a:prstDash val="solid"/>
              <a:miter lim="106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8"/>
            <p:cNvSpPr/>
            <p:nvPr/>
          </p:nvSpPr>
          <p:spPr>
            <a:xfrm>
              <a:off x="2633590" y="2088626"/>
              <a:ext cx="69635" cy="77487"/>
            </a:xfrm>
            <a:custGeom>
              <a:rect b="b" l="l" r="r" t="t"/>
              <a:pathLst>
                <a:path extrusionOk="0" h="2566" w="2306">
                  <a:moveTo>
                    <a:pt x="1757" y="0"/>
                  </a:moveTo>
                  <a:cubicBezTo>
                    <a:pt x="1650" y="0"/>
                    <a:pt x="1540" y="25"/>
                    <a:pt x="1441" y="58"/>
                  </a:cubicBezTo>
                  <a:cubicBezTo>
                    <a:pt x="929" y="218"/>
                    <a:pt x="449" y="538"/>
                    <a:pt x="225" y="1018"/>
                  </a:cubicBezTo>
                  <a:cubicBezTo>
                    <a:pt x="129" y="1220"/>
                    <a:pt x="76" y="1444"/>
                    <a:pt x="33" y="1668"/>
                  </a:cubicBezTo>
                  <a:cubicBezTo>
                    <a:pt x="1" y="1935"/>
                    <a:pt x="1" y="2191"/>
                    <a:pt x="1" y="2468"/>
                  </a:cubicBezTo>
                  <a:cubicBezTo>
                    <a:pt x="118" y="2536"/>
                    <a:pt x="254" y="2566"/>
                    <a:pt x="400" y="2566"/>
                  </a:cubicBezTo>
                  <a:cubicBezTo>
                    <a:pt x="894" y="2566"/>
                    <a:pt x="1494" y="2229"/>
                    <a:pt x="1782" y="1924"/>
                  </a:cubicBezTo>
                  <a:cubicBezTo>
                    <a:pt x="2134" y="1551"/>
                    <a:pt x="2305" y="1018"/>
                    <a:pt x="2241" y="506"/>
                  </a:cubicBezTo>
                  <a:cubicBezTo>
                    <a:pt x="2209" y="346"/>
                    <a:pt x="2166" y="175"/>
                    <a:pt x="2038" y="79"/>
                  </a:cubicBezTo>
                  <a:cubicBezTo>
                    <a:pt x="1956" y="22"/>
                    <a:pt x="1858" y="0"/>
                    <a:pt x="1757"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8"/>
            <p:cNvSpPr/>
            <p:nvPr/>
          </p:nvSpPr>
          <p:spPr>
            <a:xfrm>
              <a:off x="2401997" y="1898405"/>
              <a:ext cx="274465" cy="172367"/>
            </a:xfrm>
            <a:custGeom>
              <a:rect b="b" l="l" r="r" t="t"/>
              <a:pathLst>
                <a:path extrusionOk="0" h="5708" w="9089">
                  <a:moveTo>
                    <a:pt x="4096" y="0"/>
                  </a:moveTo>
                  <a:cubicBezTo>
                    <a:pt x="3471" y="0"/>
                    <a:pt x="2872" y="95"/>
                    <a:pt x="2347" y="329"/>
                  </a:cubicBezTo>
                  <a:cubicBezTo>
                    <a:pt x="2090" y="444"/>
                    <a:pt x="1822" y="503"/>
                    <a:pt x="1563" y="503"/>
                  </a:cubicBezTo>
                  <a:cubicBezTo>
                    <a:pt x="1316" y="503"/>
                    <a:pt x="1078" y="449"/>
                    <a:pt x="864" y="340"/>
                  </a:cubicBezTo>
                  <a:lnTo>
                    <a:pt x="0" y="1130"/>
                  </a:lnTo>
                  <a:cubicBezTo>
                    <a:pt x="512" y="1546"/>
                    <a:pt x="1184" y="1759"/>
                    <a:pt x="1835" y="1791"/>
                  </a:cubicBezTo>
                  <a:cubicBezTo>
                    <a:pt x="1963" y="1799"/>
                    <a:pt x="2091" y="1804"/>
                    <a:pt x="2220" y="1804"/>
                  </a:cubicBezTo>
                  <a:cubicBezTo>
                    <a:pt x="2733" y="1804"/>
                    <a:pt x="3247" y="1729"/>
                    <a:pt x="3734" y="1524"/>
                  </a:cubicBezTo>
                  <a:lnTo>
                    <a:pt x="3734" y="1524"/>
                  </a:lnTo>
                  <a:cubicBezTo>
                    <a:pt x="3627" y="1578"/>
                    <a:pt x="3851" y="2527"/>
                    <a:pt x="3872" y="2644"/>
                  </a:cubicBezTo>
                  <a:cubicBezTo>
                    <a:pt x="4118" y="3572"/>
                    <a:pt x="4544" y="4383"/>
                    <a:pt x="5344" y="4927"/>
                  </a:cubicBezTo>
                  <a:cubicBezTo>
                    <a:pt x="6075" y="5431"/>
                    <a:pt x="6974" y="5707"/>
                    <a:pt x="7859" y="5707"/>
                  </a:cubicBezTo>
                  <a:cubicBezTo>
                    <a:pt x="7892" y="5707"/>
                    <a:pt x="7925" y="5707"/>
                    <a:pt x="7958" y="5706"/>
                  </a:cubicBezTo>
                  <a:cubicBezTo>
                    <a:pt x="8331" y="5685"/>
                    <a:pt x="8854" y="5610"/>
                    <a:pt x="9089" y="5279"/>
                  </a:cubicBezTo>
                  <a:cubicBezTo>
                    <a:pt x="8854" y="4991"/>
                    <a:pt x="8587" y="4724"/>
                    <a:pt x="8449" y="4372"/>
                  </a:cubicBezTo>
                  <a:cubicBezTo>
                    <a:pt x="8363" y="4116"/>
                    <a:pt x="8342" y="3850"/>
                    <a:pt x="8235" y="3594"/>
                  </a:cubicBezTo>
                  <a:cubicBezTo>
                    <a:pt x="7915" y="2804"/>
                    <a:pt x="7222" y="2218"/>
                    <a:pt x="6902" y="1418"/>
                  </a:cubicBezTo>
                  <a:cubicBezTo>
                    <a:pt x="6763" y="1087"/>
                    <a:pt x="6667" y="724"/>
                    <a:pt x="6475" y="404"/>
                  </a:cubicBezTo>
                  <a:cubicBezTo>
                    <a:pt x="6465" y="383"/>
                    <a:pt x="6454" y="372"/>
                    <a:pt x="6443" y="351"/>
                  </a:cubicBezTo>
                  <a:cubicBezTo>
                    <a:pt x="5678" y="145"/>
                    <a:pt x="4866" y="0"/>
                    <a:pt x="4096"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8"/>
            <p:cNvSpPr/>
            <p:nvPr/>
          </p:nvSpPr>
          <p:spPr>
            <a:xfrm>
              <a:off x="2377808" y="1878263"/>
              <a:ext cx="313812" cy="187647"/>
            </a:xfrm>
            <a:custGeom>
              <a:rect b="b" l="l" r="r" t="t"/>
              <a:pathLst>
                <a:path extrusionOk="0" h="6214" w="10392">
                  <a:moveTo>
                    <a:pt x="3247" y="1"/>
                  </a:moveTo>
                  <a:cubicBezTo>
                    <a:pt x="3085" y="1"/>
                    <a:pt x="2923" y="11"/>
                    <a:pt x="2764" y="36"/>
                  </a:cubicBezTo>
                  <a:cubicBezTo>
                    <a:pt x="2348" y="100"/>
                    <a:pt x="1942" y="292"/>
                    <a:pt x="1697" y="623"/>
                  </a:cubicBezTo>
                  <a:lnTo>
                    <a:pt x="1" y="1391"/>
                  </a:lnTo>
                  <a:cubicBezTo>
                    <a:pt x="705" y="1714"/>
                    <a:pt x="1475" y="1874"/>
                    <a:pt x="2245" y="1874"/>
                  </a:cubicBezTo>
                  <a:cubicBezTo>
                    <a:pt x="3178" y="1874"/>
                    <a:pt x="4111" y="1640"/>
                    <a:pt x="4929" y="1178"/>
                  </a:cubicBezTo>
                  <a:cubicBezTo>
                    <a:pt x="4961" y="2447"/>
                    <a:pt x="5111" y="3791"/>
                    <a:pt x="5889" y="4783"/>
                  </a:cubicBezTo>
                  <a:cubicBezTo>
                    <a:pt x="6670" y="5754"/>
                    <a:pt x="7972" y="6213"/>
                    <a:pt x="9228" y="6213"/>
                  </a:cubicBezTo>
                  <a:cubicBezTo>
                    <a:pt x="9242" y="6213"/>
                    <a:pt x="9257" y="6213"/>
                    <a:pt x="9271" y="6213"/>
                  </a:cubicBezTo>
                  <a:cubicBezTo>
                    <a:pt x="9431" y="6213"/>
                    <a:pt x="9602" y="6192"/>
                    <a:pt x="9751" y="6117"/>
                  </a:cubicBezTo>
                  <a:cubicBezTo>
                    <a:pt x="9975" y="5978"/>
                    <a:pt x="10082" y="5712"/>
                    <a:pt x="10146" y="5466"/>
                  </a:cubicBezTo>
                  <a:cubicBezTo>
                    <a:pt x="10348" y="4730"/>
                    <a:pt x="10391" y="3941"/>
                    <a:pt x="10199" y="3205"/>
                  </a:cubicBezTo>
                  <a:cubicBezTo>
                    <a:pt x="10018" y="2479"/>
                    <a:pt x="9591" y="1797"/>
                    <a:pt x="8972" y="1338"/>
                  </a:cubicBezTo>
                  <a:cubicBezTo>
                    <a:pt x="8375" y="900"/>
                    <a:pt x="7628" y="719"/>
                    <a:pt x="6903" y="559"/>
                  </a:cubicBezTo>
                  <a:cubicBezTo>
                    <a:pt x="5943" y="346"/>
                    <a:pt x="4972" y="186"/>
                    <a:pt x="4001" y="58"/>
                  </a:cubicBezTo>
                  <a:cubicBezTo>
                    <a:pt x="3749" y="25"/>
                    <a:pt x="3497" y="1"/>
                    <a:pt x="3247"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8"/>
            <p:cNvSpPr/>
            <p:nvPr/>
          </p:nvSpPr>
          <p:spPr>
            <a:xfrm>
              <a:off x="2462213" y="2506544"/>
              <a:ext cx="419443" cy="367624"/>
            </a:xfrm>
            <a:custGeom>
              <a:rect b="b" l="l" r="r" t="t"/>
              <a:pathLst>
                <a:path extrusionOk="0" h="12174" w="13890">
                  <a:moveTo>
                    <a:pt x="10230" y="0"/>
                  </a:moveTo>
                  <a:cubicBezTo>
                    <a:pt x="10198" y="0"/>
                    <a:pt x="10166" y="0"/>
                    <a:pt x="10135" y="1"/>
                  </a:cubicBezTo>
                  <a:cubicBezTo>
                    <a:pt x="9100" y="33"/>
                    <a:pt x="7617" y="652"/>
                    <a:pt x="6785" y="1228"/>
                  </a:cubicBezTo>
                  <a:cubicBezTo>
                    <a:pt x="6220" y="1612"/>
                    <a:pt x="6412" y="2017"/>
                    <a:pt x="6497" y="2625"/>
                  </a:cubicBezTo>
                  <a:cubicBezTo>
                    <a:pt x="6615" y="3532"/>
                    <a:pt x="6721" y="5004"/>
                    <a:pt x="6764" y="5911"/>
                  </a:cubicBezTo>
                  <a:cubicBezTo>
                    <a:pt x="4641" y="6231"/>
                    <a:pt x="2486" y="6892"/>
                    <a:pt x="332" y="7031"/>
                  </a:cubicBezTo>
                  <a:cubicBezTo>
                    <a:pt x="1" y="8588"/>
                    <a:pt x="246" y="9346"/>
                    <a:pt x="566" y="10935"/>
                  </a:cubicBezTo>
                  <a:cubicBezTo>
                    <a:pt x="673" y="10956"/>
                    <a:pt x="652" y="11266"/>
                    <a:pt x="758" y="11287"/>
                  </a:cubicBezTo>
                  <a:cubicBezTo>
                    <a:pt x="2061" y="11487"/>
                    <a:pt x="3322" y="12152"/>
                    <a:pt x="4633" y="12152"/>
                  </a:cubicBezTo>
                  <a:cubicBezTo>
                    <a:pt x="4654" y="12152"/>
                    <a:pt x="4674" y="12152"/>
                    <a:pt x="4695" y="12151"/>
                  </a:cubicBezTo>
                  <a:cubicBezTo>
                    <a:pt x="4754" y="12151"/>
                    <a:pt x="4814" y="12151"/>
                    <a:pt x="4873" y="12151"/>
                  </a:cubicBezTo>
                  <a:cubicBezTo>
                    <a:pt x="5489" y="12151"/>
                    <a:pt x="6115" y="12174"/>
                    <a:pt x="6739" y="12174"/>
                  </a:cubicBezTo>
                  <a:cubicBezTo>
                    <a:pt x="7390" y="12174"/>
                    <a:pt x="8039" y="12148"/>
                    <a:pt x="8674" y="12045"/>
                  </a:cubicBezTo>
                  <a:cubicBezTo>
                    <a:pt x="9932" y="11842"/>
                    <a:pt x="11266" y="11554"/>
                    <a:pt x="12461" y="11031"/>
                  </a:cubicBezTo>
                  <a:cubicBezTo>
                    <a:pt x="13431" y="10604"/>
                    <a:pt x="13741" y="9612"/>
                    <a:pt x="13815" y="8588"/>
                  </a:cubicBezTo>
                  <a:cubicBezTo>
                    <a:pt x="13858" y="8204"/>
                    <a:pt x="13858" y="7831"/>
                    <a:pt x="13858" y="7511"/>
                  </a:cubicBezTo>
                  <a:cubicBezTo>
                    <a:pt x="13890" y="6177"/>
                    <a:pt x="13741" y="4791"/>
                    <a:pt x="13517" y="3436"/>
                  </a:cubicBezTo>
                  <a:cubicBezTo>
                    <a:pt x="13442" y="3041"/>
                    <a:pt x="13378" y="2657"/>
                    <a:pt x="13314" y="2284"/>
                  </a:cubicBezTo>
                  <a:cubicBezTo>
                    <a:pt x="13165" y="1484"/>
                    <a:pt x="13229" y="524"/>
                    <a:pt x="12364" y="289"/>
                  </a:cubicBezTo>
                  <a:cubicBezTo>
                    <a:pt x="11744" y="106"/>
                    <a:pt x="10899" y="0"/>
                    <a:pt x="10230"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38"/>
            <p:cNvSpPr/>
            <p:nvPr/>
          </p:nvSpPr>
          <p:spPr>
            <a:xfrm>
              <a:off x="2283437" y="2344831"/>
              <a:ext cx="22256" cy="295513"/>
            </a:xfrm>
            <a:custGeom>
              <a:rect b="b" l="l" r="r" t="t"/>
              <a:pathLst>
                <a:path extrusionOk="0" h="9786" w="737">
                  <a:moveTo>
                    <a:pt x="704" y="1"/>
                  </a:moveTo>
                  <a:cubicBezTo>
                    <a:pt x="694" y="1"/>
                    <a:pt x="651" y="129"/>
                    <a:pt x="587" y="374"/>
                  </a:cubicBezTo>
                  <a:cubicBezTo>
                    <a:pt x="566" y="492"/>
                    <a:pt x="523" y="641"/>
                    <a:pt x="480" y="812"/>
                  </a:cubicBezTo>
                  <a:cubicBezTo>
                    <a:pt x="448" y="982"/>
                    <a:pt x="406" y="1185"/>
                    <a:pt x="363" y="1398"/>
                  </a:cubicBezTo>
                  <a:cubicBezTo>
                    <a:pt x="288" y="1836"/>
                    <a:pt x="203" y="2358"/>
                    <a:pt x="139" y="2956"/>
                  </a:cubicBezTo>
                  <a:cubicBezTo>
                    <a:pt x="86" y="3542"/>
                    <a:pt x="32" y="4193"/>
                    <a:pt x="22" y="4876"/>
                  </a:cubicBezTo>
                  <a:cubicBezTo>
                    <a:pt x="0" y="5559"/>
                    <a:pt x="22" y="6209"/>
                    <a:pt x="54" y="6796"/>
                  </a:cubicBezTo>
                  <a:cubicBezTo>
                    <a:pt x="96" y="7383"/>
                    <a:pt x="150" y="7916"/>
                    <a:pt x="214" y="8354"/>
                  </a:cubicBezTo>
                  <a:cubicBezTo>
                    <a:pt x="246" y="8588"/>
                    <a:pt x="288" y="8780"/>
                    <a:pt x="310" y="8962"/>
                  </a:cubicBezTo>
                  <a:cubicBezTo>
                    <a:pt x="342" y="9132"/>
                    <a:pt x="363" y="9282"/>
                    <a:pt x="395" y="9410"/>
                  </a:cubicBezTo>
                  <a:cubicBezTo>
                    <a:pt x="445" y="9648"/>
                    <a:pt x="476" y="9785"/>
                    <a:pt x="497" y="9785"/>
                  </a:cubicBezTo>
                  <a:cubicBezTo>
                    <a:pt x="499" y="9785"/>
                    <a:pt x="500" y="9784"/>
                    <a:pt x="502" y="9783"/>
                  </a:cubicBezTo>
                  <a:cubicBezTo>
                    <a:pt x="534" y="9783"/>
                    <a:pt x="459" y="9239"/>
                    <a:pt x="374" y="8343"/>
                  </a:cubicBezTo>
                  <a:cubicBezTo>
                    <a:pt x="342" y="7905"/>
                    <a:pt x="299" y="7372"/>
                    <a:pt x="267" y="6785"/>
                  </a:cubicBezTo>
                  <a:cubicBezTo>
                    <a:pt x="246" y="6199"/>
                    <a:pt x="235" y="5559"/>
                    <a:pt x="246" y="4876"/>
                  </a:cubicBezTo>
                  <a:cubicBezTo>
                    <a:pt x="256" y="4193"/>
                    <a:pt x="299" y="3564"/>
                    <a:pt x="352" y="2977"/>
                  </a:cubicBezTo>
                  <a:cubicBezTo>
                    <a:pt x="406" y="2390"/>
                    <a:pt x="459" y="1868"/>
                    <a:pt x="523" y="1420"/>
                  </a:cubicBezTo>
                  <a:cubicBezTo>
                    <a:pt x="640" y="545"/>
                    <a:pt x="736" y="1"/>
                    <a:pt x="704"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8"/>
            <p:cNvSpPr/>
            <p:nvPr/>
          </p:nvSpPr>
          <p:spPr>
            <a:xfrm>
              <a:off x="2273139" y="2369322"/>
              <a:ext cx="14525" cy="67371"/>
            </a:xfrm>
            <a:custGeom>
              <a:rect b="b" l="l" r="r" t="t"/>
              <a:pathLst>
                <a:path extrusionOk="0" h="2231" w="481">
                  <a:moveTo>
                    <a:pt x="180" y="0"/>
                  </a:moveTo>
                  <a:cubicBezTo>
                    <a:pt x="146" y="0"/>
                    <a:pt x="1" y="498"/>
                    <a:pt x="64" y="1131"/>
                  </a:cubicBezTo>
                  <a:cubicBezTo>
                    <a:pt x="148" y="1785"/>
                    <a:pt x="410" y="2230"/>
                    <a:pt x="437" y="2230"/>
                  </a:cubicBezTo>
                  <a:cubicBezTo>
                    <a:pt x="437" y="2230"/>
                    <a:pt x="437" y="2230"/>
                    <a:pt x="437" y="2230"/>
                  </a:cubicBezTo>
                  <a:cubicBezTo>
                    <a:pt x="480" y="2219"/>
                    <a:pt x="288" y="1739"/>
                    <a:pt x="224" y="1121"/>
                  </a:cubicBezTo>
                  <a:cubicBezTo>
                    <a:pt x="160" y="513"/>
                    <a:pt x="235" y="1"/>
                    <a:pt x="181" y="1"/>
                  </a:cubicBezTo>
                  <a:cubicBezTo>
                    <a:pt x="181" y="1"/>
                    <a:pt x="181" y="0"/>
                    <a:pt x="180"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38"/>
            <p:cNvSpPr/>
            <p:nvPr/>
          </p:nvSpPr>
          <p:spPr>
            <a:xfrm>
              <a:off x="2650350" y="2506544"/>
              <a:ext cx="219083" cy="132809"/>
            </a:xfrm>
            <a:custGeom>
              <a:rect b="b" l="l" r="r" t="t"/>
              <a:pathLst>
                <a:path extrusionOk="0" h="4398" w="7255">
                  <a:moveTo>
                    <a:pt x="4011" y="0"/>
                  </a:moveTo>
                  <a:cubicBezTo>
                    <a:pt x="3979" y="0"/>
                    <a:pt x="3947" y="0"/>
                    <a:pt x="3916" y="1"/>
                  </a:cubicBezTo>
                  <a:cubicBezTo>
                    <a:pt x="2881" y="33"/>
                    <a:pt x="1398" y="662"/>
                    <a:pt x="577" y="1228"/>
                  </a:cubicBezTo>
                  <a:cubicBezTo>
                    <a:pt x="1" y="1622"/>
                    <a:pt x="203" y="2017"/>
                    <a:pt x="278" y="2636"/>
                  </a:cubicBezTo>
                  <a:cubicBezTo>
                    <a:pt x="342" y="3180"/>
                    <a:pt x="374" y="3735"/>
                    <a:pt x="374" y="4300"/>
                  </a:cubicBezTo>
                  <a:cubicBezTo>
                    <a:pt x="941" y="4364"/>
                    <a:pt x="1510" y="4397"/>
                    <a:pt x="2075" y="4397"/>
                  </a:cubicBezTo>
                  <a:cubicBezTo>
                    <a:pt x="3884" y="4397"/>
                    <a:pt x="5662" y="4051"/>
                    <a:pt x="7255" y="3223"/>
                  </a:cubicBezTo>
                  <a:cubicBezTo>
                    <a:pt x="7201" y="2913"/>
                    <a:pt x="7148" y="2593"/>
                    <a:pt x="7095" y="2284"/>
                  </a:cubicBezTo>
                  <a:cubicBezTo>
                    <a:pt x="6945" y="1484"/>
                    <a:pt x="7020" y="524"/>
                    <a:pt x="6145" y="289"/>
                  </a:cubicBezTo>
                  <a:cubicBezTo>
                    <a:pt x="5524" y="106"/>
                    <a:pt x="4680" y="0"/>
                    <a:pt x="4011"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8"/>
            <p:cNvSpPr/>
            <p:nvPr/>
          </p:nvSpPr>
          <p:spPr>
            <a:xfrm>
              <a:off x="2619094" y="2314663"/>
              <a:ext cx="250669" cy="288930"/>
            </a:xfrm>
            <a:custGeom>
              <a:rect b="b" l="l" r="r" t="t"/>
              <a:pathLst>
                <a:path extrusionOk="0" h="9568" w="8301">
                  <a:moveTo>
                    <a:pt x="3086" y="1"/>
                  </a:moveTo>
                  <a:cubicBezTo>
                    <a:pt x="2509" y="1"/>
                    <a:pt x="1940" y="219"/>
                    <a:pt x="1473" y="733"/>
                  </a:cubicBezTo>
                  <a:cubicBezTo>
                    <a:pt x="1" y="2355"/>
                    <a:pt x="268" y="4904"/>
                    <a:pt x="588" y="6878"/>
                  </a:cubicBezTo>
                  <a:cubicBezTo>
                    <a:pt x="716" y="7774"/>
                    <a:pt x="865" y="8670"/>
                    <a:pt x="1014" y="9555"/>
                  </a:cubicBezTo>
                  <a:cubicBezTo>
                    <a:pt x="1207" y="9564"/>
                    <a:pt x="1400" y="9568"/>
                    <a:pt x="1594" y="9568"/>
                  </a:cubicBezTo>
                  <a:cubicBezTo>
                    <a:pt x="3880" y="9568"/>
                    <a:pt x="6186" y="8994"/>
                    <a:pt x="8300" y="8030"/>
                  </a:cubicBezTo>
                  <a:cubicBezTo>
                    <a:pt x="8066" y="6835"/>
                    <a:pt x="7682" y="5651"/>
                    <a:pt x="7287" y="4541"/>
                  </a:cubicBezTo>
                  <a:cubicBezTo>
                    <a:pt x="6849" y="3293"/>
                    <a:pt x="6252" y="2227"/>
                    <a:pt x="5399" y="1192"/>
                  </a:cubicBezTo>
                  <a:cubicBezTo>
                    <a:pt x="4818" y="484"/>
                    <a:pt x="3944" y="1"/>
                    <a:pt x="3086" y="1"/>
                  </a:cubicBez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8"/>
            <p:cNvSpPr/>
            <p:nvPr/>
          </p:nvSpPr>
          <p:spPr>
            <a:xfrm>
              <a:off x="2628124" y="2314572"/>
              <a:ext cx="94730" cy="294758"/>
            </a:xfrm>
            <a:custGeom>
              <a:rect b="b" l="l" r="r" t="t"/>
              <a:pathLst>
                <a:path extrusionOk="0" h="9761" w="3137">
                  <a:moveTo>
                    <a:pt x="2870" y="0"/>
                  </a:moveTo>
                  <a:cubicBezTo>
                    <a:pt x="2817" y="0"/>
                    <a:pt x="2753" y="0"/>
                    <a:pt x="2668" y="11"/>
                  </a:cubicBezTo>
                  <a:cubicBezTo>
                    <a:pt x="2379" y="43"/>
                    <a:pt x="1953" y="150"/>
                    <a:pt x="1515" y="427"/>
                  </a:cubicBezTo>
                  <a:cubicBezTo>
                    <a:pt x="1281" y="566"/>
                    <a:pt x="1057" y="758"/>
                    <a:pt x="854" y="1003"/>
                  </a:cubicBezTo>
                  <a:cubicBezTo>
                    <a:pt x="662" y="1238"/>
                    <a:pt x="481" y="1536"/>
                    <a:pt x="363" y="1856"/>
                  </a:cubicBezTo>
                  <a:cubicBezTo>
                    <a:pt x="107" y="2507"/>
                    <a:pt x="43" y="3286"/>
                    <a:pt x="33" y="4064"/>
                  </a:cubicBezTo>
                  <a:cubicBezTo>
                    <a:pt x="1" y="5654"/>
                    <a:pt x="203" y="7094"/>
                    <a:pt x="374" y="8107"/>
                  </a:cubicBezTo>
                  <a:cubicBezTo>
                    <a:pt x="470" y="8619"/>
                    <a:pt x="555" y="9025"/>
                    <a:pt x="609" y="9324"/>
                  </a:cubicBezTo>
                  <a:cubicBezTo>
                    <a:pt x="683" y="9612"/>
                    <a:pt x="726" y="9761"/>
                    <a:pt x="737" y="9761"/>
                  </a:cubicBezTo>
                  <a:cubicBezTo>
                    <a:pt x="747" y="9761"/>
                    <a:pt x="726" y="9601"/>
                    <a:pt x="683" y="9313"/>
                  </a:cubicBezTo>
                  <a:cubicBezTo>
                    <a:pt x="630" y="8939"/>
                    <a:pt x="566" y="8534"/>
                    <a:pt x="502" y="8097"/>
                  </a:cubicBezTo>
                  <a:cubicBezTo>
                    <a:pt x="353" y="7073"/>
                    <a:pt x="161" y="5654"/>
                    <a:pt x="193" y="4064"/>
                  </a:cubicBezTo>
                  <a:cubicBezTo>
                    <a:pt x="203" y="3286"/>
                    <a:pt x="257" y="2539"/>
                    <a:pt x="502" y="1899"/>
                  </a:cubicBezTo>
                  <a:cubicBezTo>
                    <a:pt x="619" y="1579"/>
                    <a:pt x="779" y="1291"/>
                    <a:pt x="961" y="1067"/>
                  </a:cubicBezTo>
                  <a:cubicBezTo>
                    <a:pt x="1153" y="843"/>
                    <a:pt x="1366" y="651"/>
                    <a:pt x="1579" y="512"/>
                  </a:cubicBezTo>
                  <a:cubicBezTo>
                    <a:pt x="2006" y="224"/>
                    <a:pt x="2401" y="107"/>
                    <a:pt x="2700" y="64"/>
                  </a:cubicBezTo>
                  <a:cubicBezTo>
                    <a:pt x="2977" y="11"/>
                    <a:pt x="3137" y="32"/>
                    <a:pt x="3137" y="11"/>
                  </a:cubicBezTo>
                  <a:cubicBezTo>
                    <a:pt x="3137" y="11"/>
                    <a:pt x="3094" y="0"/>
                    <a:pt x="3020"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8"/>
            <p:cNvSpPr/>
            <p:nvPr/>
          </p:nvSpPr>
          <p:spPr>
            <a:xfrm>
              <a:off x="2646484" y="2527502"/>
              <a:ext cx="219415" cy="60576"/>
            </a:xfrm>
            <a:custGeom>
              <a:rect b="b" l="l" r="r" t="t"/>
              <a:pathLst>
                <a:path extrusionOk="0" h="2006" w="7266">
                  <a:moveTo>
                    <a:pt x="7159" y="0"/>
                  </a:moveTo>
                  <a:cubicBezTo>
                    <a:pt x="6999" y="75"/>
                    <a:pt x="6839" y="150"/>
                    <a:pt x="6668" y="214"/>
                  </a:cubicBezTo>
                  <a:cubicBezTo>
                    <a:pt x="5932" y="523"/>
                    <a:pt x="5100" y="822"/>
                    <a:pt x="4214" y="1056"/>
                  </a:cubicBezTo>
                  <a:cubicBezTo>
                    <a:pt x="3318" y="1302"/>
                    <a:pt x="2465" y="1472"/>
                    <a:pt x="1675" y="1590"/>
                  </a:cubicBezTo>
                  <a:cubicBezTo>
                    <a:pt x="1281" y="1643"/>
                    <a:pt x="907" y="1696"/>
                    <a:pt x="555" y="1728"/>
                  </a:cubicBezTo>
                  <a:cubicBezTo>
                    <a:pt x="385" y="1739"/>
                    <a:pt x="214" y="1760"/>
                    <a:pt x="54" y="1760"/>
                  </a:cubicBezTo>
                  <a:lnTo>
                    <a:pt x="1" y="1760"/>
                  </a:lnTo>
                  <a:lnTo>
                    <a:pt x="33" y="2006"/>
                  </a:lnTo>
                  <a:lnTo>
                    <a:pt x="75" y="2006"/>
                  </a:lnTo>
                  <a:cubicBezTo>
                    <a:pt x="246" y="2006"/>
                    <a:pt x="406" y="1995"/>
                    <a:pt x="598" y="1974"/>
                  </a:cubicBezTo>
                  <a:cubicBezTo>
                    <a:pt x="961" y="1963"/>
                    <a:pt x="1345" y="1910"/>
                    <a:pt x="1739" y="1867"/>
                  </a:cubicBezTo>
                  <a:cubicBezTo>
                    <a:pt x="2540" y="1760"/>
                    <a:pt x="3425" y="1600"/>
                    <a:pt x="4332" y="1355"/>
                  </a:cubicBezTo>
                  <a:cubicBezTo>
                    <a:pt x="5238" y="1099"/>
                    <a:pt x="6060" y="790"/>
                    <a:pt x="6807" y="470"/>
                  </a:cubicBezTo>
                  <a:cubicBezTo>
                    <a:pt x="6967" y="406"/>
                    <a:pt x="7116" y="342"/>
                    <a:pt x="7265" y="267"/>
                  </a:cubicBezTo>
                  <a:cubicBezTo>
                    <a:pt x="7201" y="192"/>
                    <a:pt x="7180" y="96"/>
                    <a:pt x="7159"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8"/>
            <p:cNvSpPr/>
            <p:nvPr/>
          </p:nvSpPr>
          <p:spPr>
            <a:xfrm>
              <a:off x="1927426" y="2040731"/>
              <a:ext cx="210748" cy="298381"/>
            </a:xfrm>
            <a:custGeom>
              <a:rect b="b" l="l" r="r" t="t"/>
              <a:pathLst>
                <a:path extrusionOk="0" h="9881" w="6979">
                  <a:moveTo>
                    <a:pt x="6199" y="0"/>
                  </a:moveTo>
                  <a:cubicBezTo>
                    <a:pt x="6192" y="0"/>
                    <a:pt x="6185" y="1"/>
                    <a:pt x="6178" y="1"/>
                  </a:cubicBezTo>
                  <a:lnTo>
                    <a:pt x="1207" y="203"/>
                  </a:lnTo>
                  <a:cubicBezTo>
                    <a:pt x="1176" y="202"/>
                    <a:pt x="1145" y="201"/>
                    <a:pt x="1116" y="201"/>
                  </a:cubicBezTo>
                  <a:cubicBezTo>
                    <a:pt x="1" y="201"/>
                    <a:pt x="183" y="1153"/>
                    <a:pt x="183" y="1153"/>
                  </a:cubicBezTo>
                  <a:lnTo>
                    <a:pt x="610" y="1430"/>
                  </a:lnTo>
                  <a:lnTo>
                    <a:pt x="1015" y="9207"/>
                  </a:lnTo>
                  <a:cubicBezTo>
                    <a:pt x="1036" y="9499"/>
                    <a:pt x="1292" y="9741"/>
                    <a:pt x="1583" y="9741"/>
                  </a:cubicBezTo>
                  <a:cubicBezTo>
                    <a:pt x="1589" y="9741"/>
                    <a:pt x="1596" y="9740"/>
                    <a:pt x="1602" y="9740"/>
                  </a:cubicBezTo>
                  <a:lnTo>
                    <a:pt x="6008" y="9559"/>
                  </a:lnTo>
                  <a:lnTo>
                    <a:pt x="6114" y="9879"/>
                  </a:lnTo>
                  <a:cubicBezTo>
                    <a:pt x="6116" y="9878"/>
                    <a:pt x="6119" y="9878"/>
                    <a:pt x="6124" y="9878"/>
                  </a:cubicBezTo>
                  <a:cubicBezTo>
                    <a:pt x="6142" y="9878"/>
                    <a:pt x="6178" y="9881"/>
                    <a:pt x="6226" y="9881"/>
                  </a:cubicBezTo>
                  <a:cubicBezTo>
                    <a:pt x="6461" y="9881"/>
                    <a:pt x="6976" y="9819"/>
                    <a:pt x="6968" y="9100"/>
                  </a:cubicBezTo>
                  <a:cubicBezTo>
                    <a:pt x="6978" y="9057"/>
                    <a:pt x="6978" y="9004"/>
                    <a:pt x="6978" y="8961"/>
                  </a:cubicBezTo>
                  <a:lnTo>
                    <a:pt x="6765" y="545"/>
                  </a:lnTo>
                  <a:cubicBezTo>
                    <a:pt x="6755" y="232"/>
                    <a:pt x="6499" y="0"/>
                    <a:pt x="6199" y="0"/>
                  </a:cubicBez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8"/>
            <p:cNvSpPr/>
            <p:nvPr/>
          </p:nvSpPr>
          <p:spPr>
            <a:xfrm>
              <a:off x="1932288" y="2051029"/>
              <a:ext cx="194623" cy="294154"/>
            </a:xfrm>
            <a:custGeom>
              <a:rect b="b" l="l" r="r" t="t"/>
              <a:pathLst>
                <a:path extrusionOk="0" h="9741" w="6445">
                  <a:moveTo>
                    <a:pt x="5642" y="1"/>
                  </a:moveTo>
                  <a:cubicBezTo>
                    <a:pt x="5636" y="1"/>
                    <a:pt x="5629" y="1"/>
                    <a:pt x="5623" y="1"/>
                  </a:cubicBezTo>
                  <a:lnTo>
                    <a:pt x="566" y="204"/>
                  </a:lnTo>
                  <a:cubicBezTo>
                    <a:pt x="246" y="215"/>
                    <a:pt x="1" y="481"/>
                    <a:pt x="22" y="801"/>
                  </a:cubicBezTo>
                  <a:lnTo>
                    <a:pt x="470" y="9207"/>
                  </a:lnTo>
                  <a:cubicBezTo>
                    <a:pt x="481" y="9510"/>
                    <a:pt x="736" y="9741"/>
                    <a:pt x="1037" y="9741"/>
                  </a:cubicBezTo>
                  <a:cubicBezTo>
                    <a:pt x="1043" y="9741"/>
                    <a:pt x="1050" y="9741"/>
                    <a:pt x="1057" y="9741"/>
                  </a:cubicBezTo>
                  <a:lnTo>
                    <a:pt x="5900" y="9538"/>
                  </a:lnTo>
                  <a:cubicBezTo>
                    <a:pt x="6209" y="9527"/>
                    <a:pt x="6444" y="9271"/>
                    <a:pt x="6433" y="8951"/>
                  </a:cubicBezTo>
                  <a:lnTo>
                    <a:pt x="6209" y="556"/>
                  </a:lnTo>
                  <a:cubicBezTo>
                    <a:pt x="6209" y="253"/>
                    <a:pt x="5953" y="1"/>
                    <a:pt x="5642"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8"/>
            <p:cNvSpPr/>
            <p:nvPr/>
          </p:nvSpPr>
          <p:spPr>
            <a:xfrm>
              <a:off x="2008962" y="2076486"/>
              <a:ext cx="26453" cy="25849"/>
            </a:xfrm>
            <a:custGeom>
              <a:rect b="b" l="l" r="r" t="t"/>
              <a:pathLst>
                <a:path extrusionOk="0" h="856" w="876">
                  <a:moveTo>
                    <a:pt x="427" y="1"/>
                  </a:moveTo>
                  <a:cubicBezTo>
                    <a:pt x="182" y="22"/>
                    <a:pt x="1" y="204"/>
                    <a:pt x="11" y="449"/>
                  </a:cubicBezTo>
                  <a:cubicBezTo>
                    <a:pt x="22" y="672"/>
                    <a:pt x="195" y="856"/>
                    <a:pt x="413" y="856"/>
                  </a:cubicBezTo>
                  <a:cubicBezTo>
                    <a:pt x="425" y="856"/>
                    <a:pt x="437" y="855"/>
                    <a:pt x="449" y="854"/>
                  </a:cubicBezTo>
                  <a:cubicBezTo>
                    <a:pt x="694" y="844"/>
                    <a:pt x="875" y="662"/>
                    <a:pt x="865" y="417"/>
                  </a:cubicBezTo>
                  <a:cubicBezTo>
                    <a:pt x="865" y="182"/>
                    <a:pt x="662" y="1"/>
                    <a:pt x="427"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8"/>
            <p:cNvSpPr/>
            <p:nvPr/>
          </p:nvSpPr>
          <p:spPr>
            <a:xfrm>
              <a:off x="1967741" y="2119942"/>
              <a:ext cx="160771" cy="278723"/>
            </a:xfrm>
            <a:custGeom>
              <a:rect b="b" l="l" r="r" t="t"/>
              <a:pathLst>
                <a:path extrusionOk="0" h="9230" w="5324">
                  <a:moveTo>
                    <a:pt x="1390" y="0"/>
                  </a:moveTo>
                  <a:cubicBezTo>
                    <a:pt x="1383" y="0"/>
                    <a:pt x="1374" y="1"/>
                    <a:pt x="1366" y="2"/>
                  </a:cubicBezTo>
                  <a:cubicBezTo>
                    <a:pt x="1184" y="34"/>
                    <a:pt x="950" y="215"/>
                    <a:pt x="832" y="343"/>
                  </a:cubicBezTo>
                  <a:cubicBezTo>
                    <a:pt x="534" y="631"/>
                    <a:pt x="331" y="1069"/>
                    <a:pt x="224" y="1474"/>
                  </a:cubicBezTo>
                  <a:cubicBezTo>
                    <a:pt x="54" y="2125"/>
                    <a:pt x="86" y="2829"/>
                    <a:pt x="150" y="3512"/>
                  </a:cubicBezTo>
                  <a:cubicBezTo>
                    <a:pt x="310" y="5378"/>
                    <a:pt x="0" y="7256"/>
                    <a:pt x="203" y="9123"/>
                  </a:cubicBezTo>
                  <a:lnTo>
                    <a:pt x="5206" y="9229"/>
                  </a:lnTo>
                  <a:cubicBezTo>
                    <a:pt x="5323" y="8323"/>
                    <a:pt x="5142" y="7459"/>
                    <a:pt x="4907" y="6595"/>
                  </a:cubicBezTo>
                  <a:cubicBezTo>
                    <a:pt x="4683" y="5752"/>
                    <a:pt x="4235" y="4920"/>
                    <a:pt x="4310" y="4034"/>
                  </a:cubicBezTo>
                  <a:cubicBezTo>
                    <a:pt x="4353" y="3608"/>
                    <a:pt x="4523" y="3202"/>
                    <a:pt x="4587" y="2776"/>
                  </a:cubicBezTo>
                  <a:cubicBezTo>
                    <a:pt x="4609" y="2722"/>
                    <a:pt x="4609" y="2669"/>
                    <a:pt x="4577" y="2637"/>
                  </a:cubicBezTo>
                  <a:cubicBezTo>
                    <a:pt x="4550" y="2584"/>
                    <a:pt x="4495" y="2564"/>
                    <a:pt x="4434" y="2564"/>
                  </a:cubicBezTo>
                  <a:cubicBezTo>
                    <a:pt x="4397" y="2564"/>
                    <a:pt x="4357" y="2571"/>
                    <a:pt x="4321" y="2584"/>
                  </a:cubicBezTo>
                  <a:cubicBezTo>
                    <a:pt x="4022" y="2669"/>
                    <a:pt x="3777" y="2925"/>
                    <a:pt x="3627" y="3202"/>
                  </a:cubicBezTo>
                  <a:cubicBezTo>
                    <a:pt x="3489" y="3490"/>
                    <a:pt x="3403" y="3810"/>
                    <a:pt x="3329" y="4109"/>
                  </a:cubicBezTo>
                  <a:cubicBezTo>
                    <a:pt x="3275" y="4354"/>
                    <a:pt x="3201" y="4610"/>
                    <a:pt x="3147" y="4845"/>
                  </a:cubicBezTo>
                  <a:cubicBezTo>
                    <a:pt x="3030" y="4237"/>
                    <a:pt x="3041" y="3597"/>
                    <a:pt x="3147" y="2968"/>
                  </a:cubicBezTo>
                  <a:cubicBezTo>
                    <a:pt x="3201" y="2669"/>
                    <a:pt x="3275" y="2349"/>
                    <a:pt x="3414" y="2082"/>
                  </a:cubicBezTo>
                  <a:cubicBezTo>
                    <a:pt x="3542" y="1847"/>
                    <a:pt x="3670" y="1634"/>
                    <a:pt x="3670" y="1346"/>
                  </a:cubicBezTo>
                  <a:cubicBezTo>
                    <a:pt x="3670" y="1239"/>
                    <a:pt x="3617" y="1122"/>
                    <a:pt x="3521" y="1122"/>
                  </a:cubicBezTo>
                  <a:cubicBezTo>
                    <a:pt x="3489" y="1122"/>
                    <a:pt x="3457" y="1154"/>
                    <a:pt x="3435" y="1175"/>
                  </a:cubicBezTo>
                  <a:cubicBezTo>
                    <a:pt x="2987" y="1527"/>
                    <a:pt x="2699" y="2018"/>
                    <a:pt x="2496" y="2541"/>
                  </a:cubicBezTo>
                  <a:cubicBezTo>
                    <a:pt x="2294" y="3053"/>
                    <a:pt x="2208" y="3618"/>
                    <a:pt x="2112" y="4162"/>
                  </a:cubicBezTo>
                  <a:cubicBezTo>
                    <a:pt x="2006" y="3693"/>
                    <a:pt x="1942" y="3192"/>
                    <a:pt x="2016" y="2722"/>
                  </a:cubicBezTo>
                  <a:cubicBezTo>
                    <a:pt x="2112" y="2189"/>
                    <a:pt x="2240" y="1666"/>
                    <a:pt x="2390" y="1165"/>
                  </a:cubicBezTo>
                  <a:cubicBezTo>
                    <a:pt x="2443" y="994"/>
                    <a:pt x="2571" y="535"/>
                    <a:pt x="2283" y="471"/>
                  </a:cubicBezTo>
                  <a:cubicBezTo>
                    <a:pt x="2271" y="468"/>
                    <a:pt x="2258" y="466"/>
                    <a:pt x="2246" y="466"/>
                  </a:cubicBezTo>
                  <a:cubicBezTo>
                    <a:pt x="2143" y="466"/>
                    <a:pt x="2051" y="579"/>
                    <a:pt x="1984" y="674"/>
                  </a:cubicBezTo>
                  <a:cubicBezTo>
                    <a:pt x="1686" y="1175"/>
                    <a:pt x="1472" y="1751"/>
                    <a:pt x="1366" y="2338"/>
                  </a:cubicBezTo>
                  <a:cubicBezTo>
                    <a:pt x="1238" y="2968"/>
                    <a:pt x="1238" y="3608"/>
                    <a:pt x="1238" y="4248"/>
                  </a:cubicBezTo>
                  <a:cubicBezTo>
                    <a:pt x="790" y="3096"/>
                    <a:pt x="854" y="1719"/>
                    <a:pt x="1323" y="589"/>
                  </a:cubicBezTo>
                  <a:cubicBezTo>
                    <a:pt x="1385" y="444"/>
                    <a:pt x="1617" y="0"/>
                    <a:pt x="1390"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8"/>
            <p:cNvSpPr/>
            <p:nvPr/>
          </p:nvSpPr>
          <p:spPr>
            <a:xfrm>
              <a:off x="2331423" y="2710143"/>
              <a:ext cx="328609" cy="164576"/>
            </a:xfrm>
            <a:custGeom>
              <a:rect b="b" l="l" r="r" t="t"/>
              <a:pathLst>
                <a:path extrusionOk="0" h="5450" w="10882">
                  <a:moveTo>
                    <a:pt x="7265" y="1"/>
                  </a:moveTo>
                  <a:cubicBezTo>
                    <a:pt x="6657" y="86"/>
                    <a:pt x="6028" y="75"/>
                    <a:pt x="5420" y="161"/>
                  </a:cubicBezTo>
                  <a:cubicBezTo>
                    <a:pt x="4791" y="235"/>
                    <a:pt x="4151" y="289"/>
                    <a:pt x="3510" y="321"/>
                  </a:cubicBezTo>
                  <a:cubicBezTo>
                    <a:pt x="3265" y="331"/>
                    <a:pt x="417" y="449"/>
                    <a:pt x="652" y="961"/>
                  </a:cubicBezTo>
                  <a:cubicBezTo>
                    <a:pt x="700" y="1057"/>
                    <a:pt x="833" y="1089"/>
                    <a:pt x="997" y="1089"/>
                  </a:cubicBezTo>
                  <a:cubicBezTo>
                    <a:pt x="1305" y="1089"/>
                    <a:pt x="1718" y="975"/>
                    <a:pt x="1857" y="961"/>
                  </a:cubicBezTo>
                  <a:cubicBezTo>
                    <a:pt x="2129" y="934"/>
                    <a:pt x="2401" y="921"/>
                    <a:pt x="2674" y="921"/>
                  </a:cubicBezTo>
                  <a:cubicBezTo>
                    <a:pt x="2948" y="921"/>
                    <a:pt x="3222" y="934"/>
                    <a:pt x="3500" y="961"/>
                  </a:cubicBezTo>
                  <a:cubicBezTo>
                    <a:pt x="2817" y="1228"/>
                    <a:pt x="2081" y="1281"/>
                    <a:pt x="1388" y="1462"/>
                  </a:cubicBezTo>
                  <a:cubicBezTo>
                    <a:pt x="940" y="1580"/>
                    <a:pt x="374" y="1729"/>
                    <a:pt x="97" y="2145"/>
                  </a:cubicBezTo>
                  <a:cubicBezTo>
                    <a:pt x="44" y="2220"/>
                    <a:pt x="1" y="2348"/>
                    <a:pt x="86" y="2401"/>
                  </a:cubicBezTo>
                  <a:cubicBezTo>
                    <a:pt x="105" y="2413"/>
                    <a:pt x="131" y="2419"/>
                    <a:pt x="160" y="2419"/>
                  </a:cubicBezTo>
                  <a:cubicBezTo>
                    <a:pt x="181" y="2419"/>
                    <a:pt x="203" y="2416"/>
                    <a:pt x="225" y="2412"/>
                  </a:cubicBezTo>
                  <a:cubicBezTo>
                    <a:pt x="1267" y="2211"/>
                    <a:pt x="2225" y="1766"/>
                    <a:pt x="3292" y="1766"/>
                  </a:cubicBezTo>
                  <a:cubicBezTo>
                    <a:pt x="3361" y="1766"/>
                    <a:pt x="3430" y="1768"/>
                    <a:pt x="3500" y="1772"/>
                  </a:cubicBezTo>
                  <a:cubicBezTo>
                    <a:pt x="2881" y="1953"/>
                    <a:pt x="2252" y="2145"/>
                    <a:pt x="1665" y="2412"/>
                  </a:cubicBezTo>
                  <a:cubicBezTo>
                    <a:pt x="1164" y="2646"/>
                    <a:pt x="566" y="2934"/>
                    <a:pt x="257" y="3414"/>
                  </a:cubicBezTo>
                  <a:cubicBezTo>
                    <a:pt x="214" y="3478"/>
                    <a:pt x="161" y="3553"/>
                    <a:pt x="161" y="3649"/>
                  </a:cubicBezTo>
                  <a:cubicBezTo>
                    <a:pt x="165" y="3778"/>
                    <a:pt x="229" y="3822"/>
                    <a:pt x="316" y="3822"/>
                  </a:cubicBezTo>
                  <a:cubicBezTo>
                    <a:pt x="474" y="3822"/>
                    <a:pt x="708" y="3676"/>
                    <a:pt x="790" y="3628"/>
                  </a:cubicBezTo>
                  <a:cubicBezTo>
                    <a:pt x="1174" y="3340"/>
                    <a:pt x="1590" y="3116"/>
                    <a:pt x="2028" y="2956"/>
                  </a:cubicBezTo>
                  <a:cubicBezTo>
                    <a:pt x="2420" y="2819"/>
                    <a:pt x="2861" y="2696"/>
                    <a:pt x="3283" y="2696"/>
                  </a:cubicBezTo>
                  <a:cubicBezTo>
                    <a:pt x="3389" y="2696"/>
                    <a:pt x="3493" y="2704"/>
                    <a:pt x="3596" y="2721"/>
                  </a:cubicBezTo>
                  <a:cubicBezTo>
                    <a:pt x="2742" y="2988"/>
                    <a:pt x="1537" y="3201"/>
                    <a:pt x="1057" y="4076"/>
                  </a:cubicBezTo>
                  <a:cubicBezTo>
                    <a:pt x="1004" y="4172"/>
                    <a:pt x="961" y="4289"/>
                    <a:pt x="1014" y="4374"/>
                  </a:cubicBezTo>
                  <a:cubicBezTo>
                    <a:pt x="1054" y="4430"/>
                    <a:pt x="1122" y="4461"/>
                    <a:pt x="1194" y="4461"/>
                  </a:cubicBezTo>
                  <a:cubicBezTo>
                    <a:pt x="1219" y="4461"/>
                    <a:pt x="1245" y="4458"/>
                    <a:pt x="1270" y="4449"/>
                  </a:cubicBezTo>
                  <a:cubicBezTo>
                    <a:pt x="1366" y="4438"/>
                    <a:pt x="1441" y="4374"/>
                    <a:pt x="1516" y="4332"/>
                  </a:cubicBezTo>
                  <a:cubicBezTo>
                    <a:pt x="2012" y="4011"/>
                    <a:pt x="2598" y="3851"/>
                    <a:pt x="3196" y="3851"/>
                  </a:cubicBezTo>
                  <a:cubicBezTo>
                    <a:pt x="3216" y="3851"/>
                    <a:pt x="3235" y="3851"/>
                    <a:pt x="3254" y="3852"/>
                  </a:cubicBezTo>
                  <a:cubicBezTo>
                    <a:pt x="3532" y="3862"/>
                    <a:pt x="3852" y="3873"/>
                    <a:pt x="4097" y="4012"/>
                  </a:cubicBezTo>
                  <a:cubicBezTo>
                    <a:pt x="4375" y="4172"/>
                    <a:pt x="4641" y="4396"/>
                    <a:pt x="4919" y="4566"/>
                  </a:cubicBezTo>
                  <a:cubicBezTo>
                    <a:pt x="6038" y="5298"/>
                    <a:pt x="7435" y="5450"/>
                    <a:pt x="8811" y="5450"/>
                  </a:cubicBezTo>
                  <a:cubicBezTo>
                    <a:pt x="9521" y="5450"/>
                    <a:pt x="10225" y="5410"/>
                    <a:pt x="10882" y="5388"/>
                  </a:cubicBezTo>
                  <a:lnTo>
                    <a:pt x="7265" y="1"/>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8"/>
            <p:cNvSpPr/>
            <p:nvPr/>
          </p:nvSpPr>
          <p:spPr>
            <a:xfrm>
              <a:off x="1275136" y="2275254"/>
              <a:ext cx="672317" cy="523836"/>
            </a:xfrm>
            <a:custGeom>
              <a:rect b="b" l="l" r="r" t="t"/>
              <a:pathLst>
                <a:path extrusionOk="0" h="17347" w="22264">
                  <a:moveTo>
                    <a:pt x="3115" y="1"/>
                  </a:moveTo>
                  <a:cubicBezTo>
                    <a:pt x="1387" y="1"/>
                    <a:pt x="0" y="1377"/>
                    <a:pt x="0" y="3105"/>
                  </a:cubicBezTo>
                  <a:lnTo>
                    <a:pt x="0" y="14242"/>
                  </a:lnTo>
                  <a:cubicBezTo>
                    <a:pt x="0" y="15959"/>
                    <a:pt x="1387" y="17346"/>
                    <a:pt x="3115" y="17346"/>
                  </a:cubicBezTo>
                  <a:lnTo>
                    <a:pt x="16268" y="17346"/>
                  </a:lnTo>
                  <a:cubicBezTo>
                    <a:pt x="17996" y="17346"/>
                    <a:pt x="19383" y="15959"/>
                    <a:pt x="19383" y="14242"/>
                  </a:cubicBezTo>
                  <a:lnTo>
                    <a:pt x="19383" y="6956"/>
                  </a:lnTo>
                  <a:lnTo>
                    <a:pt x="22103" y="4268"/>
                  </a:lnTo>
                  <a:cubicBezTo>
                    <a:pt x="22263" y="4140"/>
                    <a:pt x="22167" y="3905"/>
                    <a:pt x="21965" y="3905"/>
                  </a:cubicBezTo>
                  <a:lnTo>
                    <a:pt x="19394" y="3905"/>
                  </a:lnTo>
                  <a:lnTo>
                    <a:pt x="19394" y="3105"/>
                  </a:lnTo>
                  <a:cubicBezTo>
                    <a:pt x="19394" y="1387"/>
                    <a:pt x="18007" y="1"/>
                    <a:pt x="16289"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8"/>
            <p:cNvSpPr/>
            <p:nvPr/>
          </p:nvSpPr>
          <p:spPr>
            <a:xfrm>
              <a:off x="1336983" y="2323903"/>
              <a:ext cx="154974" cy="221982"/>
            </a:xfrm>
            <a:custGeom>
              <a:rect b="b" l="l" r="r" t="t"/>
              <a:pathLst>
                <a:path extrusionOk="0" h="7351" w="5132">
                  <a:moveTo>
                    <a:pt x="448" y="1"/>
                  </a:moveTo>
                  <a:cubicBezTo>
                    <a:pt x="192" y="1"/>
                    <a:pt x="0" y="203"/>
                    <a:pt x="0" y="449"/>
                  </a:cubicBezTo>
                  <a:lnTo>
                    <a:pt x="0" y="6892"/>
                  </a:lnTo>
                  <a:cubicBezTo>
                    <a:pt x="0" y="7148"/>
                    <a:pt x="192" y="7350"/>
                    <a:pt x="448" y="7350"/>
                  </a:cubicBezTo>
                  <a:lnTo>
                    <a:pt x="4673" y="7350"/>
                  </a:lnTo>
                  <a:cubicBezTo>
                    <a:pt x="4929" y="7350"/>
                    <a:pt x="5131" y="7148"/>
                    <a:pt x="5131" y="6892"/>
                  </a:cubicBezTo>
                  <a:lnTo>
                    <a:pt x="5131" y="449"/>
                  </a:lnTo>
                  <a:cubicBezTo>
                    <a:pt x="5131" y="203"/>
                    <a:pt x="4929" y="1"/>
                    <a:pt x="4673"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8"/>
            <p:cNvSpPr/>
            <p:nvPr/>
          </p:nvSpPr>
          <p:spPr>
            <a:xfrm>
              <a:off x="1517389" y="2337765"/>
              <a:ext cx="20323" cy="28688"/>
            </a:xfrm>
            <a:custGeom>
              <a:rect b="b" l="l" r="r" t="t"/>
              <a:pathLst>
                <a:path extrusionOk="0" h="950" w="673">
                  <a:moveTo>
                    <a:pt x="0" y="0"/>
                  </a:moveTo>
                  <a:lnTo>
                    <a:pt x="0" y="555"/>
                  </a:lnTo>
                  <a:cubicBezTo>
                    <a:pt x="0" y="843"/>
                    <a:pt x="139" y="950"/>
                    <a:pt x="331" y="950"/>
                  </a:cubicBezTo>
                  <a:cubicBezTo>
                    <a:pt x="534" y="950"/>
                    <a:pt x="672" y="832"/>
                    <a:pt x="672" y="555"/>
                  </a:cubicBezTo>
                  <a:lnTo>
                    <a:pt x="672" y="22"/>
                  </a:lnTo>
                  <a:lnTo>
                    <a:pt x="555" y="22"/>
                  </a:lnTo>
                  <a:lnTo>
                    <a:pt x="555" y="566"/>
                  </a:lnTo>
                  <a:cubicBezTo>
                    <a:pt x="555" y="768"/>
                    <a:pt x="459" y="864"/>
                    <a:pt x="331" y="864"/>
                  </a:cubicBezTo>
                  <a:cubicBezTo>
                    <a:pt x="213" y="864"/>
                    <a:pt x="117" y="779"/>
                    <a:pt x="117" y="566"/>
                  </a:cubicBezTo>
                  <a:lnTo>
                    <a:pt x="117" y="22"/>
                  </a:lnTo>
                  <a:lnTo>
                    <a:pt x="117" y="0"/>
                  </a:ln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38"/>
            <p:cNvSpPr/>
            <p:nvPr/>
          </p:nvSpPr>
          <p:spPr>
            <a:xfrm>
              <a:off x="1544115" y="2338399"/>
              <a:ext cx="18390" cy="28053"/>
            </a:xfrm>
            <a:custGeom>
              <a:rect b="b" l="l" r="r" t="t"/>
              <a:pathLst>
                <a:path extrusionOk="0" h="929" w="609">
                  <a:moveTo>
                    <a:pt x="257" y="86"/>
                  </a:moveTo>
                  <a:cubicBezTo>
                    <a:pt x="395" y="86"/>
                    <a:pt x="470" y="150"/>
                    <a:pt x="470" y="267"/>
                  </a:cubicBezTo>
                  <a:cubicBezTo>
                    <a:pt x="470" y="374"/>
                    <a:pt x="395" y="438"/>
                    <a:pt x="257" y="438"/>
                  </a:cubicBezTo>
                  <a:lnTo>
                    <a:pt x="139" y="438"/>
                  </a:lnTo>
                  <a:lnTo>
                    <a:pt x="139" y="107"/>
                  </a:lnTo>
                  <a:cubicBezTo>
                    <a:pt x="161" y="86"/>
                    <a:pt x="203" y="86"/>
                    <a:pt x="257" y="86"/>
                  </a:cubicBezTo>
                  <a:close/>
                  <a:moveTo>
                    <a:pt x="246" y="1"/>
                  </a:moveTo>
                  <a:cubicBezTo>
                    <a:pt x="161" y="1"/>
                    <a:pt x="86" y="1"/>
                    <a:pt x="22" y="11"/>
                  </a:cubicBezTo>
                  <a:lnTo>
                    <a:pt x="1" y="11"/>
                  </a:lnTo>
                  <a:lnTo>
                    <a:pt x="1" y="929"/>
                  </a:lnTo>
                  <a:lnTo>
                    <a:pt x="129" y="929"/>
                  </a:lnTo>
                  <a:lnTo>
                    <a:pt x="129" y="534"/>
                  </a:lnTo>
                  <a:lnTo>
                    <a:pt x="235" y="534"/>
                  </a:lnTo>
                  <a:cubicBezTo>
                    <a:pt x="342" y="534"/>
                    <a:pt x="395" y="577"/>
                    <a:pt x="417" y="705"/>
                  </a:cubicBezTo>
                  <a:cubicBezTo>
                    <a:pt x="449" y="822"/>
                    <a:pt x="470" y="907"/>
                    <a:pt x="481" y="929"/>
                  </a:cubicBezTo>
                  <a:lnTo>
                    <a:pt x="609" y="929"/>
                  </a:lnTo>
                  <a:cubicBezTo>
                    <a:pt x="587" y="897"/>
                    <a:pt x="566" y="811"/>
                    <a:pt x="534" y="683"/>
                  </a:cubicBezTo>
                  <a:cubicBezTo>
                    <a:pt x="523" y="587"/>
                    <a:pt x="470" y="523"/>
                    <a:pt x="406" y="491"/>
                  </a:cubicBezTo>
                  <a:cubicBezTo>
                    <a:pt x="502" y="449"/>
                    <a:pt x="577" y="374"/>
                    <a:pt x="577" y="257"/>
                  </a:cubicBezTo>
                  <a:cubicBezTo>
                    <a:pt x="577" y="182"/>
                    <a:pt x="555" y="118"/>
                    <a:pt x="513" y="75"/>
                  </a:cubicBezTo>
                  <a:cubicBezTo>
                    <a:pt x="459" y="22"/>
                    <a:pt x="374" y="1"/>
                    <a:pt x="246" y="1"/>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38"/>
            <p:cNvSpPr/>
            <p:nvPr/>
          </p:nvSpPr>
          <p:spPr>
            <a:xfrm>
              <a:off x="1566009" y="2337765"/>
              <a:ext cx="22920" cy="28688"/>
            </a:xfrm>
            <a:custGeom>
              <a:rect b="b" l="l" r="r" t="t"/>
              <a:pathLst>
                <a:path extrusionOk="0" h="950" w="759">
                  <a:moveTo>
                    <a:pt x="492" y="0"/>
                  </a:moveTo>
                  <a:cubicBezTo>
                    <a:pt x="182" y="0"/>
                    <a:pt x="1" y="203"/>
                    <a:pt x="1" y="491"/>
                  </a:cubicBezTo>
                  <a:cubicBezTo>
                    <a:pt x="1" y="630"/>
                    <a:pt x="54" y="758"/>
                    <a:pt x="129" y="832"/>
                  </a:cubicBezTo>
                  <a:cubicBezTo>
                    <a:pt x="225" y="918"/>
                    <a:pt x="342" y="950"/>
                    <a:pt x="481" y="950"/>
                  </a:cubicBezTo>
                  <a:cubicBezTo>
                    <a:pt x="598" y="950"/>
                    <a:pt x="705" y="918"/>
                    <a:pt x="758" y="896"/>
                  </a:cubicBezTo>
                  <a:lnTo>
                    <a:pt x="758" y="459"/>
                  </a:lnTo>
                  <a:lnTo>
                    <a:pt x="449" y="459"/>
                  </a:lnTo>
                  <a:lnTo>
                    <a:pt x="449" y="534"/>
                  </a:lnTo>
                  <a:lnTo>
                    <a:pt x="641" y="534"/>
                  </a:lnTo>
                  <a:lnTo>
                    <a:pt x="641" y="822"/>
                  </a:lnTo>
                  <a:cubicBezTo>
                    <a:pt x="609" y="832"/>
                    <a:pt x="556" y="843"/>
                    <a:pt x="481" y="843"/>
                  </a:cubicBezTo>
                  <a:cubicBezTo>
                    <a:pt x="268" y="843"/>
                    <a:pt x="118" y="715"/>
                    <a:pt x="118" y="470"/>
                  </a:cubicBezTo>
                  <a:cubicBezTo>
                    <a:pt x="118" y="235"/>
                    <a:pt x="268" y="96"/>
                    <a:pt x="492" y="96"/>
                  </a:cubicBezTo>
                  <a:cubicBezTo>
                    <a:pt x="588" y="96"/>
                    <a:pt x="641" y="107"/>
                    <a:pt x="694" y="139"/>
                  </a:cubicBezTo>
                  <a:lnTo>
                    <a:pt x="716" y="43"/>
                  </a:lnTo>
                  <a:cubicBezTo>
                    <a:pt x="684" y="32"/>
                    <a:pt x="598" y="0"/>
                    <a:pt x="492" y="0"/>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38"/>
            <p:cNvSpPr/>
            <p:nvPr/>
          </p:nvSpPr>
          <p:spPr>
            <a:xfrm>
              <a:off x="1595332" y="2338731"/>
              <a:ext cx="15823" cy="27721"/>
            </a:xfrm>
            <a:custGeom>
              <a:rect b="b" l="l" r="r" t="t"/>
              <a:pathLst>
                <a:path extrusionOk="0" h="918" w="524">
                  <a:moveTo>
                    <a:pt x="1" y="0"/>
                  </a:moveTo>
                  <a:lnTo>
                    <a:pt x="1" y="918"/>
                  </a:lnTo>
                  <a:lnTo>
                    <a:pt x="523" y="918"/>
                  </a:lnTo>
                  <a:lnTo>
                    <a:pt x="523" y="811"/>
                  </a:lnTo>
                  <a:lnTo>
                    <a:pt x="118" y="811"/>
                  </a:lnTo>
                  <a:lnTo>
                    <a:pt x="118" y="480"/>
                  </a:lnTo>
                  <a:lnTo>
                    <a:pt x="481" y="480"/>
                  </a:lnTo>
                  <a:lnTo>
                    <a:pt x="481" y="406"/>
                  </a:lnTo>
                  <a:lnTo>
                    <a:pt x="118" y="406"/>
                  </a:lnTo>
                  <a:lnTo>
                    <a:pt x="118" y="107"/>
                  </a:lnTo>
                  <a:lnTo>
                    <a:pt x="491" y="107"/>
                  </a:lnTo>
                  <a:lnTo>
                    <a:pt x="491" y="0"/>
                  </a:ln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38"/>
            <p:cNvSpPr/>
            <p:nvPr/>
          </p:nvSpPr>
          <p:spPr>
            <a:xfrm>
              <a:off x="1616592" y="2338399"/>
              <a:ext cx="20655" cy="28053"/>
            </a:xfrm>
            <a:custGeom>
              <a:rect b="b" l="l" r="r" t="t"/>
              <a:pathLst>
                <a:path extrusionOk="0" h="929" w="684">
                  <a:moveTo>
                    <a:pt x="1" y="1"/>
                  </a:moveTo>
                  <a:lnTo>
                    <a:pt x="1" y="918"/>
                  </a:lnTo>
                  <a:lnTo>
                    <a:pt x="1" y="929"/>
                  </a:lnTo>
                  <a:lnTo>
                    <a:pt x="107" y="929"/>
                  </a:lnTo>
                  <a:lnTo>
                    <a:pt x="107" y="534"/>
                  </a:lnTo>
                  <a:cubicBezTo>
                    <a:pt x="107" y="374"/>
                    <a:pt x="107" y="267"/>
                    <a:pt x="97" y="150"/>
                  </a:cubicBezTo>
                  <a:lnTo>
                    <a:pt x="97" y="150"/>
                  </a:lnTo>
                  <a:cubicBezTo>
                    <a:pt x="150" y="235"/>
                    <a:pt x="203" y="342"/>
                    <a:pt x="267" y="449"/>
                  </a:cubicBezTo>
                  <a:lnTo>
                    <a:pt x="566" y="918"/>
                  </a:lnTo>
                  <a:lnTo>
                    <a:pt x="683" y="918"/>
                  </a:lnTo>
                  <a:lnTo>
                    <a:pt x="683" y="1"/>
                  </a:lnTo>
                  <a:lnTo>
                    <a:pt x="577" y="1"/>
                  </a:lnTo>
                  <a:lnTo>
                    <a:pt x="577" y="385"/>
                  </a:lnTo>
                  <a:cubicBezTo>
                    <a:pt x="577" y="523"/>
                    <a:pt x="577" y="641"/>
                    <a:pt x="587" y="758"/>
                  </a:cubicBezTo>
                  <a:cubicBezTo>
                    <a:pt x="555" y="662"/>
                    <a:pt x="502" y="577"/>
                    <a:pt x="427" y="470"/>
                  </a:cubicBezTo>
                  <a:lnTo>
                    <a:pt x="139" y="1"/>
                  </a:ln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38"/>
            <p:cNvSpPr/>
            <p:nvPr/>
          </p:nvSpPr>
          <p:spPr>
            <a:xfrm>
              <a:off x="1641415" y="2338399"/>
              <a:ext cx="20323" cy="28053"/>
            </a:xfrm>
            <a:custGeom>
              <a:rect b="b" l="l" r="r" t="t"/>
              <a:pathLst>
                <a:path extrusionOk="0" h="929" w="673">
                  <a:moveTo>
                    <a:pt x="0" y="1"/>
                  </a:moveTo>
                  <a:lnTo>
                    <a:pt x="0" y="107"/>
                  </a:lnTo>
                  <a:lnTo>
                    <a:pt x="277" y="107"/>
                  </a:lnTo>
                  <a:lnTo>
                    <a:pt x="277" y="929"/>
                  </a:lnTo>
                  <a:lnTo>
                    <a:pt x="395" y="929"/>
                  </a:lnTo>
                  <a:lnTo>
                    <a:pt x="395" y="107"/>
                  </a:lnTo>
                  <a:lnTo>
                    <a:pt x="672" y="107"/>
                  </a:lnTo>
                  <a:lnTo>
                    <a:pt x="672" y="1"/>
                  </a:ln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38"/>
            <p:cNvSpPr/>
            <p:nvPr/>
          </p:nvSpPr>
          <p:spPr>
            <a:xfrm>
              <a:off x="1675539" y="2338399"/>
              <a:ext cx="20655" cy="28053"/>
            </a:xfrm>
            <a:custGeom>
              <a:rect b="b" l="l" r="r" t="t"/>
              <a:pathLst>
                <a:path extrusionOk="0" h="929" w="684">
                  <a:moveTo>
                    <a:pt x="1" y="1"/>
                  </a:moveTo>
                  <a:lnTo>
                    <a:pt x="1" y="918"/>
                  </a:lnTo>
                  <a:lnTo>
                    <a:pt x="1" y="929"/>
                  </a:lnTo>
                  <a:lnTo>
                    <a:pt x="108" y="929"/>
                  </a:lnTo>
                  <a:lnTo>
                    <a:pt x="108" y="534"/>
                  </a:lnTo>
                  <a:cubicBezTo>
                    <a:pt x="108" y="374"/>
                    <a:pt x="108" y="267"/>
                    <a:pt x="97" y="150"/>
                  </a:cubicBezTo>
                  <a:lnTo>
                    <a:pt x="97" y="150"/>
                  </a:lnTo>
                  <a:cubicBezTo>
                    <a:pt x="150" y="235"/>
                    <a:pt x="204" y="342"/>
                    <a:pt x="268" y="449"/>
                  </a:cubicBezTo>
                  <a:lnTo>
                    <a:pt x="556" y="918"/>
                  </a:lnTo>
                  <a:lnTo>
                    <a:pt x="684" y="918"/>
                  </a:lnTo>
                  <a:lnTo>
                    <a:pt x="684" y="1"/>
                  </a:lnTo>
                  <a:lnTo>
                    <a:pt x="577" y="1"/>
                  </a:lnTo>
                  <a:lnTo>
                    <a:pt x="577" y="385"/>
                  </a:lnTo>
                  <a:cubicBezTo>
                    <a:pt x="577" y="523"/>
                    <a:pt x="577" y="641"/>
                    <a:pt x="588" y="758"/>
                  </a:cubicBezTo>
                  <a:cubicBezTo>
                    <a:pt x="545" y="662"/>
                    <a:pt x="492" y="577"/>
                    <a:pt x="428" y="470"/>
                  </a:cubicBezTo>
                  <a:lnTo>
                    <a:pt x="129" y="1"/>
                  </a:ln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38"/>
            <p:cNvSpPr/>
            <p:nvPr/>
          </p:nvSpPr>
          <p:spPr>
            <a:xfrm>
              <a:off x="1703564" y="2338731"/>
              <a:ext cx="15823" cy="27721"/>
            </a:xfrm>
            <a:custGeom>
              <a:rect b="b" l="l" r="r" t="t"/>
              <a:pathLst>
                <a:path extrusionOk="0" h="918" w="524">
                  <a:moveTo>
                    <a:pt x="1" y="0"/>
                  </a:moveTo>
                  <a:lnTo>
                    <a:pt x="1" y="918"/>
                  </a:lnTo>
                  <a:lnTo>
                    <a:pt x="524" y="918"/>
                  </a:lnTo>
                  <a:lnTo>
                    <a:pt x="524" y="811"/>
                  </a:lnTo>
                  <a:lnTo>
                    <a:pt x="129" y="811"/>
                  </a:lnTo>
                  <a:lnTo>
                    <a:pt x="129" y="480"/>
                  </a:lnTo>
                  <a:lnTo>
                    <a:pt x="481" y="480"/>
                  </a:lnTo>
                  <a:lnTo>
                    <a:pt x="481" y="406"/>
                  </a:lnTo>
                  <a:lnTo>
                    <a:pt x="129" y="406"/>
                  </a:lnTo>
                  <a:lnTo>
                    <a:pt x="129" y="107"/>
                  </a:lnTo>
                  <a:lnTo>
                    <a:pt x="502" y="107"/>
                  </a:lnTo>
                  <a:lnTo>
                    <a:pt x="502" y="0"/>
                  </a:ln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38"/>
            <p:cNvSpPr/>
            <p:nvPr/>
          </p:nvSpPr>
          <p:spPr>
            <a:xfrm>
              <a:off x="1722257" y="2338399"/>
              <a:ext cx="33217" cy="27721"/>
            </a:xfrm>
            <a:custGeom>
              <a:rect b="b" l="l" r="r" t="t"/>
              <a:pathLst>
                <a:path extrusionOk="0" h="918" w="1100">
                  <a:moveTo>
                    <a:pt x="1" y="1"/>
                  </a:moveTo>
                  <a:lnTo>
                    <a:pt x="235" y="918"/>
                  </a:lnTo>
                  <a:lnTo>
                    <a:pt x="331" y="918"/>
                  </a:lnTo>
                  <a:lnTo>
                    <a:pt x="470" y="438"/>
                  </a:lnTo>
                  <a:cubicBezTo>
                    <a:pt x="491" y="321"/>
                    <a:pt x="513" y="225"/>
                    <a:pt x="534" y="129"/>
                  </a:cubicBezTo>
                  <a:cubicBezTo>
                    <a:pt x="545" y="225"/>
                    <a:pt x="566" y="321"/>
                    <a:pt x="598" y="438"/>
                  </a:cubicBezTo>
                  <a:lnTo>
                    <a:pt x="715" y="918"/>
                  </a:lnTo>
                  <a:lnTo>
                    <a:pt x="833" y="918"/>
                  </a:lnTo>
                  <a:lnTo>
                    <a:pt x="1099" y="1"/>
                  </a:lnTo>
                  <a:lnTo>
                    <a:pt x="982" y="1"/>
                  </a:lnTo>
                  <a:lnTo>
                    <a:pt x="865" y="470"/>
                  </a:lnTo>
                  <a:cubicBezTo>
                    <a:pt x="822" y="587"/>
                    <a:pt x="801" y="683"/>
                    <a:pt x="779" y="790"/>
                  </a:cubicBezTo>
                  <a:cubicBezTo>
                    <a:pt x="769" y="683"/>
                    <a:pt x="747" y="577"/>
                    <a:pt x="715" y="470"/>
                  </a:cubicBezTo>
                  <a:lnTo>
                    <a:pt x="609" y="1"/>
                  </a:lnTo>
                  <a:lnTo>
                    <a:pt x="491" y="1"/>
                  </a:lnTo>
                  <a:lnTo>
                    <a:pt x="374" y="470"/>
                  </a:lnTo>
                  <a:cubicBezTo>
                    <a:pt x="331" y="587"/>
                    <a:pt x="310" y="694"/>
                    <a:pt x="289" y="790"/>
                  </a:cubicBezTo>
                  <a:cubicBezTo>
                    <a:pt x="278" y="694"/>
                    <a:pt x="257" y="587"/>
                    <a:pt x="225" y="470"/>
                  </a:cubicBezTo>
                  <a:lnTo>
                    <a:pt x="118" y="1"/>
                  </a:ln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38"/>
            <p:cNvSpPr/>
            <p:nvPr/>
          </p:nvSpPr>
          <p:spPr>
            <a:xfrm>
              <a:off x="1759642" y="2338067"/>
              <a:ext cx="17092" cy="28053"/>
            </a:xfrm>
            <a:custGeom>
              <a:rect b="b" l="l" r="r" t="t"/>
              <a:pathLst>
                <a:path extrusionOk="0" h="929" w="566">
                  <a:moveTo>
                    <a:pt x="309" y="1"/>
                  </a:moveTo>
                  <a:cubicBezTo>
                    <a:pt x="139" y="1"/>
                    <a:pt x="11" y="108"/>
                    <a:pt x="11" y="246"/>
                  </a:cubicBezTo>
                  <a:cubicBezTo>
                    <a:pt x="11" y="385"/>
                    <a:pt x="107" y="460"/>
                    <a:pt x="256" y="513"/>
                  </a:cubicBezTo>
                  <a:cubicBezTo>
                    <a:pt x="373" y="566"/>
                    <a:pt x="427" y="620"/>
                    <a:pt x="427" y="705"/>
                  </a:cubicBezTo>
                  <a:cubicBezTo>
                    <a:pt x="427" y="801"/>
                    <a:pt x="363" y="865"/>
                    <a:pt x="245" y="865"/>
                  </a:cubicBezTo>
                  <a:cubicBezTo>
                    <a:pt x="160" y="865"/>
                    <a:pt x="85" y="822"/>
                    <a:pt x="32" y="801"/>
                  </a:cubicBezTo>
                  <a:lnTo>
                    <a:pt x="0" y="876"/>
                  </a:lnTo>
                  <a:cubicBezTo>
                    <a:pt x="53" y="908"/>
                    <a:pt x="149" y="929"/>
                    <a:pt x="245" y="929"/>
                  </a:cubicBezTo>
                  <a:cubicBezTo>
                    <a:pt x="459" y="929"/>
                    <a:pt x="565" y="812"/>
                    <a:pt x="565" y="662"/>
                  </a:cubicBezTo>
                  <a:cubicBezTo>
                    <a:pt x="565" y="534"/>
                    <a:pt x="480" y="460"/>
                    <a:pt x="320" y="396"/>
                  </a:cubicBezTo>
                  <a:cubicBezTo>
                    <a:pt x="192" y="353"/>
                    <a:pt x="139" y="300"/>
                    <a:pt x="139" y="225"/>
                  </a:cubicBezTo>
                  <a:cubicBezTo>
                    <a:pt x="139" y="172"/>
                    <a:pt x="192" y="86"/>
                    <a:pt x="309" y="86"/>
                  </a:cubicBezTo>
                  <a:cubicBezTo>
                    <a:pt x="384" y="86"/>
                    <a:pt x="459" y="118"/>
                    <a:pt x="480" y="129"/>
                  </a:cubicBezTo>
                  <a:lnTo>
                    <a:pt x="512" y="33"/>
                  </a:lnTo>
                  <a:cubicBezTo>
                    <a:pt x="469" y="22"/>
                    <a:pt x="405" y="1"/>
                    <a:pt x="309" y="1"/>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38"/>
            <p:cNvSpPr/>
            <p:nvPr/>
          </p:nvSpPr>
          <p:spPr>
            <a:xfrm>
              <a:off x="1518990" y="2396712"/>
              <a:ext cx="280927" cy="18722"/>
            </a:xfrm>
            <a:custGeom>
              <a:rect b="b" l="l" r="r" t="t"/>
              <a:pathLst>
                <a:path extrusionOk="0" h="620" w="9303">
                  <a:moveTo>
                    <a:pt x="299" y="0"/>
                  </a:moveTo>
                  <a:cubicBezTo>
                    <a:pt x="128" y="0"/>
                    <a:pt x="0" y="139"/>
                    <a:pt x="0" y="310"/>
                  </a:cubicBezTo>
                  <a:cubicBezTo>
                    <a:pt x="0" y="480"/>
                    <a:pt x="128" y="619"/>
                    <a:pt x="299" y="619"/>
                  </a:cubicBezTo>
                  <a:lnTo>
                    <a:pt x="8993" y="619"/>
                  </a:lnTo>
                  <a:cubicBezTo>
                    <a:pt x="9175" y="619"/>
                    <a:pt x="9303" y="470"/>
                    <a:pt x="9303" y="310"/>
                  </a:cubicBezTo>
                  <a:cubicBezTo>
                    <a:pt x="9303" y="139"/>
                    <a:pt x="9175" y="0"/>
                    <a:pt x="8993" y="0"/>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38"/>
            <p:cNvSpPr/>
            <p:nvPr/>
          </p:nvSpPr>
          <p:spPr>
            <a:xfrm>
              <a:off x="1518990" y="2436967"/>
              <a:ext cx="280927" cy="18722"/>
            </a:xfrm>
            <a:custGeom>
              <a:rect b="b" l="l" r="r" t="t"/>
              <a:pathLst>
                <a:path extrusionOk="0" h="620" w="9303">
                  <a:moveTo>
                    <a:pt x="299" y="1"/>
                  </a:moveTo>
                  <a:cubicBezTo>
                    <a:pt x="128" y="1"/>
                    <a:pt x="0" y="139"/>
                    <a:pt x="0" y="310"/>
                  </a:cubicBezTo>
                  <a:cubicBezTo>
                    <a:pt x="0" y="481"/>
                    <a:pt x="128" y="620"/>
                    <a:pt x="299" y="620"/>
                  </a:cubicBezTo>
                  <a:lnTo>
                    <a:pt x="8993" y="620"/>
                  </a:lnTo>
                  <a:cubicBezTo>
                    <a:pt x="9175" y="620"/>
                    <a:pt x="9303" y="470"/>
                    <a:pt x="9303" y="310"/>
                  </a:cubicBezTo>
                  <a:cubicBezTo>
                    <a:pt x="9303" y="139"/>
                    <a:pt x="9175" y="1"/>
                    <a:pt x="8993" y="1"/>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38"/>
            <p:cNvSpPr/>
            <p:nvPr/>
          </p:nvSpPr>
          <p:spPr>
            <a:xfrm>
              <a:off x="1518990" y="2476920"/>
              <a:ext cx="280927" cy="18390"/>
            </a:xfrm>
            <a:custGeom>
              <a:rect b="b" l="l" r="r" t="t"/>
              <a:pathLst>
                <a:path extrusionOk="0" h="609" w="9303">
                  <a:moveTo>
                    <a:pt x="299" y="1"/>
                  </a:moveTo>
                  <a:cubicBezTo>
                    <a:pt x="128" y="1"/>
                    <a:pt x="0" y="129"/>
                    <a:pt x="0" y="310"/>
                  </a:cubicBezTo>
                  <a:cubicBezTo>
                    <a:pt x="0" y="481"/>
                    <a:pt x="128" y="609"/>
                    <a:pt x="299" y="609"/>
                  </a:cubicBezTo>
                  <a:lnTo>
                    <a:pt x="8993" y="609"/>
                  </a:lnTo>
                  <a:cubicBezTo>
                    <a:pt x="9175" y="609"/>
                    <a:pt x="9303" y="481"/>
                    <a:pt x="9303" y="310"/>
                  </a:cubicBezTo>
                  <a:cubicBezTo>
                    <a:pt x="9303" y="129"/>
                    <a:pt x="9175" y="1"/>
                    <a:pt x="8993" y="1"/>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38"/>
            <p:cNvSpPr/>
            <p:nvPr/>
          </p:nvSpPr>
          <p:spPr>
            <a:xfrm>
              <a:off x="1518990" y="2517174"/>
              <a:ext cx="280927" cy="18420"/>
            </a:xfrm>
            <a:custGeom>
              <a:rect b="b" l="l" r="r" t="t"/>
              <a:pathLst>
                <a:path extrusionOk="0" h="610" w="9303">
                  <a:moveTo>
                    <a:pt x="299" y="1"/>
                  </a:moveTo>
                  <a:cubicBezTo>
                    <a:pt x="128" y="1"/>
                    <a:pt x="0" y="129"/>
                    <a:pt x="0" y="310"/>
                  </a:cubicBezTo>
                  <a:cubicBezTo>
                    <a:pt x="0" y="481"/>
                    <a:pt x="128" y="609"/>
                    <a:pt x="299" y="609"/>
                  </a:cubicBezTo>
                  <a:lnTo>
                    <a:pt x="8993" y="609"/>
                  </a:lnTo>
                  <a:cubicBezTo>
                    <a:pt x="9175" y="609"/>
                    <a:pt x="9303" y="481"/>
                    <a:pt x="9303" y="310"/>
                  </a:cubicBezTo>
                  <a:cubicBezTo>
                    <a:pt x="9303" y="129"/>
                    <a:pt x="9175" y="1"/>
                    <a:pt x="8993" y="1"/>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38"/>
            <p:cNvSpPr/>
            <p:nvPr/>
          </p:nvSpPr>
          <p:spPr>
            <a:xfrm>
              <a:off x="1335685" y="2576786"/>
              <a:ext cx="470356" cy="79268"/>
            </a:xfrm>
            <a:custGeom>
              <a:rect b="b" l="l" r="r" t="t"/>
              <a:pathLst>
                <a:path extrusionOk="0" h="2625" w="15576">
                  <a:moveTo>
                    <a:pt x="449" y="0"/>
                  </a:moveTo>
                  <a:cubicBezTo>
                    <a:pt x="203" y="0"/>
                    <a:pt x="1" y="203"/>
                    <a:pt x="1" y="449"/>
                  </a:cubicBezTo>
                  <a:lnTo>
                    <a:pt x="1" y="2177"/>
                  </a:lnTo>
                  <a:cubicBezTo>
                    <a:pt x="1" y="2422"/>
                    <a:pt x="203" y="2625"/>
                    <a:pt x="449" y="2625"/>
                  </a:cubicBezTo>
                  <a:lnTo>
                    <a:pt x="15116" y="2625"/>
                  </a:lnTo>
                  <a:cubicBezTo>
                    <a:pt x="15362" y="2625"/>
                    <a:pt x="15565" y="2422"/>
                    <a:pt x="15575" y="2177"/>
                  </a:cubicBezTo>
                  <a:lnTo>
                    <a:pt x="15575" y="449"/>
                  </a:lnTo>
                  <a:cubicBezTo>
                    <a:pt x="15575" y="203"/>
                    <a:pt x="15373" y="0"/>
                    <a:pt x="15116" y="0"/>
                  </a:cubicBezTo>
                  <a:close/>
                </a:path>
              </a:pathLst>
            </a:custGeom>
            <a:solidFill>
              <a:srgbClr val="F8F7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38"/>
            <p:cNvSpPr/>
            <p:nvPr/>
          </p:nvSpPr>
          <p:spPr>
            <a:xfrm>
              <a:off x="1336017" y="2680186"/>
              <a:ext cx="222284" cy="23554"/>
            </a:xfrm>
            <a:custGeom>
              <a:rect b="b" l="l" r="r" t="t"/>
              <a:pathLst>
                <a:path extrusionOk="0" h="780" w="7361">
                  <a:moveTo>
                    <a:pt x="278" y="1"/>
                  </a:moveTo>
                  <a:cubicBezTo>
                    <a:pt x="128" y="1"/>
                    <a:pt x="0" y="118"/>
                    <a:pt x="0" y="278"/>
                  </a:cubicBezTo>
                  <a:lnTo>
                    <a:pt x="0" y="491"/>
                  </a:lnTo>
                  <a:cubicBezTo>
                    <a:pt x="0" y="641"/>
                    <a:pt x="118" y="779"/>
                    <a:pt x="278" y="779"/>
                  </a:cubicBezTo>
                  <a:lnTo>
                    <a:pt x="7073" y="779"/>
                  </a:lnTo>
                  <a:cubicBezTo>
                    <a:pt x="7233" y="779"/>
                    <a:pt x="7361" y="641"/>
                    <a:pt x="7350" y="491"/>
                  </a:cubicBezTo>
                  <a:lnTo>
                    <a:pt x="7350" y="278"/>
                  </a:lnTo>
                  <a:cubicBezTo>
                    <a:pt x="7350" y="129"/>
                    <a:pt x="7233" y="1"/>
                    <a:pt x="7073"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38"/>
            <p:cNvSpPr/>
            <p:nvPr/>
          </p:nvSpPr>
          <p:spPr>
            <a:xfrm>
              <a:off x="1336017" y="2720139"/>
              <a:ext cx="222284" cy="23222"/>
            </a:xfrm>
            <a:custGeom>
              <a:rect b="b" l="l" r="r" t="t"/>
              <a:pathLst>
                <a:path extrusionOk="0" h="769" w="7361">
                  <a:moveTo>
                    <a:pt x="278" y="0"/>
                  </a:moveTo>
                  <a:cubicBezTo>
                    <a:pt x="128" y="0"/>
                    <a:pt x="0" y="118"/>
                    <a:pt x="0" y="278"/>
                  </a:cubicBezTo>
                  <a:lnTo>
                    <a:pt x="0" y="491"/>
                  </a:lnTo>
                  <a:cubicBezTo>
                    <a:pt x="0" y="641"/>
                    <a:pt x="118" y="769"/>
                    <a:pt x="278" y="769"/>
                  </a:cubicBezTo>
                  <a:lnTo>
                    <a:pt x="7073" y="769"/>
                  </a:lnTo>
                  <a:cubicBezTo>
                    <a:pt x="7233" y="769"/>
                    <a:pt x="7361" y="641"/>
                    <a:pt x="7350" y="491"/>
                  </a:cubicBezTo>
                  <a:lnTo>
                    <a:pt x="7350" y="278"/>
                  </a:lnTo>
                  <a:cubicBezTo>
                    <a:pt x="7350" y="129"/>
                    <a:pt x="7233" y="0"/>
                    <a:pt x="7073" y="0"/>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38"/>
            <p:cNvSpPr/>
            <p:nvPr/>
          </p:nvSpPr>
          <p:spPr>
            <a:xfrm>
              <a:off x="1586001" y="2680186"/>
              <a:ext cx="221982" cy="23554"/>
            </a:xfrm>
            <a:custGeom>
              <a:rect b="b" l="l" r="r" t="t"/>
              <a:pathLst>
                <a:path extrusionOk="0" h="780" w="7351">
                  <a:moveTo>
                    <a:pt x="288" y="1"/>
                  </a:moveTo>
                  <a:cubicBezTo>
                    <a:pt x="139" y="1"/>
                    <a:pt x="0" y="118"/>
                    <a:pt x="0" y="278"/>
                  </a:cubicBezTo>
                  <a:lnTo>
                    <a:pt x="0" y="491"/>
                  </a:lnTo>
                  <a:cubicBezTo>
                    <a:pt x="0" y="641"/>
                    <a:pt x="128" y="779"/>
                    <a:pt x="288" y="779"/>
                  </a:cubicBezTo>
                  <a:lnTo>
                    <a:pt x="7073" y="779"/>
                  </a:lnTo>
                  <a:cubicBezTo>
                    <a:pt x="7233" y="779"/>
                    <a:pt x="7350" y="641"/>
                    <a:pt x="7350" y="491"/>
                  </a:cubicBezTo>
                  <a:lnTo>
                    <a:pt x="7350" y="278"/>
                  </a:lnTo>
                  <a:cubicBezTo>
                    <a:pt x="7350" y="129"/>
                    <a:pt x="7233" y="1"/>
                    <a:pt x="7073"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38"/>
            <p:cNvSpPr/>
            <p:nvPr/>
          </p:nvSpPr>
          <p:spPr>
            <a:xfrm>
              <a:off x="1586001" y="2720139"/>
              <a:ext cx="221982" cy="23222"/>
            </a:xfrm>
            <a:custGeom>
              <a:rect b="b" l="l" r="r" t="t"/>
              <a:pathLst>
                <a:path extrusionOk="0" h="769" w="7351">
                  <a:moveTo>
                    <a:pt x="288" y="0"/>
                  </a:moveTo>
                  <a:cubicBezTo>
                    <a:pt x="139" y="0"/>
                    <a:pt x="0" y="118"/>
                    <a:pt x="0" y="278"/>
                  </a:cubicBezTo>
                  <a:lnTo>
                    <a:pt x="0" y="491"/>
                  </a:lnTo>
                  <a:cubicBezTo>
                    <a:pt x="0" y="641"/>
                    <a:pt x="128" y="769"/>
                    <a:pt x="288" y="769"/>
                  </a:cubicBezTo>
                  <a:lnTo>
                    <a:pt x="7073" y="769"/>
                  </a:lnTo>
                  <a:cubicBezTo>
                    <a:pt x="7233" y="769"/>
                    <a:pt x="7350" y="641"/>
                    <a:pt x="7350" y="491"/>
                  </a:cubicBezTo>
                  <a:lnTo>
                    <a:pt x="7350" y="278"/>
                  </a:lnTo>
                  <a:cubicBezTo>
                    <a:pt x="7350" y="129"/>
                    <a:pt x="7233" y="0"/>
                    <a:pt x="7073" y="0"/>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38"/>
            <p:cNvSpPr/>
            <p:nvPr/>
          </p:nvSpPr>
          <p:spPr>
            <a:xfrm>
              <a:off x="1275136" y="2275254"/>
              <a:ext cx="585318" cy="523836"/>
            </a:xfrm>
            <a:custGeom>
              <a:rect b="b" l="l" r="r" t="t"/>
              <a:pathLst>
                <a:path extrusionOk="0" h="17347" w="19383">
                  <a:moveTo>
                    <a:pt x="3115" y="1"/>
                  </a:moveTo>
                  <a:cubicBezTo>
                    <a:pt x="1387" y="1"/>
                    <a:pt x="0" y="1377"/>
                    <a:pt x="0" y="3105"/>
                  </a:cubicBezTo>
                  <a:lnTo>
                    <a:pt x="0" y="14242"/>
                  </a:lnTo>
                  <a:cubicBezTo>
                    <a:pt x="0" y="15959"/>
                    <a:pt x="1387" y="17346"/>
                    <a:pt x="3115" y="17346"/>
                  </a:cubicBezTo>
                  <a:lnTo>
                    <a:pt x="16268" y="17346"/>
                  </a:lnTo>
                  <a:cubicBezTo>
                    <a:pt x="17911" y="17346"/>
                    <a:pt x="19255" y="16066"/>
                    <a:pt x="19383" y="14455"/>
                  </a:cubicBezTo>
                  <a:cubicBezTo>
                    <a:pt x="16556" y="13100"/>
                    <a:pt x="13281" y="12695"/>
                    <a:pt x="10177" y="11980"/>
                  </a:cubicBezTo>
                  <a:cubicBezTo>
                    <a:pt x="9142" y="11746"/>
                    <a:pt x="8075" y="11447"/>
                    <a:pt x="7222" y="10796"/>
                  </a:cubicBezTo>
                  <a:cubicBezTo>
                    <a:pt x="6251" y="10049"/>
                    <a:pt x="5697" y="8908"/>
                    <a:pt x="5345" y="7735"/>
                  </a:cubicBezTo>
                  <a:cubicBezTo>
                    <a:pt x="4630" y="5206"/>
                    <a:pt x="4843" y="2540"/>
                    <a:pt x="5590" y="1"/>
                  </a:cubicBezTo>
                  <a:close/>
                </a:path>
              </a:pathLst>
            </a:custGeom>
            <a:solidFill>
              <a:srgbClr val="455E70">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38"/>
            <p:cNvSpPr/>
            <p:nvPr/>
          </p:nvSpPr>
          <p:spPr>
            <a:xfrm>
              <a:off x="1205227" y="2256651"/>
              <a:ext cx="44149" cy="45145"/>
            </a:xfrm>
            <a:custGeom>
              <a:rect b="b" l="l" r="r" t="t"/>
              <a:pathLst>
                <a:path extrusionOk="0" h="1495" w="1462">
                  <a:moveTo>
                    <a:pt x="104" y="0"/>
                  </a:moveTo>
                  <a:cubicBezTo>
                    <a:pt x="93" y="0"/>
                    <a:pt x="83" y="3"/>
                    <a:pt x="75" y="9"/>
                  </a:cubicBezTo>
                  <a:cubicBezTo>
                    <a:pt x="0" y="83"/>
                    <a:pt x="192" y="489"/>
                    <a:pt x="576" y="905"/>
                  </a:cubicBezTo>
                  <a:cubicBezTo>
                    <a:pt x="885" y="1269"/>
                    <a:pt x="1226" y="1495"/>
                    <a:pt x="1356" y="1495"/>
                  </a:cubicBezTo>
                  <a:cubicBezTo>
                    <a:pt x="1374" y="1495"/>
                    <a:pt x="1389" y="1490"/>
                    <a:pt x="1398" y="1481"/>
                  </a:cubicBezTo>
                  <a:cubicBezTo>
                    <a:pt x="1462" y="1395"/>
                    <a:pt x="1216" y="1043"/>
                    <a:pt x="854" y="638"/>
                  </a:cubicBezTo>
                  <a:cubicBezTo>
                    <a:pt x="524" y="279"/>
                    <a:pt x="221" y="0"/>
                    <a:pt x="104" y="0"/>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38"/>
            <p:cNvSpPr/>
            <p:nvPr/>
          </p:nvSpPr>
          <p:spPr>
            <a:xfrm>
              <a:off x="1307026" y="2161435"/>
              <a:ext cx="39981" cy="81050"/>
            </a:xfrm>
            <a:custGeom>
              <a:rect b="b" l="l" r="r" t="t"/>
              <a:pathLst>
                <a:path extrusionOk="0" h="2684" w="1324">
                  <a:moveTo>
                    <a:pt x="112" y="1"/>
                  </a:moveTo>
                  <a:cubicBezTo>
                    <a:pt x="106" y="1"/>
                    <a:pt x="101" y="2"/>
                    <a:pt x="96" y="4"/>
                  </a:cubicBezTo>
                  <a:cubicBezTo>
                    <a:pt x="0" y="47"/>
                    <a:pt x="203" y="676"/>
                    <a:pt x="512" y="1423"/>
                  </a:cubicBezTo>
                  <a:cubicBezTo>
                    <a:pt x="801" y="2113"/>
                    <a:pt x="1099" y="2684"/>
                    <a:pt x="1215" y="2684"/>
                  </a:cubicBezTo>
                  <a:cubicBezTo>
                    <a:pt x="1219" y="2684"/>
                    <a:pt x="1223" y="2683"/>
                    <a:pt x="1227" y="2682"/>
                  </a:cubicBezTo>
                  <a:cubicBezTo>
                    <a:pt x="1323" y="2639"/>
                    <a:pt x="1174" y="1999"/>
                    <a:pt x="864" y="1263"/>
                  </a:cubicBezTo>
                  <a:cubicBezTo>
                    <a:pt x="559" y="539"/>
                    <a:pt x="233" y="1"/>
                    <a:pt x="112" y="1"/>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38"/>
            <p:cNvSpPr/>
            <p:nvPr/>
          </p:nvSpPr>
          <p:spPr>
            <a:xfrm>
              <a:off x="1446815" y="2146698"/>
              <a:ext cx="19055" cy="81563"/>
            </a:xfrm>
            <a:custGeom>
              <a:rect b="b" l="l" r="r" t="t"/>
              <a:pathLst>
                <a:path extrusionOk="0" h="2701" w="631">
                  <a:moveTo>
                    <a:pt x="134" y="1"/>
                  </a:moveTo>
                  <a:cubicBezTo>
                    <a:pt x="133" y="1"/>
                    <a:pt x="131" y="1"/>
                    <a:pt x="129" y="1"/>
                  </a:cubicBezTo>
                  <a:cubicBezTo>
                    <a:pt x="22" y="12"/>
                    <a:pt x="1" y="620"/>
                    <a:pt x="108" y="1388"/>
                  </a:cubicBezTo>
                  <a:cubicBezTo>
                    <a:pt x="212" y="2122"/>
                    <a:pt x="410" y="2701"/>
                    <a:pt x="518" y="2701"/>
                  </a:cubicBezTo>
                  <a:cubicBezTo>
                    <a:pt x="520" y="2701"/>
                    <a:pt x="522" y="2701"/>
                    <a:pt x="524" y="2700"/>
                  </a:cubicBezTo>
                  <a:cubicBezTo>
                    <a:pt x="630" y="2690"/>
                    <a:pt x="598" y="2060"/>
                    <a:pt x="492" y="1335"/>
                  </a:cubicBezTo>
                  <a:cubicBezTo>
                    <a:pt x="387" y="601"/>
                    <a:pt x="241" y="1"/>
                    <a:pt x="134" y="1"/>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8"/>
            <p:cNvSpPr/>
            <p:nvPr/>
          </p:nvSpPr>
          <p:spPr>
            <a:xfrm>
              <a:off x="1157543" y="2388528"/>
              <a:ext cx="65740" cy="14887"/>
            </a:xfrm>
            <a:custGeom>
              <a:rect b="b" l="l" r="r" t="t"/>
              <a:pathLst>
                <a:path extrusionOk="0" h="493" w="2177">
                  <a:moveTo>
                    <a:pt x="315" y="0"/>
                  </a:moveTo>
                  <a:cubicBezTo>
                    <a:pt x="148" y="0"/>
                    <a:pt x="42" y="20"/>
                    <a:pt x="33" y="69"/>
                  </a:cubicBezTo>
                  <a:cubicBezTo>
                    <a:pt x="1" y="175"/>
                    <a:pt x="470" y="367"/>
                    <a:pt x="1057" y="442"/>
                  </a:cubicBezTo>
                  <a:cubicBezTo>
                    <a:pt x="1282" y="477"/>
                    <a:pt x="1490" y="492"/>
                    <a:pt x="1664" y="492"/>
                  </a:cubicBezTo>
                  <a:cubicBezTo>
                    <a:pt x="1968" y="492"/>
                    <a:pt x="2166" y="446"/>
                    <a:pt x="2166" y="378"/>
                  </a:cubicBezTo>
                  <a:cubicBezTo>
                    <a:pt x="2177" y="271"/>
                    <a:pt x="1697" y="154"/>
                    <a:pt x="1121" y="69"/>
                  </a:cubicBezTo>
                  <a:cubicBezTo>
                    <a:pt x="802" y="28"/>
                    <a:pt x="515" y="0"/>
                    <a:pt x="315" y="0"/>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38"/>
            <p:cNvSpPr/>
            <p:nvPr/>
          </p:nvSpPr>
          <p:spPr>
            <a:xfrm>
              <a:off x="1558278" y="2164757"/>
              <a:ext cx="17424" cy="70602"/>
            </a:xfrm>
            <a:custGeom>
              <a:rect b="b" l="l" r="r" t="t"/>
              <a:pathLst>
                <a:path extrusionOk="0" h="2338" w="577">
                  <a:moveTo>
                    <a:pt x="467" y="1"/>
                  </a:moveTo>
                  <a:cubicBezTo>
                    <a:pt x="360" y="1"/>
                    <a:pt x="202" y="498"/>
                    <a:pt x="97" y="1132"/>
                  </a:cubicBezTo>
                  <a:cubicBezTo>
                    <a:pt x="1" y="1793"/>
                    <a:pt x="1" y="2326"/>
                    <a:pt x="108" y="2337"/>
                  </a:cubicBezTo>
                  <a:cubicBezTo>
                    <a:pt x="109" y="2337"/>
                    <a:pt x="110" y="2337"/>
                    <a:pt x="111" y="2337"/>
                  </a:cubicBezTo>
                  <a:cubicBezTo>
                    <a:pt x="218" y="2337"/>
                    <a:pt x="375" y="1840"/>
                    <a:pt x="481" y="1206"/>
                  </a:cubicBezTo>
                  <a:cubicBezTo>
                    <a:pt x="577" y="566"/>
                    <a:pt x="577" y="33"/>
                    <a:pt x="470" y="1"/>
                  </a:cubicBezTo>
                  <a:cubicBezTo>
                    <a:pt x="469" y="1"/>
                    <a:pt x="468" y="1"/>
                    <a:pt x="467" y="1"/>
                  </a:cubicBezTo>
                  <a:close/>
                </a:path>
              </a:pathLst>
            </a:custGeom>
            <a:solidFill>
              <a:srgbClr val="F8C2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1" name="Google Shape;208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5" name="Shape 2085"/>
        <p:cNvGrpSpPr/>
        <p:nvPr/>
      </p:nvGrpSpPr>
      <p:grpSpPr>
        <a:xfrm>
          <a:off x="0" y="0"/>
          <a:ext cx="0" cy="0"/>
          <a:chOff x="0" y="0"/>
          <a:chExt cx="0" cy="0"/>
        </a:xfrm>
      </p:grpSpPr>
      <p:sp>
        <p:nvSpPr>
          <p:cNvPr id="2086" name="Google Shape;2086;p39"/>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Result</a:t>
            </a:r>
            <a:endParaRPr/>
          </a:p>
        </p:txBody>
      </p:sp>
      <p:sp>
        <p:nvSpPr>
          <p:cNvPr id="2087" name="Google Shape;2087;p39"/>
          <p:cNvSpPr txBox="1"/>
          <p:nvPr>
            <p:ph idx="1" type="body"/>
          </p:nvPr>
        </p:nvSpPr>
        <p:spPr>
          <a:xfrm>
            <a:off x="713225" y="1064950"/>
            <a:ext cx="7452600" cy="37215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Font typeface="Times New Roman"/>
              <a:buChar char="●"/>
            </a:pPr>
            <a:r>
              <a:rPr lang="en">
                <a:latin typeface="Times New Roman"/>
                <a:ea typeface="Times New Roman"/>
                <a:cs typeface="Times New Roman"/>
                <a:sym typeface="Times New Roman"/>
              </a:rPr>
              <a:t>The results show that the naive Bayes classifier achieved the highest accuracy of 86% on the test data, followed by the support vector machine classifier with 85%, and the logistic regression classifier with 83%.</a:t>
            </a:r>
            <a:endParaRPr>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
                <a:latin typeface="Times New Roman"/>
                <a:ea typeface="Times New Roman"/>
                <a:cs typeface="Times New Roman"/>
                <a:sym typeface="Times New Roman"/>
              </a:rPr>
              <a:t>The naive Bayes classifier also had the highest precision, recall, and F1-score for both positive and negative reviews, indicating that it can effectively distinguish between the two classes and minimize errors.</a:t>
            </a:r>
            <a:endParaRPr>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
                <a:latin typeface="Times New Roman"/>
                <a:ea typeface="Times New Roman"/>
                <a:cs typeface="Times New Roman"/>
                <a:sym typeface="Times New Roman"/>
              </a:rPr>
              <a:t>The confusion matrix shows that the naive Bayes classifier correctly classified 216 positive and 212 negative reviews, and misclassified 35 positive and 37 negative reviews.</a:t>
            </a:r>
            <a:endParaRPr>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
                <a:latin typeface="Times New Roman"/>
                <a:ea typeface="Times New Roman"/>
                <a:cs typeface="Times New Roman"/>
                <a:sym typeface="Times New Roman"/>
              </a:rPr>
              <a:t>The word clouds show the most frequent words in the positive and negative reviews, and reveal some patterns and trends in the sentiment expressed in the reviews.</a:t>
            </a:r>
            <a:endParaRPr>
              <a:latin typeface="Times New Roman"/>
              <a:ea typeface="Times New Roman"/>
              <a:cs typeface="Times New Roman"/>
              <a:sym typeface="Times New Roman"/>
            </a:endParaRPr>
          </a:p>
        </p:txBody>
      </p:sp>
      <p:grpSp>
        <p:nvGrpSpPr>
          <p:cNvPr id="2088" name="Google Shape;2088;p39"/>
          <p:cNvGrpSpPr/>
          <p:nvPr/>
        </p:nvGrpSpPr>
        <p:grpSpPr>
          <a:xfrm flipH="1">
            <a:off x="7828562" y="4104695"/>
            <a:ext cx="936874" cy="681862"/>
            <a:chOff x="3349430" y="1025723"/>
            <a:chExt cx="1021562" cy="743498"/>
          </a:xfrm>
        </p:grpSpPr>
        <p:sp>
          <p:nvSpPr>
            <p:cNvPr id="2089" name="Google Shape;2089;p39"/>
            <p:cNvSpPr/>
            <p:nvPr/>
          </p:nvSpPr>
          <p:spPr>
            <a:xfrm>
              <a:off x="3349430" y="1025723"/>
              <a:ext cx="1021562" cy="743498"/>
            </a:xfrm>
            <a:custGeom>
              <a:rect b="b" l="l" r="r" t="t"/>
              <a:pathLst>
                <a:path extrusionOk="0" h="12182" w="16738">
                  <a:moveTo>
                    <a:pt x="16039" y="1"/>
                  </a:moveTo>
                  <a:cubicBezTo>
                    <a:pt x="15416" y="1"/>
                    <a:pt x="14792" y="152"/>
                    <a:pt x="14241" y="439"/>
                  </a:cubicBezTo>
                  <a:cubicBezTo>
                    <a:pt x="13857" y="642"/>
                    <a:pt x="13495" y="919"/>
                    <a:pt x="13207" y="1261"/>
                  </a:cubicBezTo>
                  <a:cubicBezTo>
                    <a:pt x="11648" y="667"/>
                    <a:pt x="9884" y="384"/>
                    <a:pt x="8142" y="384"/>
                  </a:cubicBezTo>
                  <a:cubicBezTo>
                    <a:pt x="6939" y="384"/>
                    <a:pt x="5747" y="519"/>
                    <a:pt x="4641" y="781"/>
                  </a:cubicBezTo>
                  <a:cubicBezTo>
                    <a:pt x="3339" y="1079"/>
                    <a:pt x="1590" y="1655"/>
                    <a:pt x="907" y="2914"/>
                  </a:cubicBezTo>
                  <a:cubicBezTo>
                    <a:pt x="224" y="4173"/>
                    <a:pt x="0" y="5656"/>
                    <a:pt x="107" y="7085"/>
                  </a:cubicBezTo>
                  <a:cubicBezTo>
                    <a:pt x="224" y="8643"/>
                    <a:pt x="203" y="10200"/>
                    <a:pt x="1547" y="11256"/>
                  </a:cubicBezTo>
                  <a:cubicBezTo>
                    <a:pt x="2336" y="11875"/>
                    <a:pt x="3531" y="12067"/>
                    <a:pt x="4513" y="12120"/>
                  </a:cubicBezTo>
                  <a:cubicBezTo>
                    <a:pt x="5245" y="12159"/>
                    <a:pt x="5986" y="12182"/>
                    <a:pt x="6730" y="12182"/>
                  </a:cubicBezTo>
                  <a:cubicBezTo>
                    <a:pt x="7839" y="12182"/>
                    <a:pt x="8955" y="12130"/>
                    <a:pt x="10060" y="12003"/>
                  </a:cubicBezTo>
                  <a:cubicBezTo>
                    <a:pt x="11638" y="11832"/>
                    <a:pt x="13399" y="11608"/>
                    <a:pt x="14433" y="10211"/>
                  </a:cubicBezTo>
                  <a:cubicBezTo>
                    <a:pt x="15148" y="9251"/>
                    <a:pt x="15479" y="8045"/>
                    <a:pt x="15500" y="6840"/>
                  </a:cubicBezTo>
                  <a:cubicBezTo>
                    <a:pt x="15511" y="6253"/>
                    <a:pt x="15447" y="5677"/>
                    <a:pt x="15308" y="5133"/>
                  </a:cubicBezTo>
                  <a:cubicBezTo>
                    <a:pt x="15105" y="4269"/>
                    <a:pt x="14967" y="3127"/>
                    <a:pt x="14444" y="2263"/>
                  </a:cubicBezTo>
                  <a:cubicBezTo>
                    <a:pt x="14572" y="1975"/>
                    <a:pt x="14732" y="1709"/>
                    <a:pt x="14935" y="1453"/>
                  </a:cubicBezTo>
                  <a:cubicBezTo>
                    <a:pt x="15404" y="855"/>
                    <a:pt x="16044" y="386"/>
                    <a:pt x="16738" y="66"/>
                  </a:cubicBezTo>
                  <a:cubicBezTo>
                    <a:pt x="16507" y="22"/>
                    <a:pt x="16273" y="1"/>
                    <a:pt x="16039"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39"/>
            <p:cNvSpPr/>
            <p:nvPr/>
          </p:nvSpPr>
          <p:spPr>
            <a:xfrm>
              <a:off x="3574032" y="1169822"/>
              <a:ext cx="523964" cy="469218"/>
            </a:xfrm>
            <a:custGeom>
              <a:rect b="b" l="l" r="r" t="t"/>
              <a:pathLst>
                <a:path extrusionOk="0" h="7688" w="8585">
                  <a:moveTo>
                    <a:pt x="4368" y="0"/>
                  </a:moveTo>
                  <a:cubicBezTo>
                    <a:pt x="3721" y="0"/>
                    <a:pt x="3071" y="120"/>
                    <a:pt x="2518" y="318"/>
                  </a:cubicBezTo>
                  <a:cubicBezTo>
                    <a:pt x="1345" y="745"/>
                    <a:pt x="545" y="1599"/>
                    <a:pt x="203" y="2772"/>
                  </a:cubicBezTo>
                  <a:cubicBezTo>
                    <a:pt x="0" y="3455"/>
                    <a:pt x="54" y="4191"/>
                    <a:pt x="214" y="4884"/>
                  </a:cubicBezTo>
                  <a:cubicBezTo>
                    <a:pt x="310" y="5279"/>
                    <a:pt x="427" y="5684"/>
                    <a:pt x="641" y="6047"/>
                  </a:cubicBezTo>
                  <a:cubicBezTo>
                    <a:pt x="1003" y="6634"/>
                    <a:pt x="1590" y="7082"/>
                    <a:pt x="2230" y="7348"/>
                  </a:cubicBezTo>
                  <a:cubicBezTo>
                    <a:pt x="2768" y="7580"/>
                    <a:pt x="3336" y="7688"/>
                    <a:pt x="3899" y="7688"/>
                  </a:cubicBezTo>
                  <a:cubicBezTo>
                    <a:pt x="6290" y="7688"/>
                    <a:pt x="8585" y="5741"/>
                    <a:pt x="8118" y="3081"/>
                  </a:cubicBezTo>
                  <a:cubicBezTo>
                    <a:pt x="7948" y="2111"/>
                    <a:pt x="7361" y="1161"/>
                    <a:pt x="6518" y="585"/>
                  </a:cubicBezTo>
                  <a:cubicBezTo>
                    <a:pt x="5919" y="172"/>
                    <a:pt x="5145" y="0"/>
                    <a:pt x="4368"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39"/>
            <p:cNvSpPr/>
            <p:nvPr/>
          </p:nvSpPr>
          <p:spPr>
            <a:xfrm>
              <a:off x="3704887" y="1330522"/>
              <a:ext cx="21544" cy="74948"/>
            </a:xfrm>
            <a:custGeom>
              <a:rect b="b" l="l" r="r" t="t"/>
              <a:pathLst>
                <a:path extrusionOk="0" h="1228" w="353">
                  <a:moveTo>
                    <a:pt x="129" y="0"/>
                  </a:moveTo>
                  <a:cubicBezTo>
                    <a:pt x="54" y="0"/>
                    <a:pt x="1" y="278"/>
                    <a:pt x="54" y="640"/>
                  </a:cubicBezTo>
                  <a:cubicBezTo>
                    <a:pt x="96" y="975"/>
                    <a:pt x="209" y="1227"/>
                    <a:pt x="284" y="1227"/>
                  </a:cubicBezTo>
                  <a:cubicBezTo>
                    <a:pt x="286" y="1227"/>
                    <a:pt x="287" y="1227"/>
                    <a:pt x="289" y="1227"/>
                  </a:cubicBezTo>
                  <a:cubicBezTo>
                    <a:pt x="353" y="1206"/>
                    <a:pt x="321" y="928"/>
                    <a:pt x="289" y="598"/>
                  </a:cubicBezTo>
                  <a:cubicBezTo>
                    <a:pt x="246" y="267"/>
                    <a:pt x="193" y="0"/>
                    <a:pt x="129"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39"/>
            <p:cNvSpPr/>
            <p:nvPr/>
          </p:nvSpPr>
          <p:spPr>
            <a:xfrm>
              <a:off x="3914536" y="1283587"/>
              <a:ext cx="18310" cy="76901"/>
            </a:xfrm>
            <a:custGeom>
              <a:rect b="b" l="l" r="r" t="t"/>
              <a:pathLst>
                <a:path extrusionOk="0" h="1260" w="300">
                  <a:moveTo>
                    <a:pt x="68" y="1"/>
                  </a:moveTo>
                  <a:cubicBezTo>
                    <a:pt x="67" y="1"/>
                    <a:pt x="66" y="1"/>
                    <a:pt x="65" y="1"/>
                  </a:cubicBezTo>
                  <a:cubicBezTo>
                    <a:pt x="1" y="23"/>
                    <a:pt x="1" y="300"/>
                    <a:pt x="33" y="641"/>
                  </a:cubicBezTo>
                  <a:cubicBezTo>
                    <a:pt x="65" y="983"/>
                    <a:pt x="129" y="1260"/>
                    <a:pt x="193" y="1260"/>
                  </a:cubicBezTo>
                  <a:cubicBezTo>
                    <a:pt x="267" y="1260"/>
                    <a:pt x="299" y="961"/>
                    <a:pt x="267" y="620"/>
                  </a:cubicBezTo>
                  <a:cubicBezTo>
                    <a:pt x="225" y="274"/>
                    <a:pt x="132" y="1"/>
                    <a:pt x="6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9"/>
            <p:cNvSpPr/>
            <p:nvPr/>
          </p:nvSpPr>
          <p:spPr>
            <a:xfrm>
              <a:off x="3769338" y="1354813"/>
              <a:ext cx="119868" cy="90999"/>
            </a:xfrm>
            <a:custGeom>
              <a:rect b="b" l="l" r="r" t="t"/>
              <a:pathLst>
                <a:path extrusionOk="0" h="1491" w="1964">
                  <a:moveTo>
                    <a:pt x="1054" y="0"/>
                  </a:moveTo>
                  <a:cubicBezTo>
                    <a:pt x="955" y="0"/>
                    <a:pt x="851" y="14"/>
                    <a:pt x="747" y="40"/>
                  </a:cubicBezTo>
                  <a:cubicBezTo>
                    <a:pt x="513" y="104"/>
                    <a:pt x="299" y="274"/>
                    <a:pt x="193" y="466"/>
                  </a:cubicBezTo>
                  <a:cubicBezTo>
                    <a:pt x="65" y="648"/>
                    <a:pt x="33" y="840"/>
                    <a:pt x="11" y="1000"/>
                  </a:cubicBezTo>
                  <a:cubicBezTo>
                    <a:pt x="1" y="1320"/>
                    <a:pt x="97" y="1490"/>
                    <a:pt x="118" y="1490"/>
                  </a:cubicBezTo>
                  <a:cubicBezTo>
                    <a:pt x="161" y="1480"/>
                    <a:pt x="118" y="1309"/>
                    <a:pt x="171" y="1021"/>
                  </a:cubicBezTo>
                  <a:cubicBezTo>
                    <a:pt x="203" y="893"/>
                    <a:pt x="257" y="733"/>
                    <a:pt x="363" y="584"/>
                  </a:cubicBezTo>
                  <a:cubicBezTo>
                    <a:pt x="470" y="434"/>
                    <a:pt x="609" y="317"/>
                    <a:pt x="811" y="264"/>
                  </a:cubicBezTo>
                  <a:cubicBezTo>
                    <a:pt x="891" y="241"/>
                    <a:pt x="971" y="230"/>
                    <a:pt x="1049" y="230"/>
                  </a:cubicBezTo>
                  <a:cubicBezTo>
                    <a:pt x="1158" y="230"/>
                    <a:pt x="1262" y="252"/>
                    <a:pt x="1356" y="296"/>
                  </a:cubicBezTo>
                  <a:cubicBezTo>
                    <a:pt x="1516" y="360"/>
                    <a:pt x="1622" y="477"/>
                    <a:pt x="1697" y="594"/>
                  </a:cubicBezTo>
                  <a:cubicBezTo>
                    <a:pt x="1772" y="722"/>
                    <a:pt x="1814" y="829"/>
                    <a:pt x="1857" y="904"/>
                  </a:cubicBezTo>
                  <a:cubicBezTo>
                    <a:pt x="1905" y="951"/>
                    <a:pt x="1927" y="991"/>
                    <a:pt x="1946" y="991"/>
                  </a:cubicBezTo>
                  <a:cubicBezTo>
                    <a:pt x="1948" y="991"/>
                    <a:pt x="1951" y="990"/>
                    <a:pt x="1953" y="989"/>
                  </a:cubicBezTo>
                  <a:cubicBezTo>
                    <a:pt x="1964" y="989"/>
                    <a:pt x="1964" y="936"/>
                    <a:pt x="1953" y="850"/>
                  </a:cubicBezTo>
                  <a:cubicBezTo>
                    <a:pt x="1932" y="776"/>
                    <a:pt x="1910" y="648"/>
                    <a:pt x="1846" y="509"/>
                  </a:cubicBezTo>
                  <a:cubicBezTo>
                    <a:pt x="1772" y="360"/>
                    <a:pt x="1654" y="189"/>
                    <a:pt x="1452" y="93"/>
                  </a:cubicBezTo>
                  <a:cubicBezTo>
                    <a:pt x="1337" y="30"/>
                    <a:pt x="1200" y="0"/>
                    <a:pt x="105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9"/>
            <p:cNvSpPr/>
            <p:nvPr/>
          </p:nvSpPr>
          <p:spPr>
            <a:xfrm>
              <a:off x="3670403" y="1271320"/>
              <a:ext cx="83370" cy="29906"/>
            </a:xfrm>
            <a:custGeom>
              <a:rect b="b" l="l" r="r" t="t"/>
              <a:pathLst>
                <a:path extrusionOk="0" h="490" w="1366">
                  <a:moveTo>
                    <a:pt x="102" y="0"/>
                  </a:moveTo>
                  <a:cubicBezTo>
                    <a:pt x="59" y="0"/>
                    <a:pt x="30" y="7"/>
                    <a:pt x="22" y="21"/>
                  </a:cubicBezTo>
                  <a:cubicBezTo>
                    <a:pt x="0" y="74"/>
                    <a:pt x="278" y="234"/>
                    <a:pt x="651" y="352"/>
                  </a:cubicBezTo>
                  <a:cubicBezTo>
                    <a:pt x="926" y="438"/>
                    <a:pt x="1172" y="490"/>
                    <a:pt x="1287" y="490"/>
                  </a:cubicBezTo>
                  <a:cubicBezTo>
                    <a:pt x="1328" y="490"/>
                    <a:pt x="1352" y="483"/>
                    <a:pt x="1355" y="469"/>
                  </a:cubicBezTo>
                  <a:cubicBezTo>
                    <a:pt x="1366" y="405"/>
                    <a:pt x="1088" y="256"/>
                    <a:pt x="726" y="138"/>
                  </a:cubicBezTo>
                  <a:cubicBezTo>
                    <a:pt x="467" y="52"/>
                    <a:pt x="225" y="0"/>
                    <a:pt x="102"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39"/>
            <p:cNvSpPr/>
            <p:nvPr/>
          </p:nvSpPr>
          <p:spPr>
            <a:xfrm>
              <a:off x="3866991" y="1221150"/>
              <a:ext cx="52793" cy="56394"/>
            </a:xfrm>
            <a:custGeom>
              <a:rect b="b" l="l" r="r" t="t"/>
              <a:pathLst>
                <a:path extrusionOk="0" h="924" w="865">
                  <a:moveTo>
                    <a:pt x="805" y="0"/>
                  </a:moveTo>
                  <a:cubicBezTo>
                    <a:pt x="724" y="0"/>
                    <a:pt x="514" y="142"/>
                    <a:pt x="321" y="363"/>
                  </a:cubicBezTo>
                  <a:cubicBezTo>
                    <a:pt x="97" y="619"/>
                    <a:pt x="1" y="886"/>
                    <a:pt x="54" y="918"/>
                  </a:cubicBezTo>
                  <a:cubicBezTo>
                    <a:pt x="59" y="921"/>
                    <a:pt x="65" y="923"/>
                    <a:pt x="72" y="923"/>
                  </a:cubicBezTo>
                  <a:cubicBezTo>
                    <a:pt x="142" y="923"/>
                    <a:pt x="317" y="736"/>
                    <a:pt x="492" y="523"/>
                  </a:cubicBezTo>
                  <a:cubicBezTo>
                    <a:pt x="694" y="267"/>
                    <a:pt x="865" y="64"/>
                    <a:pt x="833" y="11"/>
                  </a:cubicBezTo>
                  <a:cubicBezTo>
                    <a:pt x="827" y="4"/>
                    <a:pt x="818" y="0"/>
                    <a:pt x="805"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39"/>
            <p:cNvSpPr/>
            <p:nvPr/>
          </p:nvSpPr>
          <p:spPr>
            <a:xfrm>
              <a:off x="3349430" y="1113061"/>
              <a:ext cx="946065" cy="656160"/>
            </a:xfrm>
            <a:custGeom>
              <a:rect b="b" l="l" r="r" t="t"/>
              <a:pathLst>
                <a:path extrusionOk="0" h="10751" w="15501">
                  <a:moveTo>
                    <a:pt x="2656" y="0"/>
                  </a:moveTo>
                  <a:cubicBezTo>
                    <a:pt x="1920" y="342"/>
                    <a:pt x="1270" y="811"/>
                    <a:pt x="907" y="1483"/>
                  </a:cubicBezTo>
                  <a:cubicBezTo>
                    <a:pt x="224" y="2742"/>
                    <a:pt x="0" y="4225"/>
                    <a:pt x="107" y="5654"/>
                  </a:cubicBezTo>
                  <a:cubicBezTo>
                    <a:pt x="224" y="7212"/>
                    <a:pt x="203" y="8769"/>
                    <a:pt x="1547" y="9825"/>
                  </a:cubicBezTo>
                  <a:cubicBezTo>
                    <a:pt x="2336" y="10444"/>
                    <a:pt x="3531" y="10636"/>
                    <a:pt x="4502" y="10689"/>
                  </a:cubicBezTo>
                  <a:cubicBezTo>
                    <a:pt x="5239" y="10728"/>
                    <a:pt x="5982" y="10751"/>
                    <a:pt x="6728" y="10751"/>
                  </a:cubicBezTo>
                  <a:cubicBezTo>
                    <a:pt x="7839" y="10751"/>
                    <a:pt x="8955" y="10699"/>
                    <a:pt x="10060" y="10572"/>
                  </a:cubicBezTo>
                  <a:cubicBezTo>
                    <a:pt x="11638" y="10401"/>
                    <a:pt x="13399" y="10177"/>
                    <a:pt x="14433" y="8780"/>
                  </a:cubicBezTo>
                  <a:cubicBezTo>
                    <a:pt x="15148" y="7820"/>
                    <a:pt x="15479" y="6614"/>
                    <a:pt x="15500" y="5409"/>
                  </a:cubicBezTo>
                  <a:cubicBezTo>
                    <a:pt x="15500" y="5249"/>
                    <a:pt x="15500" y="5089"/>
                    <a:pt x="15479" y="4929"/>
                  </a:cubicBezTo>
                  <a:cubicBezTo>
                    <a:pt x="14711" y="5185"/>
                    <a:pt x="13943" y="5494"/>
                    <a:pt x="13175" y="5729"/>
                  </a:cubicBezTo>
                  <a:cubicBezTo>
                    <a:pt x="12339" y="6014"/>
                    <a:pt x="11449" y="6225"/>
                    <a:pt x="10565" y="6225"/>
                  </a:cubicBezTo>
                  <a:cubicBezTo>
                    <a:pt x="10162" y="6225"/>
                    <a:pt x="9761" y="6181"/>
                    <a:pt x="9366" y="6081"/>
                  </a:cubicBezTo>
                  <a:cubicBezTo>
                    <a:pt x="7798" y="5675"/>
                    <a:pt x="6571" y="4470"/>
                    <a:pt x="5590" y="3201"/>
                  </a:cubicBezTo>
                  <a:cubicBezTo>
                    <a:pt x="4843" y="2251"/>
                    <a:pt x="4161" y="1238"/>
                    <a:pt x="3254" y="448"/>
                  </a:cubicBezTo>
                  <a:cubicBezTo>
                    <a:pt x="3072" y="288"/>
                    <a:pt x="2870" y="150"/>
                    <a:pt x="2656"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7" name="Google Shape;2097;p39"/>
          <p:cNvGrpSpPr/>
          <p:nvPr/>
        </p:nvGrpSpPr>
        <p:grpSpPr>
          <a:xfrm>
            <a:off x="434232" y="539504"/>
            <a:ext cx="865228" cy="588779"/>
            <a:chOff x="3492675" y="2373759"/>
            <a:chExt cx="943440" cy="642001"/>
          </a:xfrm>
        </p:grpSpPr>
        <p:sp>
          <p:nvSpPr>
            <p:cNvPr id="2098" name="Google Shape;2098;p39"/>
            <p:cNvSpPr/>
            <p:nvPr/>
          </p:nvSpPr>
          <p:spPr>
            <a:xfrm>
              <a:off x="3492675" y="2373759"/>
              <a:ext cx="943440" cy="642001"/>
            </a:xfrm>
            <a:custGeom>
              <a:rect b="b" l="l" r="r" t="t"/>
              <a:pathLst>
                <a:path extrusionOk="0" h="10519" w="15458">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39"/>
            <p:cNvSpPr/>
            <p:nvPr/>
          </p:nvSpPr>
          <p:spPr>
            <a:xfrm>
              <a:off x="3697075" y="2473609"/>
              <a:ext cx="345810" cy="461284"/>
            </a:xfrm>
            <a:custGeom>
              <a:rect b="b" l="l" r="r" t="t"/>
              <a:pathLst>
                <a:path extrusionOk="0" h="7558" w="5666">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39"/>
            <p:cNvSpPr/>
            <p:nvPr/>
          </p:nvSpPr>
          <p:spPr>
            <a:xfrm>
              <a:off x="3521299" y="2441872"/>
              <a:ext cx="914816" cy="573217"/>
            </a:xfrm>
            <a:custGeom>
              <a:rect b="b" l="l" r="r" t="t"/>
              <a:pathLst>
                <a:path extrusionOk="0" h="9392" w="14989">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1" name="Google Shape;210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40"/>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Future works</a:t>
            </a:r>
            <a:endParaRPr/>
          </a:p>
        </p:txBody>
      </p:sp>
      <p:sp>
        <p:nvSpPr>
          <p:cNvPr id="2107" name="Google Shape;2107;p40"/>
          <p:cNvSpPr txBox="1"/>
          <p:nvPr>
            <p:ph idx="1" type="body"/>
          </p:nvPr>
        </p:nvSpPr>
        <p:spPr>
          <a:xfrm>
            <a:off x="917225" y="1118075"/>
            <a:ext cx="7513500" cy="3245700"/>
          </a:xfrm>
          <a:prstGeom prst="rect">
            <a:avLst/>
          </a:prstGeom>
          <a:noFill/>
          <a:ln>
            <a:noFill/>
          </a:ln>
        </p:spPr>
        <p:txBody>
          <a:bodyPr anchorCtr="0" anchor="ctr" bIns="91425" lIns="91425" spcFirstLastPara="1" rIns="91425" wrap="square" tIns="91425">
            <a:noAutofit/>
          </a:bodyPr>
          <a:lstStyle/>
          <a:p>
            <a:pPr indent="-368300" lvl="1" marL="914400" rtl="0" algn="l">
              <a:lnSpc>
                <a:spcPct val="100000"/>
              </a:lnSpc>
              <a:spcBef>
                <a:spcPts val="0"/>
              </a:spcBef>
              <a:spcAft>
                <a:spcPts val="0"/>
              </a:spcAft>
              <a:buSzPts val="2200"/>
              <a:buFont typeface="Times New Roman"/>
              <a:buChar char="○"/>
            </a:pPr>
            <a:r>
              <a:rPr lang="en" sz="2000">
                <a:latin typeface="Times New Roman"/>
                <a:ea typeface="Times New Roman"/>
                <a:cs typeface="Times New Roman"/>
                <a:sym typeface="Times New Roman"/>
              </a:rPr>
              <a:t>Using more data and different sources of movie reviews</a:t>
            </a:r>
            <a:endParaRPr sz="2000">
              <a:latin typeface="Times New Roman"/>
              <a:ea typeface="Times New Roman"/>
              <a:cs typeface="Times New Roman"/>
              <a:sym typeface="Times New Roman"/>
            </a:endParaRPr>
          </a:p>
          <a:p>
            <a:pPr indent="-368300" lvl="1" marL="914400" rtl="0" algn="l">
              <a:lnSpc>
                <a:spcPct val="100000"/>
              </a:lnSpc>
              <a:spcBef>
                <a:spcPts val="0"/>
              </a:spcBef>
              <a:spcAft>
                <a:spcPts val="0"/>
              </a:spcAft>
              <a:buSzPts val="2200"/>
              <a:buFont typeface="Times New Roman"/>
              <a:buChar char="○"/>
            </a:pPr>
            <a:r>
              <a:rPr lang="en" sz="2000">
                <a:latin typeface="Times New Roman"/>
                <a:ea typeface="Times New Roman"/>
                <a:cs typeface="Times New Roman"/>
                <a:sym typeface="Times New Roman"/>
              </a:rPr>
              <a:t>Using more advanced feature extraction methods</a:t>
            </a:r>
            <a:endParaRPr sz="2000">
              <a:latin typeface="Times New Roman"/>
              <a:ea typeface="Times New Roman"/>
              <a:cs typeface="Times New Roman"/>
              <a:sym typeface="Times New Roman"/>
            </a:endParaRPr>
          </a:p>
          <a:p>
            <a:pPr indent="-368300" lvl="1" marL="914400" rtl="0" algn="l">
              <a:lnSpc>
                <a:spcPct val="100000"/>
              </a:lnSpc>
              <a:spcBef>
                <a:spcPts val="0"/>
              </a:spcBef>
              <a:spcAft>
                <a:spcPts val="0"/>
              </a:spcAft>
              <a:buSzPts val="2200"/>
              <a:buFont typeface="Times New Roman"/>
              <a:buChar char="○"/>
            </a:pPr>
            <a:r>
              <a:rPr lang="en" sz="2000">
                <a:latin typeface="Times New Roman"/>
                <a:ea typeface="Times New Roman"/>
                <a:cs typeface="Times New Roman"/>
                <a:sym typeface="Times New Roman"/>
              </a:rPr>
              <a:t>Using more complex and nuanced sentiment analysis tasks</a:t>
            </a:r>
            <a:endParaRPr sz="2000">
              <a:latin typeface="Times New Roman"/>
              <a:ea typeface="Times New Roman"/>
              <a:cs typeface="Times New Roman"/>
              <a:sym typeface="Times New Roman"/>
            </a:endParaRPr>
          </a:p>
        </p:txBody>
      </p:sp>
      <p:grpSp>
        <p:nvGrpSpPr>
          <p:cNvPr id="2108" name="Google Shape;2108;p40"/>
          <p:cNvGrpSpPr/>
          <p:nvPr/>
        </p:nvGrpSpPr>
        <p:grpSpPr>
          <a:xfrm flipH="1">
            <a:off x="7828562" y="4104695"/>
            <a:ext cx="936874" cy="681862"/>
            <a:chOff x="3349430" y="1025723"/>
            <a:chExt cx="1021562" cy="743498"/>
          </a:xfrm>
        </p:grpSpPr>
        <p:sp>
          <p:nvSpPr>
            <p:cNvPr id="2109" name="Google Shape;2109;p40"/>
            <p:cNvSpPr/>
            <p:nvPr/>
          </p:nvSpPr>
          <p:spPr>
            <a:xfrm>
              <a:off x="3349430" y="1025723"/>
              <a:ext cx="1021562" cy="743498"/>
            </a:xfrm>
            <a:custGeom>
              <a:rect b="b" l="l" r="r" t="t"/>
              <a:pathLst>
                <a:path extrusionOk="0" h="12182" w="16738">
                  <a:moveTo>
                    <a:pt x="16039" y="1"/>
                  </a:moveTo>
                  <a:cubicBezTo>
                    <a:pt x="15416" y="1"/>
                    <a:pt x="14792" y="152"/>
                    <a:pt x="14241" y="439"/>
                  </a:cubicBezTo>
                  <a:cubicBezTo>
                    <a:pt x="13857" y="642"/>
                    <a:pt x="13495" y="919"/>
                    <a:pt x="13207" y="1261"/>
                  </a:cubicBezTo>
                  <a:cubicBezTo>
                    <a:pt x="11648" y="667"/>
                    <a:pt x="9884" y="384"/>
                    <a:pt x="8142" y="384"/>
                  </a:cubicBezTo>
                  <a:cubicBezTo>
                    <a:pt x="6939" y="384"/>
                    <a:pt x="5747" y="519"/>
                    <a:pt x="4641" y="781"/>
                  </a:cubicBezTo>
                  <a:cubicBezTo>
                    <a:pt x="3339" y="1079"/>
                    <a:pt x="1590" y="1655"/>
                    <a:pt x="907" y="2914"/>
                  </a:cubicBezTo>
                  <a:cubicBezTo>
                    <a:pt x="224" y="4173"/>
                    <a:pt x="0" y="5656"/>
                    <a:pt x="107" y="7085"/>
                  </a:cubicBezTo>
                  <a:cubicBezTo>
                    <a:pt x="224" y="8643"/>
                    <a:pt x="203" y="10200"/>
                    <a:pt x="1547" y="11256"/>
                  </a:cubicBezTo>
                  <a:cubicBezTo>
                    <a:pt x="2336" y="11875"/>
                    <a:pt x="3531" y="12067"/>
                    <a:pt x="4513" y="12120"/>
                  </a:cubicBezTo>
                  <a:cubicBezTo>
                    <a:pt x="5245" y="12159"/>
                    <a:pt x="5986" y="12182"/>
                    <a:pt x="6730" y="12182"/>
                  </a:cubicBezTo>
                  <a:cubicBezTo>
                    <a:pt x="7839" y="12182"/>
                    <a:pt x="8955" y="12130"/>
                    <a:pt x="10060" y="12003"/>
                  </a:cubicBezTo>
                  <a:cubicBezTo>
                    <a:pt x="11638" y="11832"/>
                    <a:pt x="13399" y="11608"/>
                    <a:pt x="14433" y="10211"/>
                  </a:cubicBezTo>
                  <a:cubicBezTo>
                    <a:pt x="15148" y="9251"/>
                    <a:pt x="15479" y="8045"/>
                    <a:pt x="15500" y="6840"/>
                  </a:cubicBezTo>
                  <a:cubicBezTo>
                    <a:pt x="15511" y="6253"/>
                    <a:pt x="15447" y="5677"/>
                    <a:pt x="15308" y="5133"/>
                  </a:cubicBezTo>
                  <a:cubicBezTo>
                    <a:pt x="15105" y="4269"/>
                    <a:pt x="14967" y="3127"/>
                    <a:pt x="14444" y="2263"/>
                  </a:cubicBezTo>
                  <a:cubicBezTo>
                    <a:pt x="14572" y="1975"/>
                    <a:pt x="14732" y="1709"/>
                    <a:pt x="14935" y="1453"/>
                  </a:cubicBezTo>
                  <a:cubicBezTo>
                    <a:pt x="15404" y="855"/>
                    <a:pt x="16044" y="386"/>
                    <a:pt x="16738" y="66"/>
                  </a:cubicBezTo>
                  <a:cubicBezTo>
                    <a:pt x="16507" y="22"/>
                    <a:pt x="16273" y="1"/>
                    <a:pt x="16039"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40"/>
            <p:cNvSpPr/>
            <p:nvPr/>
          </p:nvSpPr>
          <p:spPr>
            <a:xfrm>
              <a:off x="3574032" y="1169822"/>
              <a:ext cx="523964" cy="469218"/>
            </a:xfrm>
            <a:custGeom>
              <a:rect b="b" l="l" r="r" t="t"/>
              <a:pathLst>
                <a:path extrusionOk="0" h="7688" w="8585">
                  <a:moveTo>
                    <a:pt x="4368" y="0"/>
                  </a:moveTo>
                  <a:cubicBezTo>
                    <a:pt x="3721" y="0"/>
                    <a:pt x="3071" y="120"/>
                    <a:pt x="2518" y="318"/>
                  </a:cubicBezTo>
                  <a:cubicBezTo>
                    <a:pt x="1345" y="745"/>
                    <a:pt x="545" y="1599"/>
                    <a:pt x="203" y="2772"/>
                  </a:cubicBezTo>
                  <a:cubicBezTo>
                    <a:pt x="0" y="3455"/>
                    <a:pt x="54" y="4191"/>
                    <a:pt x="214" y="4884"/>
                  </a:cubicBezTo>
                  <a:cubicBezTo>
                    <a:pt x="310" y="5279"/>
                    <a:pt x="427" y="5684"/>
                    <a:pt x="641" y="6047"/>
                  </a:cubicBezTo>
                  <a:cubicBezTo>
                    <a:pt x="1003" y="6634"/>
                    <a:pt x="1590" y="7082"/>
                    <a:pt x="2230" y="7348"/>
                  </a:cubicBezTo>
                  <a:cubicBezTo>
                    <a:pt x="2768" y="7580"/>
                    <a:pt x="3336" y="7688"/>
                    <a:pt x="3899" y="7688"/>
                  </a:cubicBezTo>
                  <a:cubicBezTo>
                    <a:pt x="6290" y="7688"/>
                    <a:pt x="8585" y="5741"/>
                    <a:pt x="8118" y="3081"/>
                  </a:cubicBezTo>
                  <a:cubicBezTo>
                    <a:pt x="7948" y="2111"/>
                    <a:pt x="7361" y="1161"/>
                    <a:pt x="6518" y="585"/>
                  </a:cubicBezTo>
                  <a:cubicBezTo>
                    <a:pt x="5919" y="172"/>
                    <a:pt x="5145" y="0"/>
                    <a:pt x="4368"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40"/>
            <p:cNvSpPr/>
            <p:nvPr/>
          </p:nvSpPr>
          <p:spPr>
            <a:xfrm>
              <a:off x="3704887" y="1330522"/>
              <a:ext cx="21544" cy="74948"/>
            </a:xfrm>
            <a:custGeom>
              <a:rect b="b" l="l" r="r" t="t"/>
              <a:pathLst>
                <a:path extrusionOk="0" h="1228" w="353">
                  <a:moveTo>
                    <a:pt x="129" y="0"/>
                  </a:moveTo>
                  <a:cubicBezTo>
                    <a:pt x="54" y="0"/>
                    <a:pt x="1" y="278"/>
                    <a:pt x="54" y="640"/>
                  </a:cubicBezTo>
                  <a:cubicBezTo>
                    <a:pt x="96" y="975"/>
                    <a:pt x="209" y="1227"/>
                    <a:pt x="284" y="1227"/>
                  </a:cubicBezTo>
                  <a:cubicBezTo>
                    <a:pt x="286" y="1227"/>
                    <a:pt x="287" y="1227"/>
                    <a:pt x="289" y="1227"/>
                  </a:cubicBezTo>
                  <a:cubicBezTo>
                    <a:pt x="353" y="1206"/>
                    <a:pt x="321" y="928"/>
                    <a:pt x="289" y="598"/>
                  </a:cubicBezTo>
                  <a:cubicBezTo>
                    <a:pt x="246" y="267"/>
                    <a:pt x="193" y="0"/>
                    <a:pt x="129"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40"/>
            <p:cNvSpPr/>
            <p:nvPr/>
          </p:nvSpPr>
          <p:spPr>
            <a:xfrm>
              <a:off x="3914536" y="1283587"/>
              <a:ext cx="18310" cy="76901"/>
            </a:xfrm>
            <a:custGeom>
              <a:rect b="b" l="l" r="r" t="t"/>
              <a:pathLst>
                <a:path extrusionOk="0" h="1260" w="300">
                  <a:moveTo>
                    <a:pt x="68" y="1"/>
                  </a:moveTo>
                  <a:cubicBezTo>
                    <a:pt x="67" y="1"/>
                    <a:pt x="66" y="1"/>
                    <a:pt x="65" y="1"/>
                  </a:cubicBezTo>
                  <a:cubicBezTo>
                    <a:pt x="1" y="23"/>
                    <a:pt x="1" y="300"/>
                    <a:pt x="33" y="641"/>
                  </a:cubicBezTo>
                  <a:cubicBezTo>
                    <a:pt x="65" y="983"/>
                    <a:pt x="129" y="1260"/>
                    <a:pt x="193" y="1260"/>
                  </a:cubicBezTo>
                  <a:cubicBezTo>
                    <a:pt x="267" y="1260"/>
                    <a:pt x="299" y="961"/>
                    <a:pt x="267" y="620"/>
                  </a:cubicBezTo>
                  <a:cubicBezTo>
                    <a:pt x="225" y="274"/>
                    <a:pt x="132" y="1"/>
                    <a:pt x="6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40"/>
            <p:cNvSpPr/>
            <p:nvPr/>
          </p:nvSpPr>
          <p:spPr>
            <a:xfrm>
              <a:off x="3769338" y="1354813"/>
              <a:ext cx="119868" cy="90999"/>
            </a:xfrm>
            <a:custGeom>
              <a:rect b="b" l="l" r="r" t="t"/>
              <a:pathLst>
                <a:path extrusionOk="0" h="1491" w="1964">
                  <a:moveTo>
                    <a:pt x="1054" y="0"/>
                  </a:moveTo>
                  <a:cubicBezTo>
                    <a:pt x="955" y="0"/>
                    <a:pt x="851" y="14"/>
                    <a:pt x="747" y="40"/>
                  </a:cubicBezTo>
                  <a:cubicBezTo>
                    <a:pt x="513" y="104"/>
                    <a:pt x="299" y="274"/>
                    <a:pt x="193" y="466"/>
                  </a:cubicBezTo>
                  <a:cubicBezTo>
                    <a:pt x="65" y="648"/>
                    <a:pt x="33" y="840"/>
                    <a:pt x="11" y="1000"/>
                  </a:cubicBezTo>
                  <a:cubicBezTo>
                    <a:pt x="1" y="1320"/>
                    <a:pt x="97" y="1490"/>
                    <a:pt x="118" y="1490"/>
                  </a:cubicBezTo>
                  <a:cubicBezTo>
                    <a:pt x="161" y="1480"/>
                    <a:pt x="118" y="1309"/>
                    <a:pt x="171" y="1021"/>
                  </a:cubicBezTo>
                  <a:cubicBezTo>
                    <a:pt x="203" y="893"/>
                    <a:pt x="257" y="733"/>
                    <a:pt x="363" y="584"/>
                  </a:cubicBezTo>
                  <a:cubicBezTo>
                    <a:pt x="470" y="434"/>
                    <a:pt x="609" y="317"/>
                    <a:pt x="811" y="264"/>
                  </a:cubicBezTo>
                  <a:cubicBezTo>
                    <a:pt x="891" y="241"/>
                    <a:pt x="971" y="230"/>
                    <a:pt x="1049" y="230"/>
                  </a:cubicBezTo>
                  <a:cubicBezTo>
                    <a:pt x="1158" y="230"/>
                    <a:pt x="1262" y="252"/>
                    <a:pt x="1356" y="296"/>
                  </a:cubicBezTo>
                  <a:cubicBezTo>
                    <a:pt x="1516" y="360"/>
                    <a:pt x="1622" y="477"/>
                    <a:pt x="1697" y="594"/>
                  </a:cubicBezTo>
                  <a:cubicBezTo>
                    <a:pt x="1772" y="722"/>
                    <a:pt x="1814" y="829"/>
                    <a:pt x="1857" y="904"/>
                  </a:cubicBezTo>
                  <a:cubicBezTo>
                    <a:pt x="1905" y="951"/>
                    <a:pt x="1927" y="991"/>
                    <a:pt x="1946" y="991"/>
                  </a:cubicBezTo>
                  <a:cubicBezTo>
                    <a:pt x="1948" y="991"/>
                    <a:pt x="1951" y="990"/>
                    <a:pt x="1953" y="989"/>
                  </a:cubicBezTo>
                  <a:cubicBezTo>
                    <a:pt x="1964" y="989"/>
                    <a:pt x="1964" y="936"/>
                    <a:pt x="1953" y="850"/>
                  </a:cubicBezTo>
                  <a:cubicBezTo>
                    <a:pt x="1932" y="776"/>
                    <a:pt x="1910" y="648"/>
                    <a:pt x="1846" y="509"/>
                  </a:cubicBezTo>
                  <a:cubicBezTo>
                    <a:pt x="1772" y="360"/>
                    <a:pt x="1654" y="189"/>
                    <a:pt x="1452" y="93"/>
                  </a:cubicBezTo>
                  <a:cubicBezTo>
                    <a:pt x="1337" y="30"/>
                    <a:pt x="1200" y="0"/>
                    <a:pt x="105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40"/>
            <p:cNvSpPr/>
            <p:nvPr/>
          </p:nvSpPr>
          <p:spPr>
            <a:xfrm>
              <a:off x="3670403" y="1271320"/>
              <a:ext cx="83370" cy="29906"/>
            </a:xfrm>
            <a:custGeom>
              <a:rect b="b" l="l" r="r" t="t"/>
              <a:pathLst>
                <a:path extrusionOk="0" h="490" w="1366">
                  <a:moveTo>
                    <a:pt x="102" y="0"/>
                  </a:moveTo>
                  <a:cubicBezTo>
                    <a:pt x="59" y="0"/>
                    <a:pt x="30" y="7"/>
                    <a:pt x="22" y="21"/>
                  </a:cubicBezTo>
                  <a:cubicBezTo>
                    <a:pt x="0" y="74"/>
                    <a:pt x="278" y="234"/>
                    <a:pt x="651" y="352"/>
                  </a:cubicBezTo>
                  <a:cubicBezTo>
                    <a:pt x="926" y="438"/>
                    <a:pt x="1172" y="490"/>
                    <a:pt x="1287" y="490"/>
                  </a:cubicBezTo>
                  <a:cubicBezTo>
                    <a:pt x="1328" y="490"/>
                    <a:pt x="1352" y="483"/>
                    <a:pt x="1355" y="469"/>
                  </a:cubicBezTo>
                  <a:cubicBezTo>
                    <a:pt x="1366" y="405"/>
                    <a:pt x="1088" y="256"/>
                    <a:pt x="726" y="138"/>
                  </a:cubicBezTo>
                  <a:cubicBezTo>
                    <a:pt x="467" y="52"/>
                    <a:pt x="225" y="0"/>
                    <a:pt x="102"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40"/>
            <p:cNvSpPr/>
            <p:nvPr/>
          </p:nvSpPr>
          <p:spPr>
            <a:xfrm>
              <a:off x="3866991" y="1221150"/>
              <a:ext cx="52793" cy="56394"/>
            </a:xfrm>
            <a:custGeom>
              <a:rect b="b" l="l" r="r" t="t"/>
              <a:pathLst>
                <a:path extrusionOk="0" h="924" w="865">
                  <a:moveTo>
                    <a:pt x="805" y="0"/>
                  </a:moveTo>
                  <a:cubicBezTo>
                    <a:pt x="724" y="0"/>
                    <a:pt x="514" y="142"/>
                    <a:pt x="321" y="363"/>
                  </a:cubicBezTo>
                  <a:cubicBezTo>
                    <a:pt x="97" y="619"/>
                    <a:pt x="1" y="886"/>
                    <a:pt x="54" y="918"/>
                  </a:cubicBezTo>
                  <a:cubicBezTo>
                    <a:pt x="59" y="921"/>
                    <a:pt x="65" y="923"/>
                    <a:pt x="72" y="923"/>
                  </a:cubicBezTo>
                  <a:cubicBezTo>
                    <a:pt x="142" y="923"/>
                    <a:pt x="317" y="736"/>
                    <a:pt x="492" y="523"/>
                  </a:cubicBezTo>
                  <a:cubicBezTo>
                    <a:pt x="694" y="267"/>
                    <a:pt x="865" y="64"/>
                    <a:pt x="833" y="11"/>
                  </a:cubicBezTo>
                  <a:cubicBezTo>
                    <a:pt x="827" y="4"/>
                    <a:pt x="818" y="0"/>
                    <a:pt x="805"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40"/>
            <p:cNvSpPr/>
            <p:nvPr/>
          </p:nvSpPr>
          <p:spPr>
            <a:xfrm>
              <a:off x="3349430" y="1113061"/>
              <a:ext cx="946065" cy="656160"/>
            </a:xfrm>
            <a:custGeom>
              <a:rect b="b" l="l" r="r" t="t"/>
              <a:pathLst>
                <a:path extrusionOk="0" h="10751" w="15501">
                  <a:moveTo>
                    <a:pt x="2656" y="0"/>
                  </a:moveTo>
                  <a:cubicBezTo>
                    <a:pt x="1920" y="342"/>
                    <a:pt x="1270" y="811"/>
                    <a:pt x="907" y="1483"/>
                  </a:cubicBezTo>
                  <a:cubicBezTo>
                    <a:pt x="224" y="2742"/>
                    <a:pt x="0" y="4225"/>
                    <a:pt x="107" y="5654"/>
                  </a:cubicBezTo>
                  <a:cubicBezTo>
                    <a:pt x="224" y="7212"/>
                    <a:pt x="203" y="8769"/>
                    <a:pt x="1547" y="9825"/>
                  </a:cubicBezTo>
                  <a:cubicBezTo>
                    <a:pt x="2336" y="10444"/>
                    <a:pt x="3531" y="10636"/>
                    <a:pt x="4502" y="10689"/>
                  </a:cubicBezTo>
                  <a:cubicBezTo>
                    <a:pt x="5239" y="10728"/>
                    <a:pt x="5982" y="10751"/>
                    <a:pt x="6728" y="10751"/>
                  </a:cubicBezTo>
                  <a:cubicBezTo>
                    <a:pt x="7839" y="10751"/>
                    <a:pt x="8955" y="10699"/>
                    <a:pt x="10060" y="10572"/>
                  </a:cubicBezTo>
                  <a:cubicBezTo>
                    <a:pt x="11638" y="10401"/>
                    <a:pt x="13399" y="10177"/>
                    <a:pt x="14433" y="8780"/>
                  </a:cubicBezTo>
                  <a:cubicBezTo>
                    <a:pt x="15148" y="7820"/>
                    <a:pt x="15479" y="6614"/>
                    <a:pt x="15500" y="5409"/>
                  </a:cubicBezTo>
                  <a:cubicBezTo>
                    <a:pt x="15500" y="5249"/>
                    <a:pt x="15500" y="5089"/>
                    <a:pt x="15479" y="4929"/>
                  </a:cubicBezTo>
                  <a:cubicBezTo>
                    <a:pt x="14711" y="5185"/>
                    <a:pt x="13943" y="5494"/>
                    <a:pt x="13175" y="5729"/>
                  </a:cubicBezTo>
                  <a:cubicBezTo>
                    <a:pt x="12339" y="6014"/>
                    <a:pt x="11449" y="6225"/>
                    <a:pt x="10565" y="6225"/>
                  </a:cubicBezTo>
                  <a:cubicBezTo>
                    <a:pt x="10162" y="6225"/>
                    <a:pt x="9761" y="6181"/>
                    <a:pt x="9366" y="6081"/>
                  </a:cubicBezTo>
                  <a:cubicBezTo>
                    <a:pt x="7798" y="5675"/>
                    <a:pt x="6571" y="4470"/>
                    <a:pt x="5590" y="3201"/>
                  </a:cubicBezTo>
                  <a:cubicBezTo>
                    <a:pt x="4843" y="2251"/>
                    <a:pt x="4161" y="1238"/>
                    <a:pt x="3254" y="448"/>
                  </a:cubicBezTo>
                  <a:cubicBezTo>
                    <a:pt x="3072" y="288"/>
                    <a:pt x="2870" y="150"/>
                    <a:pt x="2656"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7" name="Google Shape;2117;p40"/>
          <p:cNvGrpSpPr/>
          <p:nvPr/>
        </p:nvGrpSpPr>
        <p:grpSpPr>
          <a:xfrm>
            <a:off x="434232" y="539504"/>
            <a:ext cx="865228" cy="588779"/>
            <a:chOff x="3492675" y="2373759"/>
            <a:chExt cx="943440" cy="642001"/>
          </a:xfrm>
        </p:grpSpPr>
        <p:sp>
          <p:nvSpPr>
            <p:cNvPr id="2118" name="Google Shape;2118;p40"/>
            <p:cNvSpPr/>
            <p:nvPr/>
          </p:nvSpPr>
          <p:spPr>
            <a:xfrm>
              <a:off x="3492675" y="2373759"/>
              <a:ext cx="943440" cy="642001"/>
            </a:xfrm>
            <a:custGeom>
              <a:rect b="b" l="l" r="r" t="t"/>
              <a:pathLst>
                <a:path extrusionOk="0" h="10519" w="15458">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40"/>
            <p:cNvSpPr/>
            <p:nvPr/>
          </p:nvSpPr>
          <p:spPr>
            <a:xfrm>
              <a:off x="3697075" y="2473609"/>
              <a:ext cx="345810" cy="461284"/>
            </a:xfrm>
            <a:custGeom>
              <a:rect b="b" l="l" r="r" t="t"/>
              <a:pathLst>
                <a:path extrusionOk="0" h="7558" w="5666">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40"/>
            <p:cNvSpPr/>
            <p:nvPr/>
          </p:nvSpPr>
          <p:spPr>
            <a:xfrm>
              <a:off x="3521299" y="2441872"/>
              <a:ext cx="914816" cy="573217"/>
            </a:xfrm>
            <a:custGeom>
              <a:rect b="b" l="l" r="r" t="t"/>
              <a:pathLst>
                <a:path extrusionOk="0" h="9392" w="14989">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1" name="Google Shape;212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5" name="Shape 2125"/>
        <p:cNvGrpSpPr/>
        <p:nvPr/>
      </p:nvGrpSpPr>
      <p:grpSpPr>
        <a:xfrm>
          <a:off x="0" y="0"/>
          <a:ext cx="0" cy="0"/>
          <a:chOff x="0" y="0"/>
          <a:chExt cx="0" cy="0"/>
        </a:xfrm>
      </p:grpSpPr>
      <p:sp>
        <p:nvSpPr>
          <p:cNvPr id="2126" name="Google Shape;2126;p41"/>
          <p:cNvSpPr/>
          <p:nvPr/>
        </p:nvSpPr>
        <p:spPr>
          <a:xfrm>
            <a:off x="1052150" y="1665850"/>
            <a:ext cx="7873200" cy="2720400"/>
          </a:xfrm>
          <a:prstGeom prst="roundRect">
            <a:avLst>
              <a:gd fmla="val 12825"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41"/>
          <p:cNvSpPr txBox="1"/>
          <p:nvPr>
            <p:ph idx="1" type="subTitle"/>
          </p:nvPr>
        </p:nvSpPr>
        <p:spPr>
          <a:xfrm>
            <a:off x="1328800" y="2738050"/>
            <a:ext cx="7431900" cy="1173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In conclusion, sentiment analysis of movie reviews is a practical and beneficial task that may help a variety of stakeholders, including customers, distributors, and creators for motion pictures, make better choices.</a:t>
            </a:r>
            <a:endParaRPr/>
          </a:p>
          <a:p>
            <a:pPr indent="0" lvl="0" marL="0" rtl="0" algn="ctr">
              <a:lnSpc>
                <a:spcPct val="100000"/>
              </a:lnSpc>
              <a:spcBef>
                <a:spcPts val="0"/>
              </a:spcBef>
              <a:spcAft>
                <a:spcPts val="0"/>
              </a:spcAft>
              <a:buSzPts val="1400"/>
              <a:buNone/>
            </a:pPr>
            <a:r>
              <a:rPr lang="en"/>
              <a:t>The experiment shows that the naive Bayes classifier is the best-performing model for this job and that NLP and ML techniques may be employed to analyze and classify movie reviews as positive or negative based on their sentiment.</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p>
        </p:txBody>
      </p:sp>
      <p:sp>
        <p:nvSpPr>
          <p:cNvPr id="2128" name="Google Shape;2128;p41"/>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CONCLUSIONS</a:t>
            </a:r>
            <a:endParaRPr/>
          </a:p>
        </p:txBody>
      </p:sp>
      <p:grpSp>
        <p:nvGrpSpPr>
          <p:cNvPr id="2129" name="Google Shape;2129;p41"/>
          <p:cNvGrpSpPr/>
          <p:nvPr/>
        </p:nvGrpSpPr>
        <p:grpSpPr>
          <a:xfrm flipH="1" rot="-730486">
            <a:off x="1091409" y="1648710"/>
            <a:ext cx="680819" cy="444933"/>
            <a:chOff x="713225" y="901338"/>
            <a:chExt cx="1204537" cy="787197"/>
          </a:xfrm>
        </p:grpSpPr>
        <p:sp>
          <p:nvSpPr>
            <p:cNvPr id="2130" name="Google Shape;2130;p41"/>
            <p:cNvSpPr/>
            <p:nvPr/>
          </p:nvSpPr>
          <p:spPr>
            <a:xfrm>
              <a:off x="713225" y="901338"/>
              <a:ext cx="1204537" cy="787197"/>
            </a:xfrm>
            <a:custGeom>
              <a:rect b="b" l="l" r="r" t="t"/>
              <a:pathLst>
                <a:path extrusionOk="0" h="12898" w="19736">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1"/>
            <p:cNvSpPr/>
            <p:nvPr/>
          </p:nvSpPr>
          <p:spPr>
            <a:xfrm>
              <a:off x="1132523" y="1090845"/>
              <a:ext cx="552161" cy="474955"/>
            </a:xfrm>
            <a:custGeom>
              <a:rect b="b" l="l" r="r" t="t"/>
              <a:pathLst>
                <a:path extrusionOk="0" h="7782" w="9047">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41"/>
            <p:cNvSpPr/>
            <p:nvPr/>
          </p:nvSpPr>
          <p:spPr>
            <a:xfrm>
              <a:off x="713225" y="902131"/>
              <a:ext cx="1141369" cy="786404"/>
            </a:xfrm>
            <a:custGeom>
              <a:rect b="b" l="l" r="r" t="t"/>
              <a:pathLst>
                <a:path extrusionOk="0" h="12885" w="18701">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3" name="Google Shape;2133;p41"/>
          <p:cNvGrpSpPr/>
          <p:nvPr/>
        </p:nvGrpSpPr>
        <p:grpSpPr>
          <a:xfrm rot="-730486">
            <a:off x="1721647" y="1253627"/>
            <a:ext cx="525172" cy="428791"/>
            <a:chOff x="767239" y="2435280"/>
            <a:chExt cx="929159" cy="758635"/>
          </a:xfrm>
        </p:grpSpPr>
        <p:sp>
          <p:nvSpPr>
            <p:cNvPr id="2134" name="Google Shape;2134;p41"/>
            <p:cNvSpPr/>
            <p:nvPr/>
          </p:nvSpPr>
          <p:spPr>
            <a:xfrm>
              <a:off x="767239" y="2435280"/>
              <a:ext cx="929159" cy="758634"/>
            </a:xfrm>
            <a:custGeom>
              <a:rect b="b" l="l" r="r" t="t"/>
              <a:pathLst>
                <a:path extrusionOk="0" h="12430" w="15224">
                  <a:moveTo>
                    <a:pt x="8295" y="1"/>
                  </a:moveTo>
                  <a:cubicBezTo>
                    <a:pt x="7303" y="1"/>
                    <a:pt x="6312" y="86"/>
                    <a:pt x="5345" y="247"/>
                  </a:cubicBezTo>
                  <a:cubicBezTo>
                    <a:pt x="3905" y="471"/>
                    <a:pt x="2689" y="1282"/>
                    <a:pt x="2145" y="2701"/>
                  </a:cubicBezTo>
                  <a:cubicBezTo>
                    <a:pt x="1569" y="4194"/>
                    <a:pt x="1452" y="5816"/>
                    <a:pt x="1676" y="7394"/>
                  </a:cubicBezTo>
                  <a:cubicBezTo>
                    <a:pt x="1729" y="7725"/>
                    <a:pt x="1782" y="8067"/>
                    <a:pt x="1878" y="8408"/>
                  </a:cubicBezTo>
                  <a:cubicBezTo>
                    <a:pt x="1356" y="8835"/>
                    <a:pt x="897" y="9293"/>
                    <a:pt x="577" y="9869"/>
                  </a:cubicBezTo>
                  <a:cubicBezTo>
                    <a:pt x="129" y="10648"/>
                    <a:pt x="1" y="11661"/>
                    <a:pt x="438" y="12430"/>
                  </a:cubicBezTo>
                  <a:cubicBezTo>
                    <a:pt x="801" y="11320"/>
                    <a:pt x="1590" y="10349"/>
                    <a:pt x="2582" y="9752"/>
                  </a:cubicBezTo>
                  <a:cubicBezTo>
                    <a:pt x="2657" y="9827"/>
                    <a:pt x="2732" y="9901"/>
                    <a:pt x="2817" y="9965"/>
                  </a:cubicBezTo>
                  <a:cubicBezTo>
                    <a:pt x="4012" y="10936"/>
                    <a:pt x="5388" y="11480"/>
                    <a:pt x="6924" y="11640"/>
                  </a:cubicBezTo>
                  <a:cubicBezTo>
                    <a:pt x="7447" y="11698"/>
                    <a:pt x="7984" y="11727"/>
                    <a:pt x="8524" y="11727"/>
                  </a:cubicBezTo>
                  <a:cubicBezTo>
                    <a:pt x="9668" y="11727"/>
                    <a:pt x="10829" y="11599"/>
                    <a:pt x="11917" y="11352"/>
                  </a:cubicBezTo>
                  <a:cubicBezTo>
                    <a:pt x="14039" y="10872"/>
                    <a:pt x="14871" y="9261"/>
                    <a:pt x="15149" y="7256"/>
                  </a:cubicBezTo>
                  <a:cubicBezTo>
                    <a:pt x="15213" y="6808"/>
                    <a:pt x="15223" y="6338"/>
                    <a:pt x="15213" y="5869"/>
                  </a:cubicBezTo>
                  <a:cubicBezTo>
                    <a:pt x="15191" y="4994"/>
                    <a:pt x="15202" y="3874"/>
                    <a:pt x="14893" y="3042"/>
                  </a:cubicBezTo>
                  <a:cubicBezTo>
                    <a:pt x="14551" y="2114"/>
                    <a:pt x="13890" y="1293"/>
                    <a:pt x="13058" y="759"/>
                  </a:cubicBezTo>
                  <a:cubicBezTo>
                    <a:pt x="12205" y="215"/>
                    <a:pt x="10658" y="151"/>
                    <a:pt x="9655" y="55"/>
                  </a:cubicBezTo>
                  <a:cubicBezTo>
                    <a:pt x="9203" y="18"/>
                    <a:pt x="8749" y="1"/>
                    <a:pt x="8295"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41"/>
            <p:cNvSpPr/>
            <p:nvPr/>
          </p:nvSpPr>
          <p:spPr>
            <a:xfrm>
              <a:off x="1025104" y="2552647"/>
              <a:ext cx="524025" cy="468974"/>
            </a:xfrm>
            <a:custGeom>
              <a:rect b="b" l="l" r="r" t="t"/>
              <a:pathLst>
                <a:path extrusionOk="0" h="7684" w="8586">
                  <a:moveTo>
                    <a:pt x="4368" y="1"/>
                  </a:moveTo>
                  <a:cubicBezTo>
                    <a:pt x="3721" y="1"/>
                    <a:pt x="3071" y="120"/>
                    <a:pt x="2518" y="319"/>
                  </a:cubicBezTo>
                  <a:cubicBezTo>
                    <a:pt x="1344" y="746"/>
                    <a:pt x="544" y="1599"/>
                    <a:pt x="203" y="2773"/>
                  </a:cubicBezTo>
                  <a:cubicBezTo>
                    <a:pt x="0" y="3455"/>
                    <a:pt x="54" y="4191"/>
                    <a:pt x="214" y="4885"/>
                  </a:cubicBezTo>
                  <a:cubicBezTo>
                    <a:pt x="310" y="5279"/>
                    <a:pt x="427" y="5685"/>
                    <a:pt x="640" y="6037"/>
                  </a:cubicBezTo>
                  <a:cubicBezTo>
                    <a:pt x="1003" y="6624"/>
                    <a:pt x="1590" y="7082"/>
                    <a:pt x="2230" y="7349"/>
                  </a:cubicBezTo>
                  <a:cubicBezTo>
                    <a:pt x="2765" y="7577"/>
                    <a:pt x="3330" y="7683"/>
                    <a:pt x="3889" y="7683"/>
                  </a:cubicBezTo>
                  <a:cubicBezTo>
                    <a:pt x="6283" y="7683"/>
                    <a:pt x="8585" y="5737"/>
                    <a:pt x="8118" y="3082"/>
                  </a:cubicBezTo>
                  <a:cubicBezTo>
                    <a:pt x="7948" y="2111"/>
                    <a:pt x="7361" y="1162"/>
                    <a:pt x="6518" y="586"/>
                  </a:cubicBezTo>
                  <a:cubicBezTo>
                    <a:pt x="5919" y="173"/>
                    <a:pt x="5145" y="1"/>
                    <a:pt x="4368"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41"/>
            <p:cNvSpPr/>
            <p:nvPr/>
          </p:nvSpPr>
          <p:spPr>
            <a:xfrm>
              <a:off x="1133194" y="2746426"/>
              <a:ext cx="24108" cy="67990"/>
            </a:xfrm>
            <a:custGeom>
              <a:rect b="b" l="l" r="r" t="t"/>
              <a:pathLst>
                <a:path extrusionOk="0" h="1114" w="395">
                  <a:moveTo>
                    <a:pt x="78" y="0"/>
                  </a:moveTo>
                  <a:cubicBezTo>
                    <a:pt x="73" y="0"/>
                    <a:pt x="68" y="1"/>
                    <a:pt x="64" y="3"/>
                  </a:cubicBezTo>
                  <a:cubicBezTo>
                    <a:pt x="0" y="14"/>
                    <a:pt x="11" y="280"/>
                    <a:pt x="85" y="579"/>
                  </a:cubicBezTo>
                  <a:cubicBezTo>
                    <a:pt x="147" y="866"/>
                    <a:pt x="218" y="1114"/>
                    <a:pt x="290" y="1114"/>
                  </a:cubicBezTo>
                  <a:cubicBezTo>
                    <a:pt x="293" y="1114"/>
                    <a:pt x="296" y="1113"/>
                    <a:pt x="299" y="1112"/>
                  </a:cubicBezTo>
                  <a:cubicBezTo>
                    <a:pt x="363" y="1102"/>
                    <a:pt x="395" y="846"/>
                    <a:pt x="320" y="536"/>
                  </a:cubicBezTo>
                  <a:cubicBezTo>
                    <a:pt x="260" y="235"/>
                    <a:pt x="152" y="0"/>
                    <a:pt x="78"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41"/>
            <p:cNvSpPr/>
            <p:nvPr/>
          </p:nvSpPr>
          <p:spPr>
            <a:xfrm>
              <a:off x="1368843" y="2708769"/>
              <a:ext cx="21544" cy="63962"/>
            </a:xfrm>
            <a:custGeom>
              <a:rect b="b" l="l" r="r" t="t"/>
              <a:pathLst>
                <a:path extrusionOk="0" h="1048" w="353">
                  <a:moveTo>
                    <a:pt x="69" y="1"/>
                  </a:moveTo>
                  <a:cubicBezTo>
                    <a:pt x="67" y="1"/>
                    <a:pt x="66" y="1"/>
                    <a:pt x="65" y="1"/>
                  </a:cubicBezTo>
                  <a:cubicBezTo>
                    <a:pt x="1" y="23"/>
                    <a:pt x="22" y="257"/>
                    <a:pt x="65" y="535"/>
                  </a:cubicBezTo>
                  <a:cubicBezTo>
                    <a:pt x="117" y="827"/>
                    <a:pt x="169" y="1047"/>
                    <a:pt x="241" y="1047"/>
                  </a:cubicBezTo>
                  <a:cubicBezTo>
                    <a:pt x="243" y="1047"/>
                    <a:pt x="244" y="1047"/>
                    <a:pt x="246" y="1047"/>
                  </a:cubicBezTo>
                  <a:cubicBezTo>
                    <a:pt x="321" y="1047"/>
                    <a:pt x="353" y="791"/>
                    <a:pt x="299" y="492"/>
                  </a:cubicBezTo>
                  <a:cubicBezTo>
                    <a:pt x="247" y="211"/>
                    <a:pt x="124" y="1"/>
                    <a:pt x="69"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1"/>
            <p:cNvSpPr/>
            <p:nvPr/>
          </p:nvSpPr>
          <p:spPr>
            <a:xfrm>
              <a:off x="1094133" y="2691009"/>
              <a:ext cx="87948" cy="33568"/>
            </a:xfrm>
            <a:custGeom>
              <a:rect b="b" l="l" r="r" t="t"/>
              <a:pathLst>
                <a:path extrusionOk="0" h="550" w="1441">
                  <a:moveTo>
                    <a:pt x="111" y="1"/>
                  </a:moveTo>
                  <a:cubicBezTo>
                    <a:pt x="66" y="1"/>
                    <a:pt x="38" y="9"/>
                    <a:pt x="32" y="26"/>
                  </a:cubicBezTo>
                  <a:cubicBezTo>
                    <a:pt x="0" y="90"/>
                    <a:pt x="299" y="250"/>
                    <a:pt x="683" y="388"/>
                  </a:cubicBezTo>
                  <a:cubicBezTo>
                    <a:pt x="950" y="492"/>
                    <a:pt x="1187" y="550"/>
                    <a:pt x="1317" y="550"/>
                  </a:cubicBezTo>
                  <a:cubicBezTo>
                    <a:pt x="1373" y="550"/>
                    <a:pt x="1409" y="539"/>
                    <a:pt x="1419" y="516"/>
                  </a:cubicBezTo>
                  <a:cubicBezTo>
                    <a:pt x="1440" y="452"/>
                    <a:pt x="1152" y="292"/>
                    <a:pt x="768" y="164"/>
                  </a:cubicBezTo>
                  <a:cubicBezTo>
                    <a:pt x="494" y="62"/>
                    <a:pt x="236" y="1"/>
                    <a:pt x="111"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1"/>
            <p:cNvSpPr/>
            <p:nvPr/>
          </p:nvSpPr>
          <p:spPr>
            <a:xfrm>
              <a:off x="1336984" y="2640107"/>
              <a:ext cx="44981" cy="64328"/>
            </a:xfrm>
            <a:custGeom>
              <a:rect b="b" l="l" r="r" t="t"/>
              <a:pathLst>
                <a:path extrusionOk="0" h="1054" w="737">
                  <a:moveTo>
                    <a:pt x="664" y="0"/>
                  </a:moveTo>
                  <a:cubicBezTo>
                    <a:pt x="590" y="0"/>
                    <a:pt x="399" y="182"/>
                    <a:pt x="235" y="444"/>
                  </a:cubicBezTo>
                  <a:cubicBezTo>
                    <a:pt x="64" y="742"/>
                    <a:pt x="0" y="1009"/>
                    <a:pt x="53" y="1052"/>
                  </a:cubicBezTo>
                  <a:cubicBezTo>
                    <a:pt x="56" y="1053"/>
                    <a:pt x="59" y="1053"/>
                    <a:pt x="63" y="1053"/>
                  </a:cubicBezTo>
                  <a:cubicBezTo>
                    <a:pt x="132" y="1053"/>
                    <a:pt x="285" y="847"/>
                    <a:pt x="437" y="582"/>
                  </a:cubicBezTo>
                  <a:cubicBezTo>
                    <a:pt x="608" y="284"/>
                    <a:pt x="736" y="49"/>
                    <a:pt x="683" y="6"/>
                  </a:cubicBezTo>
                  <a:cubicBezTo>
                    <a:pt x="678" y="2"/>
                    <a:pt x="671" y="0"/>
                    <a:pt x="66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41"/>
            <p:cNvSpPr/>
            <p:nvPr/>
          </p:nvSpPr>
          <p:spPr>
            <a:xfrm>
              <a:off x="1196974" y="2773281"/>
              <a:ext cx="169365" cy="119868"/>
            </a:xfrm>
            <a:custGeom>
              <a:rect b="b" l="l" r="r" t="t"/>
              <a:pathLst>
                <a:path extrusionOk="0" h="1964" w="2775">
                  <a:moveTo>
                    <a:pt x="1387" y="0"/>
                  </a:moveTo>
                  <a:cubicBezTo>
                    <a:pt x="630" y="0"/>
                    <a:pt x="0" y="662"/>
                    <a:pt x="0" y="1483"/>
                  </a:cubicBezTo>
                  <a:cubicBezTo>
                    <a:pt x="0" y="1654"/>
                    <a:pt x="22" y="1814"/>
                    <a:pt x="75" y="1963"/>
                  </a:cubicBezTo>
                  <a:cubicBezTo>
                    <a:pt x="107" y="1931"/>
                    <a:pt x="150" y="1921"/>
                    <a:pt x="171" y="1910"/>
                  </a:cubicBezTo>
                  <a:cubicBezTo>
                    <a:pt x="705" y="1536"/>
                    <a:pt x="1494" y="1408"/>
                    <a:pt x="2091" y="1376"/>
                  </a:cubicBezTo>
                  <a:cubicBezTo>
                    <a:pt x="2203" y="1366"/>
                    <a:pt x="2318" y="1360"/>
                    <a:pt x="2433" y="1360"/>
                  </a:cubicBezTo>
                  <a:cubicBezTo>
                    <a:pt x="2547" y="1360"/>
                    <a:pt x="2662" y="1366"/>
                    <a:pt x="2774" y="1376"/>
                  </a:cubicBezTo>
                  <a:cubicBezTo>
                    <a:pt x="2721" y="598"/>
                    <a:pt x="2123" y="0"/>
                    <a:pt x="1387"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41"/>
            <p:cNvSpPr/>
            <p:nvPr/>
          </p:nvSpPr>
          <p:spPr>
            <a:xfrm>
              <a:off x="1213270" y="2810389"/>
              <a:ext cx="143915" cy="74948"/>
            </a:xfrm>
            <a:custGeom>
              <a:rect b="b" l="l" r="r" t="t"/>
              <a:pathLst>
                <a:path extrusionOk="0" h="1228" w="2358">
                  <a:moveTo>
                    <a:pt x="1227" y="0"/>
                  </a:moveTo>
                  <a:cubicBezTo>
                    <a:pt x="555" y="22"/>
                    <a:pt x="11" y="566"/>
                    <a:pt x="0" y="1227"/>
                  </a:cubicBezTo>
                  <a:cubicBezTo>
                    <a:pt x="523" y="907"/>
                    <a:pt x="1248" y="790"/>
                    <a:pt x="1824" y="747"/>
                  </a:cubicBezTo>
                  <a:cubicBezTo>
                    <a:pt x="1910" y="742"/>
                    <a:pt x="2000" y="739"/>
                    <a:pt x="2091" y="739"/>
                  </a:cubicBezTo>
                  <a:cubicBezTo>
                    <a:pt x="2182" y="739"/>
                    <a:pt x="2272" y="742"/>
                    <a:pt x="2358" y="747"/>
                  </a:cubicBezTo>
                  <a:cubicBezTo>
                    <a:pt x="2176" y="310"/>
                    <a:pt x="1728" y="0"/>
                    <a:pt x="1227" y="0"/>
                  </a:cubicBezTo>
                  <a:close/>
                </a:path>
              </a:pathLst>
            </a:custGeom>
            <a:solidFill>
              <a:srgbClr val="4C6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41"/>
            <p:cNvSpPr/>
            <p:nvPr/>
          </p:nvSpPr>
          <p:spPr>
            <a:xfrm>
              <a:off x="767911" y="2497229"/>
              <a:ext cx="918051" cy="696686"/>
            </a:xfrm>
            <a:custGeom>
              <a:rect b="b" l="l" r="r" t="t"/>
              <a:pathLst>
                <a:path extrusionOk="0" h="11415" w="15042">
                  <a:moveTo>
                    <a:pt x="3425" y="0"/>
                  </a:moveTo>
                  <a:cubicBezTo>
                    <a:pt x="2870" y="416"/>
                    <a:pt x="2433" y="971"/>
                    <a:pt x="2145" y="1675"/>
                  </a:cubicBezTo>
                  <a:cubicBezTo>
                    <a:pt x="1579" y="3179"/>
                    <a:pt x="1451" y="4801"/>
                    <a:pt x="1686" y="6379"/>
                  </a:cubicBezTo>
                  <a:cubicBezTo>
                    <a:pt x="1739" y="6710"/>
                    <a:pt x="1793" y="7052"/>
                    <a:pt x="1878" y="7393"/>
                  </a:cubicBezTo>
                  <a:cubicBezTo>
                    <a:pt x="1366" y="7820"/>
                    <a:pt x="897" y="8278"/>
                    <a:pt x="577" y="8854"/>
                  </a:cubicBezTo>
                  <a:cubicBezTo>
                    <a:pt x="139" y="9633"/>
                    <a:pt x="1" y="10646"/>
                    <a:pt x="438" y="11415"/>
                  </a:cubicBezTo>
                  <a:cubicBezTo>
                    <a:pt x="801" y="10305"/>
                    <a:pt x="1590" y="9334"/>
                    <a:pt x="2593" y="8737"/>
                  </a:cubicBezTo>
                  <a:cubicBezTo>
                    <a:pt x="2657" y="8812"/>
                    <a:pt x="2731" y="8886"/>
                    <a:pt x="2817" y="8950"/>
                  </a:cubicBezTo>
                  <a:cubicBezTo>
                    <a:pt x="4012" y="9921"/>
                    <a:pt x="5388" y="10465"/>
                    <a:pt x="6924" y="10625"/>
                  </a:cubicBezTo>
                  <a:cubicBezTo>
                    <a:pt x="7450" y="10683"/>
                    <a:pt x="7989" y="10712"/>
                    <a:pt x="8531" y="10712"/>
                  </a:cubicBezTo>
                  <a:cubicBezTo>
                    <a:pt x="9679" y="10712"/>
                    <a:pt x="10840" y="10584"/>
                    <a:pt x="11927" y="10337"/>
                  </a:cubicBezTo>
                  <a:cubicBezTo>
                    <a:pt x="13826" y="9910"/>
                    <a:pt x="14700" y="8545"/>
                    <a:pt x="15042" y="6817"/>
                  </a:cubicBezTo>
                  <a:cubicBezTo>
                    <a:pt x="14251" y="6317"/>
                    <a:pt x="13312" y="6128"/>
                    <a:pt x="12349" y="6128"/>
                  </a:cubicBezTo>
                  <a:cubicBezTo>
                    <a:pt x="11543" y="6128"/>
                    <a:pt x="10721" y="6260"/>
                    <a:pt x="9953" y="6454"/>
                  </a:cubicBezTo>
                  <a:cubicBezTo>
                    <a:pt x="9489" y="6574"/>
                    <a:pt x="9004" y="6710"/>
                    <a:pt x="8534" y="6710"/>
                  </a:cubicBezTo>
                  <a:cubicBezTo>
                    <a:pt x="8335" y="6710"/>
                    <a:pt x="8139" y="6685"/>
                    <a:pt x="7948" y="6625"/>
                  </a:cubicBezTo>
                  <a:cubicBezTo>
                    <a:pt x="7393" y="6454"/>
                    <a:pt x="6945" y="6006"/>
                    <a:pt x="6668" y="5483"/>
                  </a:cubicBezTo>
                  <a:cubicBezTo>
                    <a:pt x="6390" y="4971"/>
                    <a:pt x="6230" y="4395"/>
                    <a:pt x="6060" y="3841"/>
                  </a:cubicBezTo>
                  <a:cubicBezTo>
                    <a:pt x="5793" y="2945"/>
                    <a:pt x="5452" y="2070"/>
                    <a:pt x="4908" y="1312"/>
                  </a:cubicBezTo>
                  <a:cubicBezTo>
                    <a:pt x="4513" y="779"/>
                    <a:pt x="4001" y="331"/>
                    <a:pt x="3425"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3" name="Google Shape;2143;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p42"/>
          <p:cNvSpPr txBox="1"/>
          <p:nvPr/>
        </p:nvSpPr>
        <p:spPr>
          <a:xfrm>
            <a:off x="2253925" y="1782700"/>
            <a:ext cx="4722300" cy="1200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600"/>
              <a:buFont typeface="Arial"/>
              <a:buNone/>
            </a:pPr>
            <a:r>
              <a:rPr b="0" i="0" lang="en" sz="6600" u="none" cap="none" strike="noStrike">
                <a:solidFill>
                  <a:schemeClr val="dk1"/>
                </a:solidFill>
                <a:latin typeface="Paytone One"/>
                <a:ea typeface="Paytone One"/>
                <a:cs typeface="Paytone One"/>
                <a:sym typeface="Paytone One"/>
              </a:rPr>
              <a:t>THANKS!</a:t>
            </a:r>
            <a:endParaRPr b="0" i="0" sz="6600" u="none" cap="none" strike="noStrike">
              <a:solidFill>
                <a:schemeClr val="dk1"/>
              </a:solidFill>
              <a:latin typeface="Paytone One"/>
              <a:ea typeface="Paytone One"/>
              <a:cs typeface="Paytone One"/>
              <a:sym typeface="Paytone One"/>
            </a:endParaRPr>
          </a:p>
        </p:txBody>
      </p:sp>
      <p:sp>
        <p:nvSpPr>
          <p:cNvPr id="2149" name="Google Shape;214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motional Loneliness First Aid by Slidesgo">
  <a:themeElements>
    <a:clrScheme name="Simple Light">
      <a:dk1>
        <a:srgbClr val="455E70"/>
      </a:dk1>
      <a:lt1>
        <a:srgbClr val="F7F6F2"/>
      </a:lt1>
      <a:dk2>
        <a:srgbClr val="3A3939"/>
      </a:dk2>
      <a:lt2>
        <a:srgbClr val="E3D6C9"/>
      </a:lt2>
      <a:accent1>
        <a:srgbClr val="F2CC4E"/>
      </a:accent1>
      <a:accent2>
        <a:srgbClr val="E2BA4B"/>
      </a:accent2>
      <a:accent3>
        <a:srgbClr val="C69F3E"/>
      </a:accent3>
      <a:accent4>
        <a:srgbClr val="6FA0A4"/>
      </a:accent4>
      <a:accent5>
        <a:srgbClr val="98C4E6"/>
      </a:accent5>
      <a:accent6>
        <a:srgbClr val="73A0BE"/>
      </a:accent6>
      <a:hlink>
        <a:srgbClr val="2845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