
<file path=[Content_Types].xml><?xml version="1.0" encoding="utf-8"?>
<Types xmlns="http://schemas.openxmlformats.org/package/2006/content-types">
  <Default Extension="fntdata" ContentType="application/x-fontdata"/>
  <Default Extension="mkv" ContentType="video/unknown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99" r:id="rId4"/>
    <p:sldId id="302" r:id="rId5"/>
    <p:sldId id="303" r:id="rId6"/>
    <p:sldId id="304" r:id="rId7"/>
    <p:sldId id="305" r:id="rId8"/>
    <p:sldId id="306" r:id="rId9"/>
    <p:sldId id="307" r:id="rId10"/>
    <p:sldId id="264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298" r:id="rId22"/>
    <p:sldId id="287" r:id="rId23"/>
    <p:sldId id="318" r:id="rId24"/>
  </p:sldIdLst>
  <p:sldSz cx="9144000" cy="5143500" type="screen16x9"/>
  <p:notesSz cx="6858000" cy="9144000"/>
  <p:embeddedFontLst>
    <p:embeddedFont>
      <p:font typeface="Courgette" panose="02000603070400060004" pitchFamily="2" charset="0"/>
      <p:regular r:id="rId26"/>
    </p:embeddedFon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3C6F6-8827-4D9B-B275-DF4C7A3C2BD5}" v="12" dt="2022-12-13T23:59:23.667"/>
  </p1510:revLst>
</p1510:revInfo>
</file>

<file path=ppt/tableStyles.xml><?xml version="1.0" encoding="utf-8"?>
<a:tblStyleLst xmlns:a="http://schemas.openxmlformats.org/drawingml/2006/main" def="{1BFB3F3A-E672-4565-A75F-4EB6686242AB}">
  <a:tblStyle styleId="{1BFB3F3A-E672-4565-A75F-4EB6686242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AL MAHDI" userId="S::20-43084-1@student.aiub.edu::6f5e64a0-8547-40f7-b838-10e6d3381ebb" providerId="AD" clId="Web-{6E93C6F6-8827-4D9B-B275-DF4C7A3C2BD5}"/>
    <pc:docChg chg="modSld">
      <pc:chgData name="ABDULLAH AL MAHDI" userId="S::20-43084-1@student.aiub.edu::6f5e64a0-8547-40f7-b838-10e6d3381ebb" providerId="AD" clId="Web-{6E93C6F6-8827-4D9B-B275-DF4C7A3C2BD5}" dt="2022-12-13T23:59:23.667" v="7" actId="20577"/>
      <pc:docMkLst>
        <pc:docMk/>
      </pc:docMkLst>
      <pc:sldChg chg="modSp">
        <pc:chgData name="ABDULLAH AL MAHDI" userId="S::20-43084-1@student.aiub.edu::6f5e64a0-8547-40f7-b838-10e6d3381ebb" providerId="AD" clId="Web-{6E93C6F6-8827-4D9B-B275-DF4C7A3C2BD5}" dt="2022-12-13T23:57:21.883" v="3" actId="20577"/>
        <pc:sldMkLst>
          <pc:docMk/>
          <pc:sldMk cId="0" sldId="256"/>
        </pc:sldMkLst>
        <pc:spChg chg="mod">
          <ac:chgData name="ABDULLAH AL MAHDI" userId="S::20-43084-1@student.aiub.edu::6f5e64a0-8547-40f7-b838-10e6d3381ebb" providerId="AD" clId="Web-{6E93C6F6-8827-4D9B-B275-DF4C7A3C2BD5}" dt="2022-12-13T23:57:21.883" v="3" actId="20577"/>
          <ac:spMkLst>
            <pc:docMk/>
            <pc:sldMk cId="0" sldId="256"/>
            <ac:spMk id="46" creationId="{00000000-0000-0000-0000-000000000000}"/>
          </ac:spMkLst>
        </pc:spChg>
      </pc:sldChg>
      <pc:sldChg chg="modSp">
        <pc:chgData name="ABDULLAH AL MAHDI" userId="S::20-43084-1@student.aiub.edu::6f5e64a0-8547-40f7-b838-10e6d3381ebb" providerId="AD" clId="Web-{6E93C6F6-8827-4D9B-B275-DF4C7A3C2BD5}" dt="2022-12-13T23:59:06.010" v="4" actId="20577"/>
        <pc:sldMkLst>
          <pc:docMk/>
          <pc:sldMk cId="1207260691" sldId="303"/>
        </pc:sldMkLst>
        <pc:spChg chg="mod">
          <ac:chgData name="ABDULLAH AL MAHDI" userId="S::20-43084-1@student.aiub.edu::6f5e64a0-8547-40f7-b838-10e6d3381ebb" providerId="AD" clId="Web-{6E93C6F6-8827-4D9B-B275-DF4C7A3C2BD5}" dt="2022-12-13T23:59:06.010" v="4" actId="20577"/>
          <ac:spMkLst>
            <pc:docMk/>
            <pc:sldMk cId="1207260691" sldId="303"/>
            <ac:spMk id="13" creationId="{0BCFEB01-6AFB-FDA7-DE62-78679B469AF9}"/>
          </ac:spMkLst>
        </pc:spChg>
      </pc:sldChg>
      <pc:sldChg chg="modSp">
        <pc:chgData name="ABDULLAH AL MAHDI" userId="S::20-43084-1@student.aiub.edu::6f5e64a0-8547-40f7-b838-10e6d3381ebb" providerId="AD" clId="Web-{6E93C6F6-8827-4D9B-B275-DF4C7A3C2BD5}" dt="2022-12-13T23:59:19.089" v="6" actId="20577"/>
        <pc:sldMkLst>
          <pc:docMk/>
          <pc:sldMk cId="1278241009" sldId="305"/>
        </pc:sldMkLst>
        <pc:spChg chg="mod">
          <ac:chgData name="ABDULLAH AL MAHDI" userId="S::20-43084-1@student.aiub.edu::6f5e64a0-8547-40f7-b838-10e6d3381ebb" providerId="AD" clId="Web-{6E93C6F6-8827-4D9B-B275-DF4C7A3C2BD5}" dt="2022-12-13T23:59:19.089" v="6" actId="20577"/>
          <ac:spMkLst>
            <pc:docMk/>
            <pc:sldMk cId="1278241009" sldId="305"/>
            <ac:spMk id="4" creationId="{83E97393-BD7B-312D-5246-32DB8ADEB82A}"/>
          </ac:spMkLst>
        </pc:spChg>
      </pc:sldChg>
      <pc:sldChg chg="modSp">
        <pc:chgData name="ABDULLAH AL MAHDI" userId="S::20-43084-1@student.aiub.edu::6f5e64a0-8547-40f7-b838-10e6d3381ebb" providerId="AD" clId="Web-{6E93C6F6-8827-4D9B-B275-DF4C7A3C2BD5}" dt="2022-12-13T23:59:13.479" v="5" actId="20577"/>
        <pc:sldMkLst>
          <pc:docMk/>
          <pc:sldMk cId="2633592325" sldId="306"/>
        </pc:sldMkLst>
        <pc:spChg chg="mod">
          <ac:chgData name="ABDULLAH AL MAHDI" userId="S::20-43084-1@student.aiub.edu::6f5e64a0-8547-40f7-b838-10e6d3381ebb" providerId="AD" clId="Web-{6E93C6F6-8827-4D9B-B275-DF4C7A3C2BD5}" dt="2022-12-13T23:59:13.479" v="5" actId="20577"/>
          <ac:spMkLst>
            <pc:docMk/>
            <pc:sldMk cId="2633592325" sldId="306"/>
            <ac:spMk id="4" creationId="{83E97393-BD7B-312D-5246-32DB8ADEB82A}"/>
          </ac:spMkLst>
        </pc:spChg>
      </pc:sldChg>
      <pc:sldChg chg="modSp">
        <pc:chgData name="ABDULLAH AL MAHDI" userId="S::20-43084-1@student.aiub.edu::6f5e64a0-8547-40f7-b838-10e6d3381ebb" providerId="AD" clId="Web-{6E93C6F6-8827-4D9B-B275-DF4C7A3C2BD5}" dt="2022-12-13T23:59:23.667" v="7" actId="20577"/>
        <pc:sldMkLst>
          <pc:docMk/>
          <pc:sldMk cId="1996923842" sldId="307"/>
        </pc:sldMkLst>
        <pc:spChg chg="mod">
          <ac:chgData name="ABDULLAH AL MAHDI" userId="S::20-43084-1@student.aiub.edu::6f5e64a0-8547-40f7-b838-10e6d3381ebb" providerId="AD" clId="Web-{6E93C6F6-8827-4D9B-B275-DF4C7A3C2BD5}" dt="2022-12-13T23:59:23.667" v="7" actId="20577"/>
          <ac:spMkLst>
            <pc:docMk/>
            <pc:sldMk cId="1996923842" sldId="307"/>
            <ac:spMk id="4" creationId="{83E97393-BD7B-312D-5246-32DB8ADEB8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08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90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90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1595013267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1.mkv"/><Relationship Id="rId1" Type="http://schemas.openxmlformats.org/officeDocument/2006/relationships/video" Target="NULL" TargetMode="Externa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06786" y="303720"/>
            <a:ext cx="8328718" cy="2229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cs typeface="Times New Roman"/>
              </a:rPr>
              <a:t>Machine Learning Presentation</a:t>
            </a:r>
            <a:b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dirty="0">
                <a:latin typeface="Times New Roman"/>
                <a:cs typeface="Times New Roman"/>
              </a:rPr>
              <a:t>FACULTY: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DR. M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M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MANJURUL ISLAM </a:t>
            </a:r>
            <a:b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dirty="0">
                <a:latin typeface="Times New Roman"/>
                <a:cs typeface="Times New Roman"/>
              </a:rPr>
              <a:t>SEC: [B]</a:t>
            </a:r>
            <a:br>
              <a:rPr lang="en" sz="4000" dirty="0"/>
            </a:br>
            <a:r>
              <a:rPr lang="en" sz="2400" b="1" u="sng" dirty="0">
                <a:latin typeface="Times New Roman"/>
                <a:cs typeface="Times New Roman"/>
              </a:rPr>
              <a:t>Topic</a:t>
            </a:r>
            <a:r>
              <a:rPr lang="en" sz="2400" b="1" dirty="0">
                <a:latin typeface="Times New Roman"/>
                <a:cs typeface="Times New Roman"/>
              </a:rPr>
              <a:t>: </a:t>
            </a:r>
            <a:r>
              <a:rPr lang="en-US" sz="2400" b="1" dirty="0">
                <a:latin typeface="Times New Roman"/>
                <a:cs typeface="Times New Roman"/>
              </a:rPr>
              <a:t>Bangla Text Sentiment Analysis Using Supervised Machine Learning </a:t>
            </a:r>
            <a:br>
              <a:rPr lang="en-US" sz="4000" dirty="0"/>
            </a:br>
            <a:br>
              <a:rPr lang="en" sz="4000" dirty="0"/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5866108" y="2717178"/>
            <a:ext cx="2836190" cy="2086615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75AF46-232A-C232-6F66-1D7232583D5A}"/>
              </a:ext>
            </a:extLst>
          </p:cNvPr>
          <p:cNvSpPr txBox="1"/>
          <p:nvPr/>
        </p:nvSpPr>
        <p:spPr>
          <a:xfrm>
            <a:off x="587943" y="2696024"/>
            <a:ext cx="4697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3"/>
                </a:solidFill>
              </a:rPr>
              <a:t>Group Members                                   ID</a:t>
            </a:r>
          </a:p>
          <a:p>
            <a:endParaRPr lang="en-US" sz="1600" u="sng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Syeda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Faiza Karima                    20-43073-1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Abdullah Al Mahdi                     20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-43084-1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Muhammad Shahriar Zaman      20-41840-1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Rafid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Rahman        20-42801-1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248442"/>
            <a:ext cx="8229600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/>
              <a:t>Data Preprocessing 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D75F0-155E-6A2E-EEB3-67B409661E80}"/>
              </a:ext>
            </a:extLst>
          </p:cNvPr>
          <p:cNvSpPr txBox="1"/>
          <p:nvPr/>
        </p:nvSpPr>
        <p:spPr>
          <a:xfrm>
            <a:off x="2931042" y="21100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Tokenized Sentence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42FE5-9D14-8C42-B836-9B77F6700F98}"/>
              </a:ext>
            </a:extLst>
          </p:cNvPr>
          <p:cNvSpPr txBox="1"/>
          <p:nvPr/>
        </p:nvSpPr>
        <p:spPr>
          <a:xfrm>
            <a:off x="2931043" y="4780495"/>
            <a:ext cx="385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DA379-74CE-7DE0-84F2-7D22BE8A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856869"/>
            <a:ext cx="8242054" cy="1253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69D569-D6F9-0304-12D4-0B718A98A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03080"/>
            <a:ext cx="8242054" cy="22774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248442"/>
            <a:ext cx="8229600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D75F0-155E-6A2E-EEB3-67B409661E80}"/>
              </a:ext>
            </a:extLst>
          </p:cNvPr>
          <p:cNvSpPr txBox="1"/>
          <p:nvPr/>
        </p:nvSpPr>
        <p:spPr>
          <a:xfrm>
            <a:off x="2642284" y="15783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to CSV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42FE5-9D14-8C42-B836-9B77F6700F98}"/>
              </a:ext>
            </a:extLst>
          </p:cNvPr>
          <p:cNvSpPr txBox="1"/>
          <p:nvPr/>
        </p:nvSpPr>
        <p:spPr>
          <a:xfrm>
            <a:off x="3067401" y="4295876"/>
            <a:ext cx="385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35327-0A85-6F1A-A6F9-CFBA7E81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47624"/>
            <a:ext cx="8229600" cy="641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37F24A-0389-BBD6-7A34-0BBB5BD96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82933"/>
            <a:ext cx="8229600" cy="16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8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248442"/>
            <a:ext cx="8229600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42FE5-9D14-8C42-B836-9B77F6700F98}"/>
              </a:ext>
            </a:extLst>
          </p:cNvPr>
          <p:cNvSpPr txBox="1"/>
          <p:nvPr/>
        </p:nvSpPr>
        <p:spPr>
          <a:xfrm>
            <a:off x="2825444" y="4727217"/>
            <a:ext cx="385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to Vector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AD382-3146-83CD-C3C7-7BD00C95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02001"/>
            <a:ext cx="8229600" cy="2397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3534A-97EA-BE18-E47C-2492FD78F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181417"/>
            <a:ext cx="8229600" cy="15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5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248442"/>
            <a:ext cx="8229600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42FE5-9D14-8C42-B836-9B77F6700F98}"/>
              </a:ext>
            </a:extLst>
          </p:cNvPr>
          <p:cNvSpPr txBox="1"/>
          <p:nvPr/>
        </p:nvSpPr>
        <p:spPr>
          <a:xfrm>
            <a:off x="2515727" y="3385020"/>
            <a:ext cx="411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to Vector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AD188-EA9C-F345-D406-B82BB1AAE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6414"/>
            <a:ext cx="8229600" cy="14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6683BB-E40D-B163-90C3-F051C6AF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Split For Training And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82A76-4B32-9CAA-DF21-A7473766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5796"/>
            <a:ext cx="4114800" cy="3484562"/>
          </a:xfrm>
          <a:prstGeom prst="roundRect">
            <a:avLst>
              <a:gd name="adj" fmla="val 143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2B967-79A4-B922-0215-BA85BF88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58" y="1355558"/>
            <a:ext cx="3826042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359719-3E52-6C63-A9BB-173DE4A02267}"/>
              </a:ext>
            </a:extLst>
          </p:cNvPr>
          <p:cNvSpPr txBox="1"/>
          <p:nvPr/>
        </p:nvSpPr>
        <p:spPr>
          <a:xfrm>
            <a:off x="5551108" y="3895725"/>
            <a:ext cx="3592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Data Split For Training And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B2464-5876-2F2E-A8B9-70A469FCE900}"/>
              </a:ext>
            </a:extLst>
          </p:cNvPr>
          <p:cNvSpPr txBox="1"/>
          <p:nvPr/>
        </p:nvSpPr>
        <p:spPr>
          <a:xfrm>
            <a:off x="649705" y="1505614"/>
            <a:ext cx="3922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Dataset is divided into training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Eighty percent of the data is in the training set and twenty percent of the data is in the testing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Training size is 1959 and Testing size is 490</a:t>
            </a:r>
          </a:p>
        </p:txBody>
      </p:sp>
      <p:pic>
        <p:nvPicPr>
          <p:cNvPr id="13" name="Google Shape;2061;p40" title="Gráfico">
            <a:hlinkClick r:id="rId3"/>
            <a:extLst>
              <a:ext uri="{FF2B5EF4-FFF2-40B4-BE49-F238E27FC236}">
                <a16:creationId xmlns:a16="http://schemas.microsoft.com/office/drawing/2014/main" id="{8702DD89-3B90-7AD1-2DA1-A922A9570F3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7829" y="3627514"/>
            <a:ext cx="2507582" cy="15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76;p31" title="Gráfico">
            <a:hlinkClick r:id="rId5"/>
            <a:extLst>
              <a:ext uri="{FF2B5EF4-FFF2-40B4-BE49-F238E27FC236}">
                <a16:creationId xmlns:a16="http://schemas.microsoft.com/office/drawing/2014/main" id="{0E626691-D957-CB3C-B660-664DF693347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831492">
            <a:off x="-89891" y="3900574"/>
            <a:ext cx="1671705" cy="103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96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286A37-C3F4-DBA1-F8DD-4D672453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CC20E-72DC-99CE-D1CC-E6E430ADD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47774"/>
            <a:ext cx="4491789" cy="3456934"/>
          </a:xfrm>
          <a:prstGeom prst="roundRect">
            <a:avLst>
              <a:gd name="adj" fmla="val 143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8D8B1-E744-D12B-89CD-BF3D54F1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06" y="1130968"/>
            <a:ext cx="3173095" cy="838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D939F1-7B9E-2396-10DD-537334B7C960}"/>
              </a:ext>
            </a:extLst>
          </p:cNvPr>
          <p:cNvSpPr txBox="1"/>
          <p:nvPr/>
        </p:nvSpPr>
        <p:spPr>
          <a:xfrm>
            <a:off x="585536" y="1520826"/>
            <a:ext cx="38821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Vector Machine 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 Nearest Neighbors (KNN)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Logistic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Decision Tree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238EA-8A0A-FEAF-5150-B95495124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606" y="1968974"/>
            <a:ext cx="3169849" cy="8962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011CCE-7045-3FDA-67C2-13A5409F6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607" y="2865269"/>
            <a:ext cx="3169848" cy="9431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FF97AA-D5E4-F0B5-2C7B-C3D1B03DA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606" y="3808413"/>
            <a:ext cx="3169847" cy="8962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AA4AF4-E626-BDDC-F8A9-EBD4E5DB0306}"/>
              </a:ext>
            </a:extLst>
          </p:cNvPr>
          <p:cNvSpPr txBox="1"/>
          <p:nvPr/>
        </p:nvSpPr>
        <p:spPr>
          <a:xfrm>
            <a:off x="5743613" y="4704708"/>
            <a:ext cx="3592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Model building and training</a:t>
            </a:r>
          </a:p>
        </p:txBody>
      </p:sp>
      <p:grpSp>
        <p:nvGrpSpPr>
          <p:cNvPr id="60" name="Google Shape;1483;p32">
            <a:extLst>
              <a:ext uri="{FF2B5EF4-FFF2-40B4-BE49-F238E27FC236}">
                <a16:creationId xmlns:a16="http://schemas.microsoft.com/office/drawing/2014/main" id="{B3F162C4-C129-CCCD-2F3C-54DD4A73F2C0}"/>
              </a:ext>
            </a:extLst>
          </p:cNvPr>
          <p:cNvGrpSpPr/>
          <p:nvPr/>
        </p:nvGrpSpPr>
        <p:grpSpPr>
          <a:xfrm>
            <a:off x="-105714" y="3609760"/>
            <a:ext cx="1610518" cy="1556027"/>
            <a:chOff x="-2362222" y="2639837"/>
            <a:chExt cx="2038181" cy="2091917"/>
          </a:xfrm>
        </p:grpSpPr>
        <p:sp>
          <p:nvSpPr>
            <p:cNvPr id="61" name="Google Shape;1484;p32">
              <a:extLst>
                <a:ext uri="{FF2B5EF4-FFF2-40B4-BE49-F238E27FC236}">
                  <a16:creationId xmlns:a16="http://schemas.microsoft.com/office/drawing/2014/main" id="{36DABEE1-736C-4645-3754-817FAC4FECA2}"/>
                </a:ext>
              </a:extLst>
            </p:cNvPr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85;p32">
              <a:extLst>
                <a:ext uri="{FF2B5EF4-FFF2-40B4-BE49-F238E27FC236}">
                  <a16:creationId xmlns:a16="http://schemas.microsoft.com/office/drawing/2014/main" id="{4F7F3226-E580-D0C3-528B-F52B5C79C320}"/>
                </a:ext>
              </a:extLst>
            </p:cNvPr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86;p32">
              <a:extLst>
                <a:ext uri="{FF2B5EF4-FFF2-40B4-BE49-F238E27FC236}">
                  <a16:creationId xmlns:a16="http://schemas.microsoft.com/office/drawing/2014/main" id="{E8CE58CE-C710-FFDE-50CA-A62C76B23F99}"/>
                </a:ext>
              </a:extLst>
            </p:cNvPr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87;p32">
              <a:extLst>
                <a:ext uri="{FF2B5EF4-FFF2-40B4-BE49-F238E27FC236}">
                  <a16:creationId xmlns:a16="http://schemas.microsoft.com/office/drawing/2014/main" id="{C997A333-B8B3-5A1C-7FDC-EFEEBF2E9928}"/>
                </a:ext>
              </a:extLst>
            </p:cNvPr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88;p32">
              <a:extLst>
                <a:ext uri="{FF2B5EF4-FFF2-40B4-BE49-F238E27FC236}">
                  <a16:creationId xmlns:a16="http://schemas.microsoft.com/office/drawing/2014/main" id="{34B3635E-A674-DF08-4FBE-FAD8463D0D9A}"/>
                </a:ext>
              </a:extLst>
            </p:cNvPr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89;p32">
              <a:extLst>
                <a:ext uri="{FF2B5EF4-FFF2-40B4-BE49-F238E27FC236}">
                  <a16:creationId xmlns:a16="http://schemas.microsoft.com/office/drawing/2014/main" id="{4849FB09-5EBB-B607-08BA-F1F1EE9E0BC3}"/>
                </a:ext>
              </a:extLst>
            </p:cNvPr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90;p32">
              <a:extLst>
                <a:ext uri="{FF2B5EF4-FFF2-40B4-BE49-F238E27FC236}">
                  <a16:creationId xmlns:a16="http://schemas.microsoft.com/office/drawing/2014/main" id="{A0F65505-817C-D79D-09A9-96694B3DD9CD}"/>
                </a:ext>
              </a:extLst>
            </p:cNvPr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91;p32">
              <a:extLst>
                <a:ext uri="{FF2B5EF4-FFF2-40B4-BE49-F238E27FC236}">
                  <a16:creationId xmlns:a16="http://schemas.microsoft.com/office/drawing/2014/main" id="{914AC1C3-94C3-48DC-E019-0FA31A441ECF}"/>
                </a:ext>
              </a:extLst>
            </p:cNvPr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92;p32">
              <a:extLst>
                <a:ext uri="{FF2B5EF4-FFF2-40B4-BE49-F238E27FC236}">
                  <a16:creationId xmlns:a16="http://schemas.microsoft.com/office/drawing/2014/main" id="{5829A370-E2E7-418C-ECA5-E3CB4331CE58}"/>
                </a:ext>
              </a:extLst>
            </p:cNvPr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93;p32">
              <a:extLst>
                <a:ext uri="{FF2B5EF4-FFF2-40B4-BE49-F238E27FC236}">
                  <a16:creationId xmlns:a16="http://schemas.microsoft.com/office/drawing/2014/main" id="{29720640-2B2F-B3AA-30FB-B693C9B4695F}"/>
                </a:ext>
              </a:extLst>
            </p:cNvPr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94;p32">
              <a:extLst>
                <a:ext uri="{FF2B5EF4-FFF2-40B4-BE49-F238E27FC236}">
                  <a16:creationId xmlns:a16="http://schemas.microsoft.com/office/drawing/2014/main" id="{AE8E8EE6-78C4-5B55-FBC3-2973A6AB6655}"/>
                </a:ext>
              </a:extLst>
            </p:cNvPr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95;p32">
              <a:extLst>
                <a:ext uri="{FF2B5EF4-FFF2-40B4-BE49-F238E27FC236}">
                  <a16:creationId xmlns:a16="http://schemas.microsoft.com/office/drawing/2014/main" id="{2D378170-45B0-DFB8-F445-438ED4BA0B47}"/>
                </a:ext>
              </a:extLst>
            </p:cNvPr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96;p32">
              <a:extLst>
                <a:ext uri="{FF2B5EF4-FFF2-40B4-BE49-F238E27FC236}">
                  <a16:creationId xmlns:a16="http://schemas.microsoft.com/office/drawing/2014/main" id="{CD8CC2B6-CB22-25CE-0A23-923D836546F4}"/>
                </a:ext>
              </a:extLst>
            </p:cNvPr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97;p32">
              <a:extLst>
                <a:ext uri="{FF2B5EF4-FFF2-40B4-BE49-F238E27FC236}">
                  <a16:creationId xmlns:a16="http://schemas.microsoft.com/office/drawing/2014/main" id="{D4EC802C-8EBD-83C3-0F17-582B32B9AF9B}"/>
                </a:ext>
              </a:extLst>
            </p:cNvPr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98;p32">
              <a:extLst>
                <a:ext uri="{FF2B5EF4-FFF2-40B4-BE49-F238E27FC236}">
                  <a16:creationId xmlns:a16="http://schemas.microsoft.com/office/drawing/2014/main" id="{118C3DB2-EB1B-E9BD-CC3D-A7EE24BAB81D}"/>
                </a:ext>
              </a:extLst>
            </p:cNvPr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99;p32">
              <a:extLst>
                <a:ext uri="{FF2B5EF4-FFF2-40B4-BE49-F238E27FC236}">
                  <a16:creationId xmlns:a16="http://schemas.microsoft.com/office/drawing/2014/main" id="{E07A0699-65C8-47AB-75A5-9F718BE4DC0D}"/>
                </a:ext>
              </a:extLst>
            </p:cNvPr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00;p32">
              <a:extLst>
                <a:ext uri="{FF2B5EF4-FFF2-40B4-BE49-F238E27FC236}">
                  <a16:creationId xmlns:a16="http://schemas.microsoft.com/office/drawing/2014/main" id="{C67D2CEC-BD4D-0040-2773-9981179C6FBB}"/>
                </a:ext>
              </a:extLst>
            </p:cNvPr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01;p32">
              <a:extLst>
                <a:ext uri="{FF2B5EF4-FFF2-40B4-BE49-F238E27FC236}">
                  <a16:creationId xmlns:a16="http://schemas.microsoft.com/office/drawing/2014/main" id="{DB236BDE-CAEB-938F-683E-AEFA33A42761}"/>
                </a:ext>
              </a:extLst>
            </p:cNvPr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02;p32">
              <a:extLst>
                <a:ext uri="{FF2B5EF4-FFF2-40B4-BE49-F238E27FC236}">
                  <a16:creationId xmlns:a16="http://schemas.microsoft.com/office/drawing/2014/main" id="{9CC63C08-938D-9A50-9AE7-ABF39D957DE6}"/>
                </a:ext>
              </a:extLst>
            </p:cNvPr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03;p32">
              <a:extLst>
                <a:ext uri="{FF2B5EF4-FFF2-40B4-BE49-F238E27FC236}">
                  <a16:creationId xmlns:a16="http://schemas.microsoft.com/office/drawing/2014/main" id="{A4FAC588-A8F4-6B7A-01B3-CF2DD3B5B836}"/>
                </a:ext>
              </a:extLst>
            </p:cNvPr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04;p32">
              <a:extLst>
                <a:ext uri="{FF2B5EF4-FFF2-40B4-BE49-F238E27FC236}">
                  <a16:creationId xmlns:a16="http://schemas.microsoft.com/office/drawing/2014/main" id="{2C29FF7B-294C-4F7E-AEFF-8AC0160C0DE6}"/>
                </a:ext>
              </a:extLst>
            </p:cNvPr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05;p32">
              <a:extLst>
                <a:ext uri="{FF2B5EF4-FFF2-40B4-BE49-F238E27FC236}">
                  <a16:creationId xmlns:a16="http://schemas.microsoft.com/office/drawing/2014/main" id="{D1969C88-1AD8-1BD7-A778-6052C455EED7}"/>
                </a:ext>
              </a:extLst>
            </p:cNvPr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06;p32">
              <a:extLst>
                <a:ext uri="{FF2B5EF4-FFF2-40B4-BE49-F238E27FC236}">
                  <a16:creationId xmlns:a16="http://schemas.microsoft.com/office/drawing/2014/main" id="{13DF10DA-7F05-98CD-5767-64B1FFC5477A}"/>
                </a:ext>
              </a:extLst>
            </p:cNvPr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07;p32">
              <a:extLst>
                <a:ext uri="{FF2B5EF4-FFF2-40B4-BE49-F238E27FC236}">
                  <a16:creationId xmlns:a16="http://schemas.microsoft.com/office/drawing/2014/main" id="{044A248A-2D1B-D3B7-6F38-EFB0BA76EB9E}"/>
                </a:ext>
              </a:extLst>
            </p:cNvPr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08;p32">
              <a:extLst>
                <a:ext uri="{FF2B5EF4-FFF2-40B4-BE49-F238E27FC236}">
                  <a16:creationId xmlns:a16="http://schemas.microsoft.com/office/drawing/2014/main" id="{1606EC6F-F2A5-0898-EC31-B4C9CAC4AA5E}"/>
                </a:ext>
              </a:extLst>
            </p:cNvPr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09;p32">
              <a:extLst>
                <a:ext uri="{FF2B5EF4-FFF2-40B4-BE49-F238E27FC236}">
                  <a16:creationId xmlns:a16="http://schemas.microsoft.com/office/drawing/2014/main" id="{FD140BBB-5B25-42B0-3C38-F69182103D83}"/>
                </a:ext>
              </a:extLst>
            </p:cNvPr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10;p32">
              <a:extLst>
                <a:ext uri="{FF2B5EF4-FFF2-40B4-BE49-F238E27FC236}">
                  <a16:creationId xmlns:a16="http://schemas.microsoft.com/office/drawing/2014/main" id="{08CE9933-08EA-6905-8096-FA742D3BE059}"/>
                </a:ext>
              </a:extLst>
            </p:cNvPr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11;p32">
              <a:extLst>
                <a:ext uri="{FF2B5EF4-FFF2-40B4-BE49-F238E27FC236}">
                  <a16:creationId xmlns:a16="http://schemas.microsoft.com/office/drawing/2014/main" id="{D8495F67-E57B-D845-D46D-C63F76DC19A3}"/>
                </a:ext>
              </a:extLst>
            </p:cNvPr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12;p32">
              <a:extLst>
                <a:ext uri="{FF2B5EF4-FFF2-40B4-BE49-F238E27FC236}">
                  <a16:creationId xmlns:a16="http://schemas.microsoft.com/office/drawing/2014/main" id="{843F3F40-AC36-F06F-FB02-848A0476162B}"/>
                </a:ext>
              </a:extLst>
            </p:cNvPr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13;p32">
              <a:extLst>
                <a:ext uri="{FF2B5EF4-FFF2-40B4-BE49-F238E27FC236}">
                  <a16:creationId xmlns:a16="http://schemas.microsoft.com/office/drawing/2014/main" id="{53AA3C1C-2D51-9103-AA07-BC1040681CD0}"/>
                </a:ext>
              </a:extLst>
            </p:cNvPr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4;p32">
              <a:extLst>
                <a:ext uri="{FF2B5EF4-FFF2-40B4-BE49-F238E27FC236}">
                  <a16:creationId xmlns:a16="http://schemas.microsoft.com/office/drawing/2014/main" id="{901853F8-2E98-E9B5-D4D0-9D1C981F125C}"/>
                </a:ext>
              </a:extLst>
            </p:cNvPr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15;p32">
              <a:extLst>
                <a:ext uri="{FF2B5EF4-FFF2-40B4-BE49-F238E27FC236}">
                  <a16:creationId xmlns:a16="http://schemas.microsoft.com/office/drawing/2014/main" id="{8354E1DD-0AA5-68FA-0507-B20C7F5D532B}"/>
                </a:ext>
              </a:extLst>
            </p:cNvPr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16;p32">
              <a:extLst>
                <a:ext uri="{FF2B5EF4-FFF2-40B4-BE49-F238E27FC236}">
                  <a16:creationId xmlns:a16="http://schemas.microsoft.com/office/drawing/2014/main" id="{122871D5-0DA0-BDAF-C91A-AAC6404616D2}"/>
                </a:ext>
              </a:extLst>
            </p:cNvPr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17;p32">
              <a:extLst>
                <a:ext uri="{FF2B5EF4-FFF2-40B4-BE49-F238E27FC236}">
                  <a16:creationId xmlns:a16="http://schemas.microsoft.com/office/drawing/2014/main" id="{7DEB8AFC-2C9E-4B53-908F-59205D09ECFE}"/>
                </a:ext>
              </a:extLst>
            </p:cNvPr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18;p32">
              <a:extLst>
                <a:ext uri="{FF2B5EF4-FFF2-40B4-BE49-F238E27FC236}">
                  <a16:creationId xmlns:a16="http://schemas.microsoft.com/office/drawing/2014/main" id="{13B01A01-7FFC-1522-12D2-F1641518C44E}"/>
                </a:ext>
              </a:extLst>
            </p:cNvPr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19;p32">
              <a:extLst>
                <a:ext uri="{FF2B5EF4-FFF2-40B4-BE49-F238E27FC236}">
                  <a16:creationId xmlns:a16="http://schemas.microsoft.com/office/drawing/2014/main" id="{7001F2C9-1AFD-4386-914E-0DD4BBAB78BF}"/>
                </a:ext>
              </a:extLst>
            </p:cNvPr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20;p32">
              <a:extLst>
                <a:ext uri="{FF2B5EF4-FFF2-40B4-BE49-F238E27FC236}">
                  <a16:creationId xmlns:a16="http://schemas.microsoft.com/office/drawing/2014/main" id="{4F040B90-53A7-C0C5-2552-790D0F4665B5}"/>
                </a:ext>
              </a:extLst>
            </p:cNvPr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21;p32">
              <a:extLst>
                <a:ext uri="{FF2B5EF4-FFF2-40B4-BE49-F238E27FC236}">
                  <a16:creationId xmlns:a16="http://schemas.microsoft.com/office/drawing/2014/main" id="{212F9507-B5B8-8744-ADD6-33647AB22809}"/>
                </a:ext>
              </a:extLst>
            </p:cNvPr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22;p32">
              <a:extLst>
                <a:ext uri="{FF2B5EF4-FFF2-40B4-BE49-F238E27FC236}">
                  <a16:creationId xmlns:a16="http://schemas.microsoft.com/office/drawing/2014/main" id="{06ECF4DF-444A-E519-48E8-1E0160D80C3A}"/>
                </a:ext>
              </a:extLst>
            </p:cNvPr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23;p32">
              <a:extLst>
                <a:ext uri="{FF2B5EF4-FFF2-40B4-BE49-F238E27FC236}">
                  <a16:creationId xmlns:a16="http://schemas.microsoft.com/office/drawing/2014/main" id="{1FFD0525-7914-8D2E-BB6D-3BF5C285371D}"/>
                </a:ext>
              </a:extLst>
            </p:cNvPr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24;p32">
              <a:extLst>
                <a:ext uri="{FF2B5EF4-FFF2-40B4-BE49-F238E27FC236}">
                  <a16:creationId xmlns:a16="http://schemas.microsoft.com/office/drawing/2014/main" id="{1ACFB9BD-BE82-E63A-7433-D551C6FBF8ED}"/>
                </a:ext>
              </a:extLst>
            </p:cNvPr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25;p32">
              <a:extLst>
                <a:ext uri="{FF2B5EF4-FFF2-40B4-BE49-F238E27FC236}">
                  <a16:creationId xmlns:a16="http://schemas.microsoft.com/office/drawing/2014/main" id="{C8402613-AE4B-D98D-4952-9F51F015FCAD}"/>
                </a:ext>
              </a:extLst>
            </p:cNvPr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26;p32">
              <a:extLst>
                <a:ext uri="{FF2B5EF4-FFF2-40B4-BE49-F238E27FC236}">
                  <a16:creationId xmlns:a16="http://schemas.microsoft.com/office/drawing/2014/main" id="{A7E78677-10CC-B18B-B234-447526002536}"/>
                </a:ext>
              </a:extLst>
            </p:cNvPr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27;p32">
              <a:extLst>
                <a:ext uri="{FF2B5EF4-FFF2-40B4-BE49-F238E27FC236}">
                  <a16:creationId xmlns:a16="http://schemas.microsoft.com/office/drawing/2014/main" id="{D2CF08C1-63CF-E5A2-5090-BB6167CAC1A8}"/>
                </a:ext>
              </a:extLst>
            </p:cNvPr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946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AE37D1-12F7-358C-FC14-C6FBF95C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33EBD-332A-8A17-A1AD-52CA3B831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3895" y="1247775"/>
            <a:ext cx="3392905" cy="3227972"/>
          </a:xfrm>
          <a:prstGeom prst="roundRect">
            <a:avLst>
              <a:gd name="adj" fmla="val 143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86890-D607-5B02-29DE-C600B2928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2" y="1247775"/>
            <a:ext cx="4670628" cy="32279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75B6A9-A88D-A56F-3A06-59F9506126F9}"/>
              </a:ext>
            </a:extLst>
          </p:cNvPr>
          <p:cNvSpPr txBox="1"/>
          <p:nvPr/>
        </p:nvSpPr>
        <p:spPr>
          <a:xfrm>
            <a:off x="5510463" y="1620253"/>
            <a:ext cx="2927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function to calculate the accuracy of the developed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function would show an accuracy score and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plots the confusion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25E1CE-92BD-C34A-D4ED-05F077DD0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64"/>
          <a:stretch/>
        </p:blipFill>
        <p:spPr>
          <a:xfrm>
            <a:off x="7756206" y="3737811"/>
            <a:ext cx="1387794" cy="1405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1B5A1A-1C67-1F66-2EAD-DD675C22389F}"/>
              </a:ext>
            </a:extLst>
          </p:cNvPr>
          <p:cNvSpPr txBox="1"/>
          <p:nvPr/>
        </p:nvSpPr>
        <p:spPr>
          <a:xfrm>
            <a:off x="1470768" y="4475747"/>
            <a:ext cx="3592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Function for accuracy testing</a:t>
            </a:r>
          </a:p>
        </p:txBody>
      </p:sp>
    </p:spTree>
    <p:extLst>
      <p:ext uri="{BB962C8B-B14F-4D97-AF65-F5344CB8AC3E}">
        <p14:creationId xmlns:p14="http://schemas.microsoft.com/office/powerpoint/2010/main" val="98220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14423C-5437-518B-0873-FE2B6FD9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3A99A-9ACD-02B9-6AB1-1742CD55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9" y="941049"/>
            <a:ext cx="3102350" cy="3791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467C9B-7241-712A-D9FE-454E193A4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61" y="941049"/>
            <a:ext cx="3102350" cy="38018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DDF011-20E2-5E3E-A898-3ED98B06E4A8}"/>
              </a:ext>
            </a:extLst>
          </p:cNvPr>
          <p:cNvSpPr txBox="1"/>
          <p:nvPr/>
        </p:nvSpPr>
        <p:spPr>
          <a:xfrm>
            <a:off x="1703379" y="4732337"/>
            <a:ext cx="2682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SVM Accuracy and Confusion Matrix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12694-5E15-C650-DD2D-B92766CA629D}"/>
              </a:ext>
            </a:extLst>
          </p:cNvPr>
          <p:cNvSpPr txBox="1"/>
          <p:nvPr/>
        </p:nvSpPr>
        <p:spPr>
          <a:xfrm>
            <a:off x="5253790" y="4732337"/>
            <a:ext cx="28635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KNN Accuracy and Confusion Matrix </a:t>
            </a:r>
          </a:p>
        </p:txBody>
      </p:sp>
    </p:spTree>
    <p:extLst>
      <p:ext uri="{BB962C8B-B14F-4D97-AF65-F5344CB8AC3E}">
        <p14:creationId xmlns:p14="http://schemas.microsoft.com/office/powerpoint/2010/main" val="164877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14423C-5437-518B-0873-FE2B6FD9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Testing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2030D-8BD9-B4FB-7740-6A003E215255}"/>
              </a:ext>
            </a:extLst>
          </p:cNvPr>
          <p:cNvSpPr txBox="1"/>
          <p:nvPr/>
        </p:nvSpPr>
        <p:spPr>
          <a:xfrm>
            <a:off x="898358" y="4724232"/>
            <a:ext cx="35549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Logistic regression Accuracy and Confusion Matrix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4E2FBF-3028-4C91-B075-F9035F853395}"/>
              </a:ext>
            </a:extLst>
          </p:cNvPr>
          <p:cNvSpPr txBox="1"/>
          <p:nvPr/>
        </p:nvSpPr>
        <p:spPr>
          <a:xfrm>
            <a:off x="4902662" y="4732337"/>
            <a:ext cx="32084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Decision Tree Accuracy and Confusion Matrix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A6E703-C720-E72A-EA80-AF7FD615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0" y="941050"/>
            <a:ext cx="3102349" cy="37912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297F22-E9F7-77DA-F62B-D463BED1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62" y="941049"/>
            <a:ext cx="3102350" cy="37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3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7B19-6C7D-2838-3417-1C9AE188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Comparison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4E950-3C2D-1FF2-53E7-B32D2B0A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81" y="1210570"/>
            <a:ext cx="6201837" cy="3343407"/>
          </a:xfrm>
          <a:prstGeom prst="rect">
            <a:avLst/>
          </a:prstGeom>
        </p:spPr>
      </p:pic>
      <p:grpSp>
        <p:nvGrpSpPr>
          <p:cNvPr id="6" name="Google Shape;1564;p33">
            <a:extLst>
              <a:ext uri="{FF2B5EF4-FFF2-40B4-BE49-F238E27FC236}">
                <a16:creationId xmlns:a16="http://schemas.microsoft.com/office/drawing/2014/main" id="{7D328A52-572B-D46A-E646-338815AC9FD6}"/>
              </a:ext>
            </a:extLst>
          </p:cNvPr>
          <p:cNvGrpSpPr/>
          <p:nvPr/>
        </p:nvGrpSpPr>
        <p:grpSpPr>
          <a:xfrm>
            <a:off x="-120317" y="3224462"/>
            <a:ext cx="930443" cy="1919038"/>
            <a:chOff x="3482626" y="1397971"/>
            <a:chExt cx="1564666" cy="3334008"/>
          </a:xfrm>
        </p:grpSpPr>
        <p:sp>
          <p:nvSpPr>
            <p:cNvPr id="7" name="Google Shape;1565;p33">
              <a:extLst>
                <a:ext uri="{FF2B5EF4-FFF2-40B4-BE49-F238E27FC236}">
                  <a16:creationId xmlns:a16="http://schemas.microsoft.com/office/drawing/2014/main" id="{FE6DC901-AA1B-F26F-36D9-0F8BBB8C1D99}"/>
                </a:ext>
              </a:extLst>
            </p:cNvPr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66;p33">
              <a:extLst>
                <a:ext uri="{FF2B5EF4-FFF2-40B4-BE49-F238E27FC236}">
                  <a16:creationId xmlns:a16="http://schemas.microsoft.com/office/drawing/2014/main" id="{CA1BC7CE-8492-CCDE-069E-425F703B8B80}"/>
                </a:ext>
              </a:extLst>
            </p:cNvPr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67;p33">
              <a:extLst>
                <a:ext uri="{FF2B5EF4-FFF2-40B4-BE49-F238E27FC236}">
                  <a16:creationId xmlns:a16="http://schemas.microsoft.com/office/drawing/2014/main" id="{F745DC81-2356-C621-636C-4ECFCE642E3D}"/>
                </a:ext>
              </a:extLst>
            </p:cNvPr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68;p33">
              <a:extLst>
                <a:ext uri="{FF2B5EF4-FFF2-40B4-BE49-F238E27FC236}">
                  <a16:creationId xmlns:a16="http://schemas.microsoft.com/office/drawing/2014/main" id="{5E91585A-57D9-04CE-AB9C-595007AD363A}"/>
                </a:ext>
              </a:extLst>
            </p:cNvPr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69;p33">
              <a:extLst>
                <a:ext uri="{FF2B5EF4-FFF2-40B4-BE49-F238E27FC236}">
                  <a16:creationId xmlns:a16="http://schemas.microsoft.com/office/drawing/2014/main" id="{E20C8E2F-2AF3-0EAB-F8A6-12E739F8517E}"/>
                </a:ext>
              </a:extLst>
            </p:cNvPr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0;p33">
              <a:extLst>
                <a:ext uri="{FF2B5EF4-FFF2-40B4-BE49-F238E27FC236}">
                  <a16:creationId xmlns:a16="http://schemas.microsoft.com/office/drawing/2014/main" id="{F56E0539-53C8-90D6-7B6C-1ED146751B3B}"/>
                </a:ext>
              </a:extLst>
            </p:cNvPr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1;p33">
              <a:extLst>
                <a:ext uri="{FF2B5EF4-FFF2-40B4-BE49-F238E27FC236}">
                  <a16:creationId xmlns:a16="http://schemas.microsoft.com/office/drawing/2014/main" id="{1F690F08-1988-2BFA-E477-DDB6938F3098}"/>
                </a:ext>
              </a:extLst>
            </p:cNvPr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2;p33">
              <a:extLst>
                <a:ext uri="{FF2B5EF4-FFF2-40B4-BE49-F238E27FC236}">
                  <a16:creationId xmlns:a16="http://schemas.microsoft.com/office/drawing/2014/main" id="{E11DA3E3-32CC-FA72-48A9-7439ED8E5762}"/>
                </a:ext>
              </a:extLst>
            </p:cNvPr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3;p33">
              <a:extLst>
                <a:ext uri="{FF2B5EF4-FFF2-40B4-BE49-F238E27FC236}">
                  <a16:creationId xmlns:a16="http://schemas.microsoft.com/office/drawing/2014/main" id="{9C0B3851-4546-910B-13F4-1B1470F436A2}"/>
                </a:ext>
              </a:extLst>
            </p:cNvPr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4;p33">
              <a:extLst>
                <a:ext uri="{FF2B5EF4-FFF2-40B4-BE49-F238E27FC236}">
                  <a16:creationId xmlns:a16="http://schemas.microsoft.com/office/drawing/2014/main" id="{A8B892FE-428E-4549-8908-5A569D1057DE}"/>
                </a:ext>
              </a:extLst>
            </p:cNvPr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5;p33">
              <a:extLst>
                <a:ext uri="{FF2B5EF4-FFF2-40B4-BE49-F238E27FC236}">
                  <a16:creationId xmlns:a16="http://schemas.microsoft.com/office/drawing/2014/main" id="{23706C9F-AAF8-8222-670A-B54815B340F5}"/>
                </a:ext>
              </a:extLst>
            </p:cNvPr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6;p33">
              <a:extLst>
                <a:ext uri="{FF2B5EF4-FFF2-40B4-BE49-F238E27FC236}">
                  <a16:creationId xmlns:a16="http://schemas.microsoft.com/office/drawing/2014/main" id="{D43C183E-F39A-8B9E-4831-9670DE9A651D}"/>
                </a:ext>
              </a:extLst>
            </p:cNvPr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77;p33">
              <a:extLst>
                <a:ext uri="{FF2B5EF4-FFF2-40B4-BE49-F238E27FC236}">
                  <a16:creationId xmlns:a16="http://schemas.microsoft.com/office/drawing/2014/main" id="{4A5D7CF9-7074-E2C3-6A51-D7D52F33324A}"/>
                </a:ext>
              </a:extLst>
            </p:cNvPr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8;p33">
              <a:extLst>
                <a:ext uri="{FF2B5EF4-FFF2-40B4-BE49-F238E27FC236}">
                  <a16:creationId xmlns:a16="http://schemas.microsoft.com/office/drawing/2014/main" id="{C517DE73-14A1-76D7-16B3-FA523AEA8456}"/>
                </a:ext>
              </a:extLst>
            </p:cNvPr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79;p33">
              <a:extLst>
                <a:ext uri="{FF2B5EF4-FFF2-40B4-BE49-F238E27FC236}">
                  <a16:creationId xmlns:a16="http://schemas.microsoft.com/office/drawing/2014/main" id="{67390129-13C1-3D49-A600-1432EC198F70}"/>
                </a:ext>
              </a:extLst>
            </p:cNvPr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0;p33">
              <a:extLst>
                <a:ext uri="{FF2B5EF4-FFF2-40B4-BE49-F238E27FC236}">
                  <a16:creationId xmlns:a16="http://schemas.microsoft.com/office/drawing/2014/main" id="{080A361A-190F-C9A5-D14A-0A8D6587ECBC}"/>
                </a:ext>
              </a:extLst>
            </p:cNvPr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1;p33">
              <a:extLst>
                <a:ext uri="{FF2B5EF4-FFF2-40B4-BE49-F238E27FC236}">
                  <a16:creationId xmlns:a16="http://schemas.microsoft.com/office/drawing/2014/main" id="{7F87DBB0-A6C2-2D40-0FFE-0D3DEC055C2F}"/>
                </a:ext>
              </a:extLst>
            </p:cNvPr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2;p33">
              <a:extLst>
                <a:ext uri="{FF2B5EF4-FFF2-40B4-BE49-F238E27FC236}">
                  <a16:creationId xmlns:a16="http://schemas.microsoft.com/office/drawing/2014/main" id="{986FE292-9ADB-DDB2-41B4-59DD0DF20EC8}"/>
                </a:ext>
              </a:extLst>
            </p:cNvPr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3;p33">
              <a:extLst>
                <a:ext uri="{FF2B5EF4-FFF2-40B4-BE49-F238E27FC236}">
                  <a16:creationId xmlns:a16="http://schemas.microsoft.com/office/drawing/2014/main" id="{6047DF66-AAB6-317D-597B-D491626E4659}"/>
                </a:ext>
              </a:extLst>
            </p:cNvPr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4;p33">
              <a:extLst>
                <a:ext uri="{FF2B5EF4-FFF2-40B4-BE49-F238E27FC236}">
                  <a16:creationId xmlns:a16="http://schemas.microsoft.com/office/drawing/2014/main" id="{32AA4A6B-DA3D-FAA2-BE2A-62678C38D427}"/>
                </a:ext>
              </a:extLst>
            </p:cNvPr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5;p33">
              <a:extLst>
                <a:ext uri="{FF2B5EF4-FFF2-40B4-BE49-F238E27FC236}">
                  <a16:creationId xmlns:a16="http://schemas.microsoft.com/office/drawing/2014/main" id="{546BAB13-1EE3-245E-E01A-C0DFA9F8C341}"/>
                </a:ext>
              </a:extLst>
            </p:cNvPr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6;p33">
              <a:extLst>
                <a:ext uri="{FF2B5EF4-FFF2-40B4-BE49-F238E27FC236}">
                  <a16:creationId xmlns:a16="http://schemas.microsoft.com/office/drawing/2014/main" id="{C5DC56D4-6F5B-D4CD-1E0F-9757C0C444F4}"/>
                </a:ext>
              </a:extLst>
            </p:cNvPr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87;p33">
              <a:extLst>
                <a:ext uri="{FF2B5EF4-FFF2-40B4-BE49-F238E27FC236}">
                  <a16:creationId xmlns:a16="http://schemas.microsoft.com/office/drawing/2014/main" id="{5A18A492-D54C-0060-D97F-0A7BBE63C4D6}"/>
                </a:ext>
              </a:extLst>
            </p:cNvPr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88;p33">
              <a:extLst>
                <a:ext uri="{FF2B5EF4-FFF2-40B4-BE49-F238E27FC236}">
                  <a16:creationId xmlns:a16="http://schemas.microsoft.com/office/drawing/2014/main" id="{4375F381-7807-AC97-0F95-9B5161460CDB}"/>
                </a:ext>
              </a:extLst>
            </p:cNvPr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589;p33">
              <a:extLst>
                <a:ext uri="{FF2B5EF4-FFF2-40B4-BE49-F238E27FC236}">
                  <a16:creationId xmlns:a16="http://schemas.microsoft.com/office/drawing/2014/main" id="{8C141050-4641-8649-BC7C-9E6059D72723}"/>
                </a:ext>
              </a:extLst>
            </p:cNvPr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0;p33">
              <a:extLst>
                <a:ext uri="{FF2B5EF4-FFF2-40B4-BE49-F238E27FC236}">
                  <a16:creationId xmlns:a16="http://schemas.microsoft.com/office/drawing/2014/main" id="{BF945FB1-2C62-C146-DEB0-56ECB5B6422A}"/>
                </a:ext>
              </a:extLst>
            </p:cNvPr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1;p33">
              <a:extLst>
                <a:ext uri="{FF2B5EF4-FFF2-40B4-BE49-F238E27FC236}">
                  <a16:creationId xmlns:a16="http://schemas.microsoft.com/office/drawing/2014/main" id="{AFB7B8E8-8D26-20EA-5812-F6A247F0F76A}"/>
                </a:ext>
              </a:extLst>
            </p:cNvPr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2;p33">
              <a:extLst>
                <a:ext uri="{FF2B5EF4-FFF2-40B4-BE49-F238E27FC236}">
                  <a16:creationId xmlns:a16="http://schemas.microsoft.com/office/drawing/2014/main" id="{928FC25A-D1F0-790B-B91E-7303C6E1AA19}"/>
                </a:ext>
              </a:extLst>
            </p:cNvPr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3;p33">
              <a:extLst>
                <a:ext uri="{FF2B5EF4-FFF2-40B4-BE49-F238E27FC236}">
                  <a16:creationId xmlns:a16="http://schemas.microsoft.com/office/drawing/2014/main" id="{42CDDEB2-BFE2-6DC7-1EB1-3E278B05B4E1}"/>
                </a:ext>
              </a:extLst>
            </p:cNvPr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4;p33">
              <a:extLst>
                <a:ext uri="{FF2B5EF4-FFF2-40B4-BE49-F238E27FC236}">
                  <a16:creationId xmlns:a16="http://schemas.microsoft.com/office/drawing/2014/main" id="{3726C103-A5A1-3C47-6C9C-97FE27AE5E0A}"/>
                </a:ext>
              </a:extLst>
            </p:cNvPr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5;p33">
              <a:extLst>
                <a:ext uri="{FF2B5EF4-FFF2-40B4-BE49-F238E27FC236}">
                  <a16:creationId xmlns:a16="http://schemas.microsoft.com/office/drawing/2014/main" id="{AEDC710F-360E-9654-70E0-ED0D556822D0}"/>
                </a:ext>
              </a:extLst>
            </p:cNvPr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6;p33">
              <a:extLst>
                <a:ext uri="{FF2B5EF4-FFF2-40B4-BE49-F238E27FC236}">
                  <a16:creationId xmlns:a16="http://schemas.microsoft.com/office/drawing/2014/main" id="{F7C59FBF-DEC8-F791-F684-4BEDF206F5E8}"/>
                </a:ext>
              </a:extLst>
            </p:cNvPr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7;p33">
              <a:extLst>
                <a:ext uri="{FF2B5EF4-FFF2-40B4-BE49-F238E27FC236}">
                  <a16:creationId xmlns:a16="http://schemas.microsoft.com/office/drawing/2014/main" id="{E7AC02B1-A824-4A36-7F30-076E9CF6518C}"/>
                </a:ext>
              </a:extLst>
            </p:cNvPr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8;p33">
              <a:extLst>
                <a:ext uri="{FF2B5EF4-FFF2-40B4-BE49-F238E27FC236}">
                  <a16:creationId xmlns:a16="http://schemas.microsoft.com/office/drawing/2014/main" id="{00BE7654-92AF-FF21-F188-0EEBB15C6664}"/>
                </a:ext>
              </a:extLst>
            </p:cNvPr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99;p33">
              <a:extLst>
                <a:ext uri="{FF2B5EF4-FFF2-40B4-BE49-F238E27FC236}">
                  <a16:creationId xmlns:a16="http://schemas.microsoft.com/office/drawing/2014/main" id="{0DCE6938-912D-23EB-6E62-3E0A4BAFA504}"/>
                </a:ext>
              </a:extLst>
            </p:cNvPr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0;p33">
              <a:extLst>
                <a:ext uri="{FF2B5EF4-FFF2-40B4-BE49-F238E27FC236}">
                  <a16:creationId xmlns:a16="http://schemas.microsoft.com/office/drawing/2014/main" id="{23E9BA7B-BD27-6568-408A-08E26D569EB0}"/>
                </a:ext>
              </a:extLst>
            </p:cNvPr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1;p33">
              <a:extLst>
                <a:ext uri="{FF2B5EF4-FFF2-40B4-BE49-F238E27FC236}">
                  <a16:creationId xmlns:a16="http://schemas.microsoft.com/office/drawing/2014/main" id="{BF7793A7-0985-9D6F-8FD9-509DC260204E}"/>
                </a:ext>
              </a:extLst>
            </p:cNvPr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2;p33">
              <a:extLst>
                <a:ext uri="{FF2B5EF4-FFF2-40B4-BE49-F238E27FC236}">
                  <a16:creationId xmlns:a16="http://schemas.microsoft.com/office/drawing/2014/main" id="{EDA798A5-991B-909D-FACC-7CEA800EAFB0}"/>
                </a:ext>
              </a:extLst>
            </p:cNvPr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3;p33">
              <a:extLst>
                <a:ext uri="{FF2B5EF4-FFF2-40B4-BE49-F238E27FC236}">
                  <a16:creationId xmlns:a16="http://schemas.microsoft.com/office/drawing/2014/main" id="{341112E9-7D2C-F17F-C72C-01DC94E3B5E4}"/>
                </a:ext>
              </a:extLst>
            </p:cNvPr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4;p33">
              <a:extLst>
                <a:ext uri="{FF2B5EF4-FFF2-40B4-BE49-F238E27FC236}">
                  <a16:creationId xmlns:a16="http://schemas.microsoft.com/office/drawing/2014/main" id="{8F54F976-2FF7-F261-5C2D-F2CA968134EE}"/>
                </a:ext>
              </a:extLst>
            </p:cNvPr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05;p33">
              <a:extLst>
                <a:ext uri="{FF2B5EF4-FFF2-40B4-BE49-F238E27FC236}">
                  <a16:creationId xmlns:a16="http://schemas.microsoft.com/office/drawing/2014/main" id="{5EEAA46A-6AF2-3B60-5E8F-A63675549532}"/>
                </a:ext>
              </a:extLst>
            </p:cNvPr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06;p33">
              <a:extLst>
                <a:ext uri="{FF2B5EF4-FFF2-40B4-BE49-F238E27FC236}">
                  <a16:creationId xmlns:a16="http://schemas.microsoft.com/office/drawing/2014/main" id="{B0F1F964-DD2D-1618-5F20-9E0AF721252F}"/>
                </a:ext>
              </a:extLst>
            </p:cNvPr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07;p33">
              <a:extLst>
                <a:ext uri="{FF2B5EF4-FFF2-40B4-BE49-F238E27FC236}">
                  <a16:creationId xmlns:a16="http://schemas.microsoft.com/office/drawing/2014/main" id="{9DA9E5A9-3F41-F2DF-135F-426F4AA14DEF}"/>
                </a:ext>
              </a:extLst>
            </p:cNvPr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08;p33">
              <a:extLst>
                <a:ext uri="{FF2B5EF4-FFF2-40B4-BE49-F238E27FC236}">
                  <a16:creationId xmlns:a16="http://schemas.microsoft.com/office/drawing/2014/main" id="{13D746AD-D772-D89D-C16F-15E87BE598F0}"/>
                </a:ext>
              </a:extLst>
            </p:cNvPr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09;p33">
              <a:extLst>
                <a:ext uri="{FF2B5EF4-FFF2-40B4-BE49-F238E27FC236}">
                  <a16:creationId xmlns:a16="http://schemas.microsoft.com/office/drawing/2014/main" id="{E14E546B-1E41-0296-8F32-E0E5147C3EC7}"/>
                </a:ext>
              </a:extLst>
            </p:cNvPr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10;p33">
              <a:extLst>
                <a:ext uri="{FF2B5EF4-FFF2-40B4-BE49-F238E27FC236}">
                  <a16:creationId xmlns:a16="http://schemas.microsoft.com/office/drawing/2014/main" id="{0B6B589C-AAB1-F53C-28D6-89DA2029B502}"/>
                </a:ext>
              </a:extLst>
            </p:cNvPr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11;p33">
              <a:extLst>
                <a:ext uri="{FF2B5EF4-FFF2-40B4-BE49-F238E27FC236}">
                  <a16:creationId xmlns:a16="http://schemas.microsoft.com/office/drawing/2014/main" id="{F2E64352-5A90-A50D-0889-DFDFC7BD1182}"/>
                </a:ext>
              </a:extLst>
            </p:cNvPr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12;p33">
              <a:extLst>
                <a:ext uri="{FF2B5EF4-FFF2-40B4-BE49-F238E27FC236}">
                  <a16:creationId xmlns:a16="http://schemas.microsoft.com/office/drawing/2014/main" id="{6A7BB299-F91E-109E-2965-52B10898DB0F}"/>
                </a:ext>
              </a:extLst>
            </p:cNvPr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13;p33">
              <a:extLst>
                <a:ext uri="{FF2B5EF4-FFF2-40B4-BE49-F238E27FC236}">
                  <a16:creationId xmlns:a16="http://schemas.microsoft.com/office/drawing/2014/main" id="{796300AF-10C4-23AA-C420-88F2AF5F9C1B}"/>
                </a:ext>
              </a:extLst>
            </p:cNvPr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4;p33">
              <a:extLst>
                <a:ext uri="{FF2B5EF4-FFF2-40B4-BE49-F238E27FC236}">
                  <a16:creationId xmlns:a16="http://schemas.microsoft.com/office/drawing/2014/main" id="{27FD2C86-A81F-CB9E-9C64-29A4D859553D}"/>
                </a:ext>
              </a:extLst>
            </p:cNvPr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5;p33">
              <a:extLst>
                <a:ext uri="{FF2B5EF4-FFF2-40B4-BE49-F238E27FC236}">
                  <a16:creationId xmlns:a16="http://schemas.microsoft.com/office/drawing/2014/main" id="{3D0F7D74-62AD-7AA5-CD98-1FD0E177BDC3}"/>
                </a:ext>
              </a:extLst>
            </p:cNvPr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6;p33">
              <a:extLst>
                <a:ext uri="{FF2B5EF4-FFF2-40B4-BE49-F238E27FC236}">
                  <a16:creationId xmlns:a16="http://schemas.microsoft.com/office/drawing/2014/main" id="{63FDC6B9-D06B-3E16-E063-4E54EC3FB70B}"/>
                </a:ext>
              </a:extLst>
            </p:cNvPr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17;p33">
              <a:extLst>
                <a:ext uri="{FF2B5EF4-FFF2-40B4-BE49-F238E27FC236}">
                  <a16:creationId xmlns:a16="http://schemas.microsoft.com/office/drawing/2014/main" id="{DC437B7D-5816-4240-067D-7CD02C670498}"/>
                </a:ext>
              </a:extLst>
            </p:cNvPr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18;p33">
              <a:extLst>
                <a:ext uri="{FF2B5EF4-FFF2-40B4-BE49-F238E27FC236}">
                  <a16:creationId xmlns:a16="http://schemas.microsoft.com/office/drawing/2014/main" id="{7F643B03-2803-CE0F-CE8F-94C35DCDA13D}"/>
                </a:ext>
              </a:extLst>
            </p:cNvPr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19;p33">
              <a:extLst>
                <a:ext uri="{FF2B5EF4-FFF2-40B4-BE49-F238E27FC236}">
                  <a16:creationId xmlns:a16="http://schemas.microsoft.com/office/drawing/2014/main" id="{5A3458F0-06E8-0391-59A3-EE8669C4B6BD}"/>
                </a:ext>
              </a:extLst>
            </p:cNvPr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0;p33">
              <a:extLst>
                <a:ext uri="{FF2B5EF4-FFF2-40B4-BE49-F238E27FC236}">
                  <a16:creationId xmlns:a16="http://schemas.microsoft.com/office/drawing/2014/main" id="{2B5B481A-CF06-CF5C-7525-26677A27919A}"/>
                </a:ext>
              </a:extLst>
            </p:cNvPr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1;p33">
              <a:extLst>
                <a:ext uri="{FF2B5EF4-FFF2-40B4-BE49-F238E27FC236}">
                  <a16:creationId xmlns:a16="http://schemas.microsoft.com/office/drawing/2014/main" id="{11FD70D0-4210-B749-3405-0C4FA85FDBB5}"/>
                </a:ext>
              </a:extLst>
            </p:cNvPr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22;p33">
              <a:extLst>
                <a:ext uri="{FF2B5EF4-FFF2-40B4-BE49-F238E27FC236}">
                  <a16:creationId xmlns:a16="http://schemas.microsoft.com/office/drawing/2014/main" id="{B64A2386-517B-2B13-9A48-88B8079D7162}"/>
                </a:ext>
              </a:extLst>
            </p:cNvPr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23;p33">
              <a:extLst>
                <a:ext uri="{FF2B5EF4-FFF2-40B4-BE49-F238E27FC236}">
                  <a16:creationId xmlns:a16="http://schemas.microsoft.com/office/drawing/2014/main" id="{69CEF2E3-B0D4-B2E3-4C2A-4A4054B36A1D}"/>
                </a:ext>
              </a:extLst>
            </p:cNvPr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24;p33">
              <a:extLst>
                <a:ext uri="{FF2B5EF4-FFF2-40B4-BE49-F238E27FC236}">
                  <a16:creationId xmlns:a16="http://schemas.microsoft.com/office/drawing/2014/main" id="{F597ECAF-B028-AE64-EEC1-CF1767E051E7}"/>
                </a:ext>
              </a:extLst>
            </p:cNvPr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25;p33">
              <a:extLst>
                <a:ext uri="{FF2B5EF4-FFF2-40B4-BE49-F238E27FC236}">
                  <a16:creationId xmlns:a16="http://schemas.microsoft.com/office/drawing/2014/main" id="{73D8ACF3-D412-5ECE-4A97-70E2AB2FF2AA}"/>
                </a:ext>
              </a:extLst>
            </p:cNvPr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26;p33">
              <a:extLst>
                <a:ext uri="{FF2B5EF4-FFF2-40B4-BE49-F238E27FC236}">
                  <a16:creationId xmlns:a16="http://schemas.microsoft.com/office/drawing/2014/main" id="{90674AF8-E8C8-D875-5B85-69BF197ABAE6}"/>
                </a:ext>
              </a:extLst>
            </p:cNvPr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27;p33">
              <a:extLst>
                <a:ext uri="{FF2B5EF4-FFF2-40B4-BE49-F238E27FC236}">
                  <a16:creationId xmlns:a16="http://schemas.microsoft.com/office/drawing/2014/main" id="{6B1CC804-3933-0BEB-9787-7F94000FB162}"/>
                </a:ext>
              </a:extLst>
            </p:cNvPr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28;p33">
              <a:extLst>
                <a:ext uri="{FF2B5EF4-FFF2-40B4-BE49-F238E27FC236}">
                  <a16:creationId xmlns:a16="http://schemas.microsoft.com/office/drawing/2014/main" id="{818E82EC-CD00-CEF3-20CA-5C22F22D0D92}"/>
                </a:ext>
              </a:extLst>
            </p:cNvPr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29;p33">
              <a:extLst>
                <a:ext uri="{FF2B5EF4-FFF2-40B4-BE49-F238E27FC236}">
                  <a16:creationId xmlns:a16="http://schemas.microsoft.com/office/drawing/2014/main" id="{FDB5FC4A-7324-9412-78AC-C95EE15C1A10}"/>
                </a:ext>
              </a:extLst>
            </p:cNvPr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30;p33">
              <a:extLst>
                <a:ext uri="{FF2B5EF4-FFF2-40B4-BE49-F238E27FC236}">
                  <a16:creationId xmlns:a16="http://schemas.microsoft.com/office/drawing/2014/main" id="{AF783582-B3BB-8BF5-101B-4DC30FA23A50}"/>
                </a:ext>
              </a:extLst>
            </p:cNvPr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31;p33">
              <a:extLst>
                <a:ext uri="{FF2B5EF4-FFF2-40B4-BE49-F238E27FC236}">
                  <a16:creationId xmlns:a16="http://schemas.microsoft.com/office/drawing/2014/main" id="{3726042A-1E7B-2342-A0E7-C1F18F1024EA}"/>
                </a:ext>
              </a:extLst>
            </p:cNvPr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32;p33">
              <a:extLst>
                <a:ext uri="{FF2B5EF4-FFF2-40B4-BE49-F238E27FC236}">
                  <a16:creationId xmlns:a16="http://schemas.microsoft.com/office/drawing/2014/main" id="{1F6D40CB-600D-D563-FCA2-86BC5A394000}"/>
                </a:ext>
              </a:extLst>
            </p:cNvPr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33;p33">
              <a:extLst>
                <a:ext uri="{FF2B5EF4-FFF2-40B4-BE49-F238E27FC236}">
                  <a16:creationId xmlns:a16="http://schemas.microsoft.com/office/drawing/2014/main" id="{EDA7849D-DB04-2DA4-63EF-4586E25E87E8}"/>
                </a:ext>
              </a:extLst>
            </p:cNvPr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37;p33">
              <a:extLst>
                <a:ext uri="{FF2B5EF4-FFF2-40B4-BE49-F238E27FC236}">
                  <a16:creationId xmlns:a16="http://schemas.microsoft.com/office/drawing/2014/main" id="{817DFBBF-D348-4F39-BA30-9643819B049D}"/>
                </a:ext>
              </a:extLst>
            </p:cNvPr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40;p33">
              <a:extLst>
                <a:ext uri="{FF2B5EF4-FFF2-40B4-BE49-F238E27FC236}">
                  <a16:creationId xmlns:a16="http://schemas.microsoft.com/office/drawing/2014/main" id="{D25649D6-2D6F-95EE-F3D3-156306CCB04C}"/>
                </a:ext>
              </a:extLst>
            </p:cNvPr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41;p33">
              <a:extLst>
                <a:ext uri="{FF2B5EF4-FFF2-40B4-BE49-F238E27FC236}">
                  <a16:creationId xmlns:a16="http://schemas.microsoft.com/office/drawing/2014/main" id="{81F8BED9-70B9-6159-56EE-F7390B5CD08B}"/>
                </a:ext>
              </a:extLst>
            </p:cNvPr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42;p33">
              <a:extLst>
                <a:ext uri="{FF2B5EF4-FFF2-40B4-BE49-F238E27FC236}">
                  <a16:creationId xmlns:a16="http://schemas.microsoft.com/office/drawing/2014/main" id="{9CA3A2A7-2E37-8655-6ECE-148B80AA098E}"/>
                </a:ext>
              </a:extLst>
            </p:cNvPr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E209D61-977E-DE17-C29B-BE7F785A719F}"/>
              </a:ext>
            </a:extLst>
          </p:cNvPr>
          <p:cNvSpPr txBox="1"/>
          <p:nvPr/>
        </p:nvSpPr>
        <p:spPr>
          <a:xfrm>
            <a:off x="3210219" y="4598707"/>
            <a:ext cx="32084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Accuracy Comparison amongst models</a:t>
            </a:r>
          </a:p>
        </p:txBody>
      </p:sp>
    </p:spTree>
    <p:extLst>
      <p:ext uri="{BB962C8B-B14F-4D97-AF65-F5344CB8AC3E}">
        <p14:creationId xmlns:p14="http://schemas.microsoft.com/office/powerpoint/2010/main" val="28497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2916819" y="3007424"/>
            <a:ext cx="6036812" cy="20329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Sentiment analysis (SA), also called opinion mining is a field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study that predicts polarity in public opinion or textual data 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microblogging sites [1] on a well-publicized topic by extracting people emotions, attitudes, emotions, etc.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85426" y="759333"/>
            <a:ext cx="7437853" cy="2111122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accent3"/>
                </a:solidFill>
              </a:rPr>
              <a:t>PROBLEM DEFINITION</a:t>
            </a:r>
            <a:r>
              <a:rPr lang="en-US" sz="1600" dirty="0"/>
              <a:t>: </a:t>
            </a:r>
            <a:r>
              <a:rPr lang="en-US" dirty="0"/>
              <a:t>A rule-based algorithm of Bangla Text Sentiment Score (BTSC) is developed for detecting sentence polarity which provides the better sentiment extraction by giving a score from a chunk of Bangla text. </a:t>
            </a:r>
          </a:p>
          <a:p>
            <a:endParaRPr lang="en-US" dirty="0"/>
          </a:p>
          <a:p>
            <a:r>
              <a:rPr lang="en-US" dirty="0"/>
              <a:t>To determine these data with sentiment as a polarity, i.e., positive, negative, or neutral class, machine learning framework has acquired significant interest with the help of N-grams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399393" y="10080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grpSp>
        <p:nvGrpSpPr>
          <p:cNvPr id="2" name="Google Shape;241;p16">
            <a:extLst>
              <a:ext uri="{FF2B5EF4-FFF2-40B4-BE49-F238E27FC236}">
                <a16:creationId xmlns:a16="http://schemas.microsoft.com/office/drawing/2014/main" id="{5710D5FC-89AF-975E-3378-5AEF4D30097D}"/>
              </a:ext>
            </a:extLst>
          </p:cNvPr>
          <p:cNvGrpSpPr/>
          <p:nvPr/>
        </p:nvGrpSpPr>
        <p:grpSpPr>
          <a:xfrm>
            <a:off x="7501815" y="817504"/>
            <a:ext cx="1529829" cy="2120285"/>
            <a:chOff x="3525722" y="1985800"/>
            <a:chExt cx="2702609" cy="2746178"/>
          </a:xfrm>
        </p:grpSpPr>
        <p:sp>
          <p:nvSpPr>
            <p:cNvPr id="3" name="Google Shape;242;p16">
              <a:extLst>
                <a:ext uri="{FF2B5EF4-FFF2-40B4-BE49-F238E27FC236}">
                  <a16:creationId xmlns:a16="http://schemas.microsoft.com/office/drawing/2014/main" id="{FA56E602-FAF7-EF0A-CDD8-AD8918F8F608}"/>
                </a:ext>
              </a:extLst>
            </p:cNvPr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3;p16">
              <a:extLst>
                <a:ext uri="{FF2B5EF4-FFF2-40B4-BE49-F238E27FC236}">
                  <a16:creationId xmlns:a16="http://schemas.microsoft.com/office/drawing/2014/main" id="{974BEC55-7A43-8054-D01E-2EA97A601CD7}"/>
                </a:ext>
              </a:extLst>
            </p:cNvPr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4;p16">
              <a:extLst>
                <a:ext uri="{FF2B5EF4-FFF2-40B4-BE49-F238E27FC236}">
                  <a16:creationId xmlns:a16="http://schemas.microsoft.com/office/drawing/2014/main" id="{C8B8AAF8-BF77-2F96-B472-C47F19B47307}"/>
                </a:ext>
              </a:extLst>
            </p:cNvPr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5;p16">
              <a:extLst>
                <a:ext uri="{FF2B5EF4-FFF2-40B4-BE49-F238E27FC236}">
                  <a16:creationId xmlns:a16="http://schemas.microsoft.com/office/drawing/2014/main" id="{2795F9DD-64B1-9B4A-C058-B6CB8C7520BF}"/>
                </a:ext>
              </a:extLst>
            </p:cNvPr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6;p16">
              <a:extLst>
                <a:ext uri="{FF2B5EF4-FFF2-40B4-BE49-F238E27FC236}">
                  <a16:creationId xmlns:a16="http://schemas.microsoft.com/office/drawing/2014/main" id="{2B5AF6A8-B0A1-6C2F-7420-D31BDC48FE47}"/>
                </a:ext>
              </a:extLst>
            </p:cNvPr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7;p16">
              <a:extLst>
                <a:ext uri="{FF2B5EF4-FFF2-40B4-BE49-F238E27FC236}">
                  <a16:creationId xmlns:a16="http://schemas.microsoft.com/office/drawing/2014/main" id="{61B04A21-6027-3C7E-D414-5568DBE410A9}"/>
                </a:ext>
              </a:extLst>
            </p:cNvPr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;p16">
              <a:extLst>
                <a:ext uri="{FF2B5EF4-FFF2-40B4-BE49-F238E27FC236}">
                  <a16:creationId xmlns:a16="http://schemas.microsoft.com/office/drawing/2014/main" id="{8455F37E-EC36-E627-5D2F-4000A51ACB65}"/>
                </a:ext>
              </a:extLst>
            </p:cNvPr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9;p16">
              <a:extLst>
                <a:ext uri="{FF2B5EF4-FFF2-40B4-BE49-F238E27FC236}">
                  <a16:creationId xmlns:a16="http://schemas.microsoft.com/office/drawing/2014/main" id="{D2439C9F-A95F-AC91-4335-D64A92AC7EA3}"/>
                </a:ext>
              </a:extLst>
            </p:cNvPr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;p16">
              <a:extLst>
                <a:ext uri="{FF2B5EF4-FFF2-40B4-BE49-F238E27FC236}">
                  <a16:creationId xmlns:a16="http://schemas.microsoft.com/office/drawing/2014/main" id="{5918D145-969B-8150-E30F-164D537CADA2}"/>
                </a:ext>
              </a:extLst>
            </p:cNvPr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;p16">
              <a:extLst>
                <a:ext uri="{FF2B5EF4-FFF2-40B4-BE49-F238E27FC236}">
                  <a16:creationId xmlns:a16="http://schemas.microsoft.com/office/drawing/2014/main" id="{A8DF8A14-B5E7-7F6E-72B9-BB2D2CAE4296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2;p16">
              <a:extLst>
                <a:ext uri="{FF2B5EF4-FFF2-40B4-BE49-F238E27FC236}">
                  <a16:creationId xmlns:a16="http://schemas.microsoft.com/office/drawing/2014/main" id="{FFB24BF6-4595-9306-A67E-0483AE5AD3CF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;p16">
              <a:extLst>
                <a:ext uri="{FF2B5EF4-FFF2-40B4-BE49-F238E27FC236}">
                  <a16:creationId xmlns:a16="http://schemas.microsoft.com/office/drawing/2014/main" id="{6AC67C01-3033-2C3E-384B-1F7179B56E7F}"/>
                </a:ext>
              </a:extLst>
            </p:cNvPr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;p16">
              <a:extLst>
                <a:ext uri="{FF2B5EF4-FFF2-40B4-BE49-F238E27FC236}">
                  <a16:creationId xmlns:a16="http://schemas.microsoft.com/office/drawing/2014/main" id="{F6F2BF3E-9F47-A036-4605-7CFC4ED6B732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;p16">
              <a:extLst>
                <a:ext uri="{FF2B5EF4-FFF2-40B4-BE49-F238E27FC236}">
                  <a16:creationId xmlns:a16="http://schemas.microsoft.com/office/drawing/2014/main" id="{80C45C7E-0830-1E16-CE6B-3D0ABB2C5BDD}"/>
                </a:ext>
              </a:extLst>
            </p:cNvPr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6;p16">
              <a:extLst>
                <a:ext uri="{FF2B5EF4-FFF2-40B4-BE49-F238E27FC236}">
                  <a16:creationId xmlns:a16="http://schemas.microsoft.com/office/drawing/2014/main" id="{6F2D1412-FDB3-912F-870F-F3FFE9893BA7}"/>
                </a:ext>
              </a:extLst>
            </p:cNvPr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7;p16">
              <a:extLst>
                <a:ext uri="{FF2B5EF4-FFF2-40B4-BE49-F238E27FC236}">
                  <a16:creationId xmlns:a16="http://schemas.microsoft.com/office/drawing/2014/main" id="{11D40F64-A097-DAF3-3B9B-7703D226E045}"/>
                </a:ext>
              </a:extLst>
            </p:cNvPr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8;p16">
              <a:extLst>
                <a:ext uri="{FF2B5EF4-FFF2-40B4-BE49-F238E27FC236}">
                  <a16:creationId xmlns:a16="http://schemas.microsoft.com/office/drawing/2014/main" id="{92EFAE37-AB5B-93A2-6BA2-B747D9F0F038}"/>
                </a:ext>
              </a:extLst>
            </p:cNvPr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9;p16">
              <a:extLst>
                <a:ext uri="{FF2B5EF4-FFF2-40B4-BE49-F238E27FC236}">
                  <a16:creationId xmlns:a16="http://schemas.microsoft.com/office/drawing/2014/main" id="{15502C69-C51E-D585-032A-99CADB3CB541}"/>
                </a:ext>
              </a:extLst>
            </p:cNvPr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0;p16">
              <a:extLst>
                <a:ext uri="{FF2B5EF4-FFF2-40B4-BE49-F238E27FC236}">
                  <a16:creationId xmlns:a16="http://schemas.microsoft.com/office/drawing/2014/main" id="{22E086F4-E39E-A947-B1D6-4CBFB995853F}"/>
                </a:ext>
              </a:extLst>
            </p:cNvPr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1;p16">
              <a:extLst>
                <a:ext uri="{FF2B5EF4-FFF2-40B4-BE49-F238E27FC236}">
                  <a16:creationId xmlns:a16="http://schemas.microsoft.com/office/drawing/2014/main" id="{2563C3F5-DAFD-CBF6-4D9B-0A0B11BEE54B}"/>
                </a:ext>
              </a:extLst>
            </p:cNvPr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2;p16">
              <a:extLst>
                <a:ext uri="{FF2B5EF4-FFF2-40B4-BE49-F238E27FC236}">
                  <a16:creationId xmlns:a16="http://schemas.microsoft.com/office/drawing/2014/main" id="{F111F0F1-B2B6-3822-EB25-6D9202F1B6B4}"/>
                </a:ext>
              </a:extLst>
            </p:cNvPr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3;p16">
              <a:extLst>
                <a:ext uri="{FF2B5EF4-FFF2-40B4-BE49-F238E27FC236}">
                  <a16:creationId xmlns:a16="http://schemas.microsoft.com/office/drawing/2014/main" id="{949318E9-E5C2-17E9-65AD-25D5256A6692}"/>
                </a:ext>
              </a:extLst>
            </p:cNvPr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4;p16">
              <a:extLst>
                <a:ext uri="{FF2B5EF4-FFF2-40B4-BE49-F238E27FC236}">
                  <a16:creationId xmlns:a16="http://schemas.microsoft.com/office/drawing/2014/main" id="{5A7E3D2E-EEB0-555E-3260-DD3A5EA186EC}"/>
                </a:ext>
              </a:extLst>
            </p:cNvPr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5;p16">
              <a:extLst>
                <a:ext uri="{FF2B5EF4-FFF2-40B4-BE49-F238E27FC236}">
                  <a16:creationId xmlns:a16="http://schemas.microsoft.com/office/drawing/2014/main" id="{BF2A49CF-22AC-18D2-FE28-8D0C98CAD3FA}"/>
                </a:ext>
              </a:extLst>
            </p:cNvPr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6;p16">
              <a:extLst>
                <a:ext uri="{FF2B5EF4-FFF2-40B4-BE49-F238E27FC236}">
                  <a16:creationId xmlns:a16="http://schemas.microsoft.com/office/drawing/2014/main" id="{6E45261C-69AA-A932-8002-523C0A9F82ED}"/>
                </a:ext>
              </a:extLst>
            </p:cNvPr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7;p16">
              <a:extLst>
                <a:ext uri="{FF2B5EF4-FFF2-40B4-BE49-F238E27FC236}">
                  <a16:creationId xmlns:a16="http://schemas.microsoft.com/office/drawing/2014/main" id="{96AAFC3D-2434-81E3-79CB-836994968415}"/>
                </a:ext>
              </a:extLst>
            </p:cNvPr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8;p16">
              <a:extLst>
                <a:ext uri="{FF2B5EF4-FFF2-40B4-BE49-F238E27FC236}">
                  <a16:creationId xmlns:a16="http://schemas.microsoft.com/office/drawing/2014/main" id="{47B3A620-3B39-FDC3-EDD7-2DB084DA8103}"/>
                </a:ext>
              </a:extLst>
            </p:cNvPr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9;p16">
              <a:extLst>
                <a:ext uri="{FF2B5EF4-FFF2-40B4-BE49-F238E27FC236}">
                  <a16:creationId xmlns:a16="http://schemas.microsoft.com/office/drawing/2014/main" id="{93E4E371-F950-68B0-1756-6B86ED046E7C}"/>
                </a:ext>
              </a:extLst>
            </p:cNvPr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0;p16">
              <a:extLst>
                <a:ext uri="{FF2B5EF4-FFF2-40B4-BE49-F238E27FC236}">
                  <a16:creationId xmlns:a16="http://schemas.microsoft.com/office/drawing/2014/main" id="{EC0B1C96-A43A-6EB2-C83D-9D245F7D7EC2}"/>
                </a:ext>
              </a:extLst>
            </p:cNvPr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1;p16">
              <a:extLst>
                <a:ext uri="{FF2B5EF4-FFF2-40B4-BE49-F238E27FC236}">
                  <a16:creationId xmlns:a16="http://schemas.microsoft.com/office/drawing/2014/main" id="{6AF28E1E-9BE0-8F26-FA19-A8C613D08CDC}"/>
                </a:ext>
              </a:extLst>
            </p:cNvPr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2;p16">
              <a:extLst>
                <a:ext uri="{FF2B5EF4-FFF2-40B4-BE49-F238E27FC236}">
                  <a16:creationId xmlns:a16="http://schemas.microsoft.com/office/drawing/2014/main" id="{AA918137-AA44-D6C0-7815-FE6B9FDF63C5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3;p16">
              <a:extLst>
                <a:ext uri="{FF2B5EF4-FFF2-40B4-BE49-F238E27FC236}">
                  <a16:creationId xmlns:a16="http://schemas.microsoft.com/office/drawing/2014/main" id="{167B7351-A041-DD1C-4CF9-47A933919580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4;p16">
              <a:extLst>
                <a:ext uri="{FF2B5EF4-FFF2-40B4-BE49-F238E27FC236}">
                  <a16:creationId xmlns:a16="http://schemas.microsoft.com/office/drawing/2014/main" id="{C2B3D222-5182-44F7-1EBC-90AF217D9B05}"/>
                </a:ext>
              </a:extLst>
            </p:cNvPr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5;p16">
              <a:extLst>
                <a:ext uri="{FF2B5EF4-FFF2-40B4-BE49-F238E27FC236}">
                  <a16:creationId xmlns:a16="http://schemas.microsoft.com/office/drawing/2014/main" id="{6AA5F99C-BCF7-6CD3-2827-73CDC431B68A}"/>
                </a:ext>
              </a:extLst>
            </p:cNvPr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6;p16">
              <a:extLst>
                <a:ext uri="{FF2B5EF4-FFF2-40B4-BE49-F238E27FC236}">
                  <a16:creationId xmlns:a16="http://schemas.microsoft.com/office/drawing/2014/main" id="{BAD1650B-79A5-925B-5655-4576EB58091E}"/>
                </a:ext>
              </a:extLst>
            </p:cNvPr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;p16">
              <a:extLst>
                <a:ext uri="{FF2B5EF4-FFF2-40B4-BE49-F238E27FC236}">
                  <a16:creationId xmlns:a16="http://schemas.microsoft.com/office/drawing/2014/main" id="{341F9B6A-43FB-7647-91AC-2EF9FD782D6F}"/>
                </a:ext>
              </a:extLst>
            </p:cNvPr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8;p16">
              <a:extLst>
                <a:ext uri="{FF2B5EF4-FFF2-40B4-BE49-F238E27FC236}">
                  <a16:creationId xmlns:a16="http://schemas.microsoft.com/office/drawing/2014/main" id="{87960310-A3EE-98C2-7FCB-66BFB0A0DBE1}"/>
                </a:ext>
              </a:extLst>
            </p:cNvPr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9;p16">
              <a:extLst>
                <a:ext uri="{FF2B5EF4-FFF2-40B4-BE49-F238E27FC236}">
                  <a16:creationId xmlns:a16="http://schemas.microsoft.com/office/drawing/2014/main" id="{D72C393F-56DB-ABE8-A739-83370B0A07F8}"/>
                </a:ext>
              </a:extLst>
            </p:cNvPr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0;p16">
              <a:extLst>
                <a:ext uri="{FF2B5EF4-FFF2-40B4-BE49-F238E27FC236}">
                  <a16:creationId xmlns:a16="http://schemas.microsoft.com/office/drawing/2014/main" id="{BD3F4E8F-8C6C-A46A-BEEA-72C1E8858580}"/>
                </a:ext>
              </a:extLst>
            </p:cNvPr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1;p16">
              <a:extLst>
                <a:ext uri="{FF2B5EF4-FFF2-40B4-BE49-F238E27FC236}">
                  <a16:creationId xmlns:a16="http://schemas.microsoft.com/office/drawing/2014/main" id="{EBAB3836-928C-561F-0140-383E5DEE57B4}"/>
                </a:ext>
              </a:extLst>
            </p:cNvPr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2;p16">
              <a:extLst>
                <a:ext uri="{FF2B5EF4-FFF2-40B4-BE49-F238E27FC236}">
                  <a16:creationId xmlns:a16="http://schemas.microsoft.com/office/drawing/2014/main" id="{17808F6B-1000-DB72-ABF6-76866CF1D003}"/>
                </a:ext>
              </a:extLst>
            </p:cNvPr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3;p16">
              <a:extLst>
                <a:ext uri="{FF2B5EF4-FFF2-40B4-BE49-F238E27FC236}">
                  <a16:creationId xmlns:a16="http://schemas.microsoft.com/office/drawing/2014/main" id="{FCBD32F1-EAF4-A03E-9459-2B5D411B9123}"/>
                </a:ext>
              </a:extLst>
            </p:cNvPr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4;p16">
              <a:extLst>
                <a:ext uri="{FF2B5EF4-FFF2-40B4-BE49-F238E27FC236}">
                  <a16:creationId xmlns:a16="http://schemas.microsoft.com/office/drawing/2014/main" id="{31984618-BA2D-62B2-FA2C-F17393493C8E}"/>
                </a:ext>
              </a:extLst>
            </p:cNvPr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5;p16">
              <a:extLst>
                <a:ext uri="{FF2B5EF4-FFF2-40B4-BE49-F238E27FC236}">
                  <a16:creationId xmlns:a16="http://schemas.microsoft.com/office/drawing/2014/main" id="{C02A5BE9-9F95-B14F-DFC0-DF6A3DEB0543}"/>
                </a:ext>
              </a:extLst>
            </p:cNvPr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6;p16">
              <a:extLst>
                <a:ext uri="{FF2B5EF4-FFF2-40B4-BE49-F238E27FC236}">
                  <a16:creationId xmlns:a16="http://schemas.microsoft.com/office/drawing/2014/main" id="{3B26DAA7-D801-5018-2B46-EE61AD8B0812}"/>
                </a:ext>
              </a:extLst>
            </p:cNvPr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7;p16">
              <a:extLst>
                <a:ext uri="{FF2B5EF4-FFF2-40B4-BE49-F238E27FC236}">
                  <a16:creationId xmlns:a16="http://schemas.microsoft.com/office/drawing/2014/main" id="{96BDFE0D-E7D4-9ABA-45F9-B09DF1391142}"/>
                </a:ext>
              </a:extLst>
            </p:cNvPr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8;p16">
              <a:extLst>
                <a:ext uri="{FF2B5EF4-FFF2-40B4-BE49-F238E27FC236}">
                  <a16:creationId xmlns:a16="http://schemas.microsoft.com/office/drawing/2014/main" id="{4DDBE0B0-5003-582A-917F-FF81F8A8DE25}"/>
                </a:ext>
              </a:extLst>
            </p:cNvPr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9;p16">
              <a:extLst>
                <a:ext uri="{FF2B5EF4-FFF2-40B4-BE49-F238E27FC236}">
                  <a16:creationId xmlns:a16="http://schemas.microsoft.com/office/drawing/2014/main" id="{7F60E3B2-CE90-3B28-EF6E-6A02386F7BB3}"/>
                </a:ext>
              </a:extLst>
            </p:cNvPr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0;p16">
              <a:extLst>
                <a:ext uri="{FF2B5EF4-FFF2-40B4-BE49-F238E27FC236}">
                  <a16:creationId xmlns:a16="http://schemas.microsoft.com/office/drawing/2014/main" id="{92B3D6C2-148E-5F5B-F0E3-9F69A97F682F}"/>
                </a:ext>
              </a:extLst>
            </p:cNvPr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1;p16">
              <a:extLst>
                <a:ext uri="{FF2B5EF4-FFF2-40B4-BE49-F238E27FC236}">
                  <a16:creationId xmlns:a16="http://schemas.microsoft.com/office/drawing/2014/main" id="{286D93EA-79B1-4540-6C1B-D439BE1055C7}"/>
                </a:ext>
              </a:extLst>
            </p:cNvPr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2;p16">
              <a:extLst>
                <a:ext uri="{FF2B5EF4-FFF2-40B4-BE49-F238E27FC236}">
                  <a16:creationId xmlns:a16="http://schemas.microsoft.com/office/drawing/2014/main" id="{062C5365-86AF-0DCE-4DC6-FD17C602BB16}"/>
                </a:ext>
              </a:extLst>
            </p:cNvPr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3;p16">
              <a:extLst>
                <a:ext uri="{FF2B5EF4-FFF2-40B4-BE49-F238E27FC236}">
                  <a16:creationId xmlns:a16="http://schemas.microsoft.com/office/drawing/2014/main" id="{957F40CA-857A-DF63-9E0F-84CA37364A8D}"/>
                </a:ext>
              </a:extLst>
            </p:cNvPr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4;p16">
              <a:extLst>
                <a:ext uri="{FF2B5EF4-FFF2-40B4-BE49-F238E27FC236}">
                  <a16:creationId xmlns:a16="http://schemas.microsoft.com/office/drawing/2014/main" id="{43067249-B448-2371-2A21-86831F964F42}"/>
                </a:ext>
              </a:extLst>
            </p:cNvPr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5;p16">
              <a:extLst>
                <a:ext uri="{FF2B5EF4-FFF2-40B4-BE49-F238E27FC236}">
                  <a16:creationId xmlns:a16="http://schemas.microsoft.com/office/drawing/2014/main" id="{188DA74F-68BA-4846-3B55-9B53EC7F43FE}"/>
                </a:ext>
              </a:extLst>
            </p:cNvPr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6;p16">
              <a:extLst>
                <a:ext uri="{FF2B5EF4-FFF2-40B4-BE49-F238E27FC236}">
                  <a16:creationId xmlns:a16="http://schemas.microsoft.com/office/drawing/2014/main" id="{D8894872-06C6-362B-027A-3C900325642A}"/>
                </a:ext>
              </a:extLst>
            </p:cNvPr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7;p16">
              <a:extLst>
                <a:ext uri="{FF2B5EF4-FFF2-40B4-BE49-F238E27FC236}">
                  <a16:creationId xmlns:a16="http://schemas.microsoft.com/office/drawing/2014/main" id="{1CFA9E9E-BBCD-B522-D2D5-BFB57D254CF3}"/>
                </a:ext>
              </a:extLst>
            </p:cNvPr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8;p16">
              <a:extLst>
                <a:ext uri="{FF2B5EF4-FFF2-40B4-BE49-F238E27FC236}">
                  <a16:creationId xmlns:a16="http://schemas.microsoft.com/office/drawing/2014/main" id="{58B8A619-BF7C-2A14-C00A-A4AB55E3D51A}"/>
                </a:ext>
              </a:extLst>
            </p:cNvPr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338;p45">
            <a:extLst>
              <a:ext uri="{FF2B5EF4-FFF2-40B4-BE49-F238E27FC236}">
                <a16:creationId xmlns:a16="http://schemas.microsoft.com/office/drawing/2014/main" id="{9988793E-4FDC-F5D6-66FA-D89BBD2FEABD}"/>
              </a:ext>
            </a:extLst>
          </p:cNvPr>
          <p:cNvGrpSpPr/>
          <p:nvPr/>
        </p:nvGrpSpPr>
        <p:grpSpPr>
          <a:xfrm>
            <a:off x="1288203" y="3427239"/>
            <a:ext cx="1540237" cy="1635319"/>
            <a:chOff x="3124753" y="2097067"/>
            <a:chExt cx="2904005" cy="2684408"/>
          </a:xfrm>
        </p:grpSpPr>
        <p:sp>
          <p:nvSpPr>
            <p:cNvPr id="61" name="Google Shape;2339;p45">
              <a:extLst>
                <a:ext uri="{FF2B5EF4-FFF2-40B4-BE49-F238E27FC236}">
                  <a16:creationId xmlns:a16="http://schemas.microsoft.com/office/drawing/2014/main" id="{19EC3141-C356-9145-FD39-B6913CB25025}"/>
                </a:ext>
              </a:extLst>
            </p:cNvPr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340;p45">
              <a:extLst>
                <a:ext uri="{FF2B5EF4-FFF2-40B4-BE49-F238E27FC236}">
                  <a16:creationId xmlns:a16="http://schemas.microsoft.com/office/drawing/2014/main" id="{69819F2D-5B7B-EA2F-5BBC-2423D1E5895F}"/>
                </a:ext>
              </a:extLst>
            </p:cNvPr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402" name="Google Shape;2341;p45">
                <a:extLst>
                  <a:ext uri="{FF2B5EF4-FFF2-40B4-BE49-F238E27FC236}">
                    <a16:creationId xmlns:a16="http://schemas.microsoft.com/office/drawing/2014/main" id="{974C45A9-8E92-D31E-44F7-80913B27E6F3}"/>
                  </a:ext>
                </a:extLst>
              </p:cNvPr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2342;p45">
                <a:extLst>
                  <a:ext uri="{FF2B5EF4-FFF2-40B4-BE49-F238E27FC236}">
                    <a16:creationId xmlns:a16="http://schemas.microsoft.com/office/drawing/2014/main" id="{16E23D6E-229C-70CA-E71B-0B0A87C03E9D}"/>
                  </a:ext>
                </a:extLst>
              </p:cNvPr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2343;p45">
                <a:extLst>
                  <a:ext uri="{FF2B5EF4-FFF2-40B4-BE49-F238E27FC236}">
                    <a16:creationId xmlns:a16="http://schemas.microsoft.com/office/drawing/2014/main" id="{CEDD4B64-1AB4-238F-E376-FF0D375A4A03}"/>
                  </a:ext>
                </a:extLst>
              </p:cNvPr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2344;p45">
                <a:extLst>
                  <a:ext uri="{FF2B5EF4-FFF2-40B4-BE49-F238E27FC236}">
                    <a16:creationId xmlns:a16="http://schemas.microsoft.com/office/drawing/2014/main" id="{82477109-6A13-23A5-4C7D-621E4AD445A4}"/>
                  </a:ext>
                </a:extLst>
              </p:cNvPr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2345;p45">
                <a:extLst>
                  <a:ext uri="{FF2B5EF4-FFF2-40B4-BE49-F238E27FC236}">
                    <a16:creationId xmlns:a16="http://schemas.microsoft.com/office/drawing/2014/main" id="{8A3093C8-2FAD-9F47-C330-B1B8B60ED5F8}"/>
                  </a:ext>
                </a:extLst>
              </p:cNvPr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2346;p45">
                <a:extLst>
                  <a:ext uri="{FF2B5EF4-FFF2-40B4-BE49-F238E27FC236}">
                    <a16:creationId xmlns:a16="http://schemas.microsoft.com/office/drawing/2014/main" id="{4CB266F8-B855-6870-178B-127050F38A44}"/>
                  </a:ext>
                </a:extLst>
              </p:cNvPr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2347;p45">
                <a:extLst>
                  <a:ext uri="{FF2B5EF4-FFF2-40B4-BE49-F238E27FC236}">
                    <a16:creationId xmlns:a16="http://schemas.microsoft.com/office/drawing/2014/main" id="{4CCAFA75-0A24-DE67-2896-3CC6DC744513}"/>
                  </a:ext>
                </a:extLst>
              </p:cNvPr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2348;p45">
                <a:extLst>
                  <a:ext uri="{FF2B5EF4-FFF2-40B4-BE49-F238E27FC236}">
                    <a16:creationId xmlns:a16="http://schemas.microsoft.com/office/drawing/2014/main" id="{85232BC0-C435-5F71-E156-DABE50908F93}"/>
                  </a:ext>
                </a:extLst>
              </p:cNvPr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2349;p45">
                <a:extLst>
                  <a:ext uri="{FF2B5EF4-FFF2-40B4-BE49-F238E27FC236}">
                    <a16:creationId xmlns:a16="http://schemas.microsoft.com/office/drawing/2014/main" id="{D26232B1-89CC-3CD1-935D-15B6E15C3A15}"/>
                  </a:ext>
                </a:extLst>
              </p:cNvPr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2350;p45">
                <a:extLst>
                  <a:ext uri="{FF2B5EF4-FFF2-40B4-BE49-F238E27FC236}">
                    <a16:creationId xmlns:a16="http://schemas.microsoft.com/office/drawing/2014/main" id="{D6611A8F-1FDA-51B6-9ECF-5DF7EA5DAFFF}"/>
                  </a:ext>
                </a:extLst>
              </p:cNvPr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2351;p45">
                <a:extLst>
                  <a:ext uri="{FF2B5EF4-FFF2-40B4-BE49-F238E27FC236}">
                    <a16:creationId xmlns:a16="http://schemas.microsoft.com/office/drawing/2014/main" id="{962E79D3-ECA6-7271-8657-1A8BC8417E36}"/>
                  </a:ext>
                </a:extLst>
              </p:cNvPr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2352;p45">
                <a:extLst>
                  <a:ext uri="{FF2B5EF4-FFF2-40B4-BE49-F238E27FC236}">
                    <a16:creationId xmlns:a16="http://schemas.microsoft.com/office/drawing/2014/main" id="{CB2C31CF-D244-BBA0-FB7E-DA1EC25DD18C}"/>
                  </a:ext>
                </a:extLst>
              </p:cNvPr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2353;p45">
                <a:extLst>
                  <a:ext uri="{FF2B5EF4-FFF2-40B4-BE49-F238E27FC236}">
                    <a16:creationId xmlns:a16="http://schemas.microsoft.com/office/drawing/2014/main" id="{94116097-CDEE-5AF3-1924-719EB8B30EF7}"/>
                  </a:ext>
                </a:extLst>
              </p:cNvPr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2354;p45">
                <a:extLst>
                  <a:ext uri="{FF2B5EF4-FFF2-40B4-BE49-F238E27FC236}">
                    <a16:creationId xmlns:a16="http://schemas.microsoft.com/office/drawing/2014/main" id="{20A99036-479E-6F78-C1A1-0220999EC500}"/>
                  </a:ext>
                </a:extLst>
              </p:cNvPr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2355;p45">
                <a:extLst>
                  <a:ext uri="{FF2B5EF4-FFF2-40B4-BE49-F238E27FC236}">
                    <a16:creationId xmlns:a16="http://schemas.microsoft.com/office/drawing/2014/main" id="{5317E6A7-6B0B-3F65-AD7F-483D06FF1389}"/>
                  </a:ext>
                </a:extLst>
              </p:cNvPr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2356;p45">
                <a:extLst>
                  <a:ext uri="{FF2B5EF4-FFF2-40B4-BE49-F238E27FC236}">
                    <a16:creationId xmlns:a16="http://schemas.microsoft.com/office/drawing/2014/main" id="{20D97B8E-65C1-080E-D4FE-F28D9CA03C19}"/>
                  </a:ext>
                </a:extLst>
              </p:cNvPr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2357;p45">
                <a:extLst>
                  <a:ext uri="{FF2B5EF4-FFF2-40B4-BE49-F238E27FC236}">
                    <a16:creationId xmlns:a16="http://schemas.microsoft.com/office/drawing/2014/main" id="{56420763-4E87-D438-1A30-0AA4B1F54D54}"/>
                  </a:ext>
                </a:extLst>
              </p:cNvPr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2358;p45">
                <a:extLst>
                  <a:ext uri="{FF2B5EF4-FFF2-40B4-BE49-F238E27FC236}">
                    <a16:creationId xmlns:a16="http://schemas.microsoft.com/office/drawing/2014/main" id="{3A5F5B70-1A8B-5E7A-AED7-9B4F3C514736}"/>
                  </a:ext>
                </a:extLst>
              </p:cNvPr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2359;p45">
                <a:extLst>
                  <a:ext uri="{FF2B5EF4-FFF2-40B4-BE49-F238E27FC236}">
                    <a16:creationId xmlns:a16="http://schemas.microsoft.com/office/drawing/2014/main" id="{4FEFE4BE-A7C8-826F-E368-AE03570A4B8E}"/>
                  </a:ext>
                </a:extLst>
              </p:cNvPr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2360;p45">
                <a:extLst>
                  <a:ext uri="{FF2B5EF4-FFF2-40B4-BE49-F238E27FC236}">
                    <a16:creationId xmlns:a16="http://schemas.microsoft.com/office/drawing/2014/main" id="{6D61CB74-82F2-B1F0-40F8-17E6DE50CDB0}"/>
                  </a:ext>
                </a:extLst>
              </p:cNvPr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2361;p45">
                <a:extLst>
                  <a:ext uri="{FF2B5EF4-FFF2-40B4-BE49-F238E27FC236}">
                    <a16:creationId xmlns:a16="http://schemas.microsoft.com/office/drawing/2014/main" id="{BC18CA46-2952-2F17-6449-5C7081461116}"/>
                  </a:ext>
                </a:extLst>
              </p:cNvPr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2362;p45">
                <a:extLst>
                  <a:ext uri="{FF2B5EF4-FFF2-40B4-BE49-F238E27FC236}">
                    <a16:creationId xmlns:a16="http://schemas.microsoft.com/office/drawing/2014/main" id="{35A15278-2998-A215-55DD-8A18DC28A55D}"/>
                  </a:ext>
                </a:extLst>
              </p:cNvPr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2363;p45">
                <a:extLst>
                  <a:ext uri="{FF2B5EF4-FFF2-40B4-BE49-F238E27FC236}">
                    <a16:creationId xmlns:a16="http://schemas.microsoft.com/office/drawing/2014/main" id="{407BE2B5-35FC-C75F-CD9B-8A8A31A506FF}"/>
                  </a:ext>
                </a:extLst>
              </p:cNvPr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2364;p45">
                <a:extLst>
                  <a:ext uri="{FF2B5EF4-FFF2-40B4-BE49-F238E27FC236}">
                    <a16:creationId xmlns:a16="http://schemas.microsoft.com/office/drawing/2014/main" id="{8EBD0632-F2C9-8730-970A-880EED1FAA32}"/>
                  </a:ext>
                </a:extLst>
              </p:cNvPr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2365;p45">
                <a:extLst>
                  <a:ext uri="{FF2B5EF4-FFF2-40B4-BE49-F238E27FC236}">
                    <a16:creationId xmlns:a16="http://schemas.microsoft.com/office/drawing/2014/main" id="{9B298F86-B7FD-0EE0-091E-F6028BEE1B03}"/>
                  </a:ext>
                </a:extLst>
              </p:cNvPr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2366;p45">
                <a:extLst>
                  <a:ext uri="{FF2B5EF4-FFF2-40B4-BE49-F238E27FC236}">
                    <a16:creationId xmlns:a16="http://schemas.microsoft.com/office/drawing/2014/main" id="{9A056336-D28D-58A5-24D2-8C113C2819BD}"/>
                  </a:ext>
                </a:extLst>
              </p:cNvPr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2367;p45">
                <a:extLst>
                  <a:ext uri="{FF2B5EF4-FFF2-40B4-BE49-F238E27FC236}">
                    <a16:creationId xmlns:a16="http://schemas.microsoft.com/office/drawing/2014/main" id="{E66C32C3-36A9-FC5E-A0E3-76204B2DF5FA}"/>
                  </a:ext>
                </a:extLst>
              </p:cNvPr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2368;p45">
                <a:extLst>
                  <a:ext uri="{FF2B5EF4-FFF2-40B4-BE49-F238E27FC236}">
                    <a16:creationId xmlns:a16="http://schemas.microsoft.com/office/drawing/2014/main" id="{9D124380-0188-309F-7EC9-06AE6651067A}"/>
                  </a:ext>
                </a:extLst>
              </p:cNvPr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2369;p45">
                <a:extLst>
                  <a:ext uri="{FF2B5EF4-FFF2-40B4-BE49-F238E27FC236}">
                    <a16:creationId xmlns:a16="http://schemas.microsoft.com/office/drawing/2014/main" id="{BFB5FFEB-994C-30CB-A5AF-A0A07ADEED4C}"/>
                  </a:ext>
                </a:extLst>
              </p:cNvPr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2370;p45">
                <a:extLst>
                  <a:ext uri="{FF2B5EF4-FFF2-40B4-BE49-F238E27FC236}">
                    <a16:creationId xmlns:a16="http://schemas.microsoft.com/office/drawing/2014/main" id="{CD940010-398F-14B8-F2F7-24AF99DAEE51}"/>
                  </a:ext>
                </a:extLst>
              </p:cNvPr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2371;p45">
                <a:extLst>
                  <a:ext uri="{FF2B5EF4-FFF2-40B4-BE49-F238E27FC236}">
                    <a16:creationId xmlns:a16="http://schemas.microsoft.com/office/drawing/2014/main" id="{664FC7E5-1C7F-A0A1-92FF-EBA4AAB66EE6}"/>
                  </a:ext>
                </a:extLst>
              </p:cNvPr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2372;p45">
                <a:extLst>
                  <a:ext uri="{FF2B5EF4-FFF2-40B4-BE49-F238E27FC236}">
                    <a16:creationId xmlns:a16="http://schemas.microsoft.com/office/drawing/2014/main" id="{5C6613C3-395C-5E50-3939-F004454E37ED}"/>
                  </a:ext>
                </a:extLst>
              </p:cNvPr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2373;p45">
                <a:extLst>
                  <a:ext uri="{FF2B5EF4-FFF2-40B4-BE49-F238E27FC236}">
                    <a16:creationId xmlns:a16="http://schemas.microsoft.com/office/drawing/2014/main" id="{86450865-5F1D-A7C7-CC61-78C676507DB0}"/>
                  </a:ext>
                </a:extLst>
              </p:cNvPr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2374;p45">
                <a:extLst>
                  <a:ext uri="{FF2B5EF4-FFF2-40B4-BE49-F238E27FC236}">
                    <a16:creationId xmlns:a16="http://schemas.microsoft.com/office/drawing/2014/main" id="{F4C867BD-04CE-E4F4-A38F-FB6CA24E50BF}"/>
                  </a:ext>
                </a:extLst>
              </p:cNvPr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2375;p45">
                <a:extLst>
                  <a:ext uri="{FF2B5EF4-FFF2-40B4-BE49-F238E27FC236}">
                    <a16:creationId xmlns:a16="http://schemas.microsoft.com/office/drawing/2014/main" id="{255AC1D0-8194-50F6-546B-CF3EA60AF26A}"/>
                  </a:ext>
                </a:extLst>
              </p:cNvPr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2376;p45">
                <a:extLst>
                  <a:ext uri="{FF2B5EF4-FFF2-40B4-BE49-F238E27FC236}">
                    <a16:creationId xmlns:a16="http://schemas.microsoft.com/office/drawing/2014/main" id="{D79CC6CE-DD46-0C77-7F94-AA16D66B04CA}"/>
                  </a:ext>
                </a:extLst>
              </p:cNvPr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2377;p45">
                <a:extLst>
                  <a:ext uri="{FF2B5EF4-FFF2-40B4-BE49-F238E27FC236}">
                    <a16:creationId xmlns:a16="http://schemas.microsoft.com/office/drawing/2014/main" id="{A6BEE7F4-F062-E002-3ADE-68DC58A6A828}"/>
                  </a:ext>
                </a:extLst>
              </p:cNvPr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2378;p45">
                <a:extLst>
                  <a:ext uri="{FF2B5EF4-FFF2-40B4-BE49-F238E27FC236}">
                    <a16:creationId xmlns:a16="http://schemas.microsoft.com/office/drawing/2014/main" id="{B3163757-3EBA-DFC1-2A60-2A8BE8606221}"/>
                  </a:ext>
                </a:extLst>
              </p:cNvPr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2379;p45">
                <a:extLst>
                  <a:ext uri="{FF2B5EF4-FFF2-40B4-BE49-F238E27FC236}">
                    <a16:creationId xmlns:a16="http://schemas.microsoft.com/office/drawing/2014/main" id="{0B84039A-CA74-8458-6906-C364FB7D111D}"/>
                  </a:ext>
                </a:extLst>
              </p:cNvPr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2380;p45">
                <a:extLst>
                  <a:ext uri="{FF2B5EF4-FFF2-40B4-BE49-F238E27FC236}">
                    <a16:creationId xmlns:a16="http://schemas.microsoft.com/office/drawing/2014/main" id="{4C9994F6-B30F-F128-11FB-DD00413E80EA}"/>
                  </a:ext>
                </a:extLst>
              </p:cNvPr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2381;p45">
                <a:extLst>
                  <a:ext uri="{FF2B5EF4-FFF2-40B4-BE49-F238E27FC236}">
                    <a16:creationId xmlns:a16="http://schemas.microsoft.com/office/drawing/2014/main" id="{6F46474C-7A43-685F-6AE5-F9E107D6E2FF}"/>
                  </a:ext>
                </a:extLst>
              </p:cNvPr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2382;p45">
                <a:extLst>
                  <a:ext uri="{FF2B5EF4-FFF2-40B4-BE49-F238E27FC236}">
                    <a16:creationId xmlns:a16="http://schemas.microsoft.com/office/drawing/2014/main" id="{8DACDC2F-531E-B28E-CC1C-B724594AE338}"/>
                  </a:ext>
                </a:extLst>
              </p:cNvPr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2383;p45">
                <a:extLst>
                  <a:ext uri="{FF2B5EF4-FFF2-40B4-BE49-F238E27FC236}">
                    <a16:creationId xmlns:a16="http://schemas.microsoft.com/office/drawing/2014/main" id="{CEF8A75E-FDBA-8FC3-5DA0-B753FBBC8BD9}"/>
                  </a:ext>
                </a:extLst>
              </p:cNvPr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2384;p45">
                <a:extLst>
                  <a:ext uri="{FF2B5EF4-FFF2-40B4-BE49-F238E27FC236}">
                    <a16:creationId xmlns:a16="http://schemas.microsoft.com/office/drawing/2014/main" id="{555ECC06-BC4F-9DF2-FF0D-92791EB52BFE}"/>
                  </a:ext>
                </a:extLst>
              </p:cNvPr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2385;p45">
                <a:extLst>
                  <a:ext uri="{FF2B5EF4-FFF2-40B4-BE49-F238E27FC236}">
                    <a16:creationId xmlns:a16="http://schemas.microsoft.com/office/drawing/2014/main" id="{A822C668-7F89-726F-3268-C3CA7A4BEF33}"/>
                  </a:ext>
                </a:extLst>
              </p:cNvPr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2386;p45">
                <a:extLst>
                  <a:ext uri="{FF2B5EF4-FFF2-40B4-BE49-F238E27FC236}">
                    <a16:creationId xmlns:a16="http://schemas.microsoft.com/office/drawing/2014/main" id="{AC17EEAA-AC42-45BC-012E-6590BE9719E4}"/>
                  </a:ext>
                </a:extLst>
              </p:cNvPr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2387;p45">
                <a:extLst>
                  <a:ext uri="{FF2B5EF4-FFF2-40B4-BE49-F238E27FC236}">
                    <a16:creationId xmlns:a16="http://schemas.microsoft.com/office/drawing/2014/main" id="{C20AC1AA-0EE7-4D1F-0714-8BD8742DD608}"/>
                  </a:ext>
                </a:extLst>
              </p:cNvPr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2388;p45">
                <a:extLst>
                  <a:ext uri="{FF2B5EF4-FFF2-40B4-BE49-F238E27FC236}">
                    <a16:creationId xmlns:a16="http://schemas.microsoft.com/office/drawing/2014/main" id="{C6F51BDE-A056-8890-3C6B-D48F85BF78E5}"/>
                  </a:ext>
                </a:extLst>
              </p:cNvPr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2389;p45">
                <a:extLst>
                  <a:ext uri="{FF2B5EF4-FFF2-40B4-BE49-F238E27FC236}">
                    <a16:creationId xmlns:a16="http://schemas.microsoft.com/office/drawing/2014/main" id="{3FAC3261-157E-8CD7-812E-73FDFEE5FAF1}"/>
                  </a:ext>
                </a:extLst>
              </p:cNvPr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2390;p45">
                <a:extLst>
                  <a:ext uri="{FF2B5EF4-FFF2-40B4-BE49-F238E27FC236}">
                    <a16:creationId xmlns:a16="http://schemas.microsoft.com/office/drawing/2014/main" id="{869C4FD1-63E2-4EBF-8175-3CEF35B5ACE7}"/>
                  </a:ext>
                </a:extLst>
              </p:cNvPr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2391;p45">
                <a:extLst>
                  <a:ext uri="{FF2B5EF4-FFF2-40B4-BE49-F238E27FC236}">
                    <a16:creationId xmlns:a16="http://schemas.microsoft.com/office/drawing/2014/main" id="{A2CC0F1E-5BFE-B912-7627-9BAF561A1C67}"/>
                  </a:ext>
                </a:extLst>
              </p:cNvPr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2392;p45">
                <a:extLst>
                  <a:ext uri="{FF2B5EF4-FFF2-40B4-BE49-F238E27FC236}">
                    <a16:creationId xmlns:a16="http://schemas.microsoft.com/office/drawing/2014/main" id="{0ECBC94D-63E9-922E-0ED3-FECE59BABC1E}"/>
                  </a:ext>
                </a:extLst>
              </p:cNvPr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2393;p45">
              <a:extLst>
                <a:ext uri="{FF2B5EF4-FFF2-40B4-BE49-F238E27FC236}">
                  <a16:creationId xmlns:a16="http://schemas.microsoft.com/office/drawing/2014/main" id="{1F4CDCDC-6D88-3523-1F52-12FBF58FB030}"/>
                </a:ext>
              </a:extLst>
            </p:cNvPr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379" name="Google Shape;2394;p45">
                <a:extLst>
                  <a:ext uri="{FF2B5EF4-FFF2-40B4-BE49-F238E27FC236}">
                    <a16:creationId xmlns:a16="http://schemas.microsoft.com/office/drawing/2014/main" id="{40AF7C02-80BD-00CA-A530-4668E1E784E6}"/>
                  </a:ext>
                </a:extLst>
              </p:cNvPr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2395;p45">
                <a:extLst>
                  <a:ext uri="{FF2B5EF4-FFF2-40B4-BE49-F238E27FC236}">
                    <a16:creationId xmlns:a16="http://schemas.microsoft.com/office/drawing/2014/main" id="{93A2234E-0AC1-B44A-7B0C-8FDC01013508}"/>
                  </a:ext>
                </a:extLst>
              </p:cNvPr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2396;p45">
                <a:extLst>
                  <a:ext uri="{FF2B5EF4-FFF2-40B4-BE49-F238E27FC236}">
                    <a16:creationId xmlns:a16="http://schemas.microsoft.com/office/drawing/2014/main" id="{7CF8A689-E873-9125-398D-B30A0FC40B0C}"/>
                  </a:ext>
                </a:extLst>
              </p:cNvPr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2397;p45">
                <a:extLst>
                  <a:ext uri="{FF2B5EF4-FFF2-40B4-BE49-F238E27FC236}">
                    <a16:creationId xmlns:a16="http://schemas.microsoft.com/office/drawing/2014/main" id="{EB1B0E2D-ACA7-AF5F-5D29-1DFC25BAA62B}"/>
                  </a:ext>
                </a:extLst>
              </p:cNvPr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2398;p45">
                <a:extLst>
                  <a:ext uri="{FF2B5EF4-FFF2-40B4-BE49-F238E27FC236}">
                    <a16:creationId xmlns:a16="http://schemas.microsoft.com/office/drawing/2014/main" id="{F5266854-4C8F-325E-A70F-FC8FBDA991C7}"/>
                  </a:ext>
                </a:extLst>
              </p:cNvPr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2399;p45">
                <a:extLst>
                  <a:ext uri="{FF2B5EF4-FFF2-40B4-BE49-F238E27FC236}">
                    <a16:creationId xmlns:a16="http://schemas.microsoft.com/office/drawing/2014/main" id="{CE1164C5-B4F1-A8A4-4AE7-524E73160271}"/>
                  </a:ext>
                </a:extLst>
              </p:cNvPr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2400;p45">
                <a:extLst>
                  <a:ext uri="{FF2B5EF4-FFF2-40B4-BE49-F238E27FC236}">
                    <a16:creationId xmlns:a16="http://schemas.microsoft.com/office/drawing/2014/main" id="{1DDE465F-8AE1-743A-329C-CBA03B64407F}"/>
                  </a:ext>
                </a:extLst>
              </p:cNvPr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2401;p45">
                <a:extLst>
                  <a:ext uri="{FF2B5EF4-FFF2-40B4-BE49-F238E27FC236}">
                    <a16:creationId xmlns:a16="http://schemas.microsoft.com/office/drawing/2014/main" id="{51D492F2-7E79-5138-F1D9-14941170EEFA}"/>
                  </a:ext>
                </a:extLst>
              </p:cNvPr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2402;p45">
                <a:extLst>
                  <a:ext uri="{FF2B5EF4-FFF2-40B4-BE49-F238E27FC236}">
                    <a16:creationId xmlns:a16="http://schemas.microsoft.com/office/drawing/2014/main" id="{0A7A39E7-D6B4-4ED4-BDD3-1002D51954F2}"/>
                  </a:ext>
                </a:extLst>
              </p:cNvPr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2403;p45">
                <a:extLst>
                  <a:ext uri="{FF2B5EF4-FFF2-40B4-BE49-F238E27FC236}">
                    <a16:creationId xmlns:a16="http://schemas.microsoft.com/office/drawing/2014/main" id="{AB268DA3-6CBE-1ECF-10F4-B4CA8C92B424}"/>
                  </a:ext>
                </a:extLst>
              </p:cNvPr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2404;p45">
                <a:extLst>
                  <a:ext uri="{FF2B5EF4-FFF2-40B4-BE49-F238E27FC236}">
                    <a16:creationId xmlns:a16="http://schemas.microsoft.com/office/drawing/2014/main" id="{D0DF1C29-1E2D-77F1-12D5-BD14EDB360FC}"/>
                  </a:ext>
                </a:extLst>
              </p:cNvPr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2405;p45">
                <a:extLst>
                  <a:ext uri="{FF2B5EF4-FFF2-40B4-BE49-F238E27FC236}">
                    <a16:creationId xmlns:a16="http://schemas.microsoft.com/office/drawing/2014/main" id="{ADA93B4C-2684-9FF1-5792-A6EF0813204D}"/>
                  </a:ext>
                </a:extLst>
              </p:cNvPr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2406;p45">
                <a:extLst>
                  <a:ext uri="{FF2B5EF4-FFF2-40B4-BE49-F238E27FC236}">
                    <a16:creationId xmlns:a16="http://schemas.microsoft.com/office/drawing/2014/main" id="{65390164-0343-4F37-7B1A-C4EFC73BFD88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2407;p45">
                <a:extLst>
                  <a:ext uri="{FF2B5EF4-FFF2-40B4-BE49-F238E27FC236}">
                    <a16:creationId xmlns:a16="http://schemas.microsoft.com/office/drawing/2014/main" id="{745DA7C3-6211-50BA-AC65-43EEBA1BD3D8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2408;p45">
                <a:extLst>
                  <a:ext uri="{FF2B5EF4-FFF2-40B4-BE49-F238E27FC236}">
                    <a16:creationId xmlns:a16="http://schemas.microsoft.com/office/drawing/2014/main" id="{08C91499-E164-B821-F26D-2F5B04598185}"/>
                  </a:ext>
                </a:extLst>
              </p:cNvPr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2409;p45">
                <a:extLst>
                  <a:ext uri="{FF2B5EF4-FFF2-40B4-BE49-F238E27FC236}">
                    <a16:creationId xmlns:a16="http://schemas.microsoft.com/office/drawing/2014/main" id="{B22AADA4-78B3-B709-7297-F637EFD8C2D4}"/>
                  </a:ext>
                </a:extLst>
              </p:cNvPr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2410;p45">
                <a:extLst>
                  <a:ext uri="{FF2B5EF4-FFF2-40B4-BE49-F238E27FC236}">
                    <a16:creationId xmlns:a16="http://schemas.microsoft.com/office/drawing/2014/main" id="{7EBF57B2-F275-CA34-8529-AE1EA52DC5C4}"/>
                  </a:ext>
                </a:extLst>
              </p:cNvPr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2411;p45">
                <a:extLst>
                  <a:ext uri="{FF2B5EF4-FFF2-40B4-BE49-F238E27FC236}">
                    <a16:creationId xmlns:a16="http://schemas.microsoft.com/office/drawing/2014/main" id="{B6E5C385-6E56-47C5-F5C9-D01E8A5F2EC7}"/>
                  </a:ext>
                </a:extLst>
              </p:cNvPr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2412;p45">
                <a:extLst>
                  <a:ext uri="{FF2B5EF4-FFF2-40B4-BE49-F238E27FC236}">
                    <a16:creationId xmlns:a16="http://schemas.microsoft.com/office/drawing/2014/main" id="{85F8B1DE-D082-EDA2-3BB6-83422A600DBD}"/>
                  </a:ext>
                </a:extLst>
              </p:cNvPr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2413;p45">
                <a:extLst>
                  <a:ext uri="{FF2B5EF4-FFF2-40B4-BE49-F238E27FC236}">
                    <a16:creationId xmlns:a16="http://schemas.microsoft.com/office/drawing/2014/main" id="{247491E8-320D-CDD3-6A24-315B9061DACC}"/>
                  </a:ext>
                </a:extLst>
              </p:cNvPr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2414;p45">
                <a:extLst>
                  <a:ext uri="{FF2B5EF4-FFF2-40B4-BE49-F238E27FC236}">
                    <a16:creationId xmlns:a16="http://schemas.microsoft.com/office/drawing/2014/main" id="{254A92A7-6F33-8EE4-1658-EE38E2F6640A}"/>
                  </a:ext>
                </a:extLst>
              </p:cNvPr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2415;p45">
                <a:extLst>
                  <a:ext uri="{FF2B5EF4-FFF2-40B4-BE49-F238E27FC236}">
                    <a16:creationId xmlns:a16="http://schemas.microsoft.com/office/drawing/2014/main" id="{9E309CA7-9044-CE94-124B-47A3AA5FD5C9}"/>
                  </a:ext>
                </a:extLst>
              </p:cNvPr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2416;p45">
                <a:extLst>
                  <a:ext uri="{FF2B5EF4-FFF2-40B4-BE49-F238E27FC236}">
                    <a16:creationId xmlns:a16="http://schemas.microsoft.com/office/drawing/2014/main" id="{F00FFD90-5C7C-77D2-C153-56BD49DAA237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2417;p45">
              <a:extLst>
                <a:ext uri="{FF2B5EF4-FFF2-40B4-BE49-F238E27FC236}">
                  <a16:creationId xmlns:a16="http://schemas.microsoft.com/office/drawing/2014/main" id="{78FE4CD2-A3FD-5721-D6CF-1049B433F202}"/>
                </a:ext>
              </a:extLst>
            </p:cNvPr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321" name="Google Shape;2418;p45">
                <a:extLst>
                  <a:ext uri="{FF2B5EF4-FFF2-40B4-BE49-F238E27FC236}">
                    <a16:creationId xmlns:a16="http://schemas.microsoft.com/office/drawing/2014/main" id="{564B99CD-360F-1629-37FF-23499B428B07}"/>
                  </a:ext>
                </a:extLst>
              </p:cNvPr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2419;p45">
                <a:extLst>
                  <a:ext uri="{FF2B5EF4-FFF2-40B4-BE49-F238E27FC236}">
                    <a16:creationId xmlns:a16="http://schemas.microsoft.com/office/drawing/2014/main" id="{55E39374-41C6-4E37-AAEF-5CF3AEE5785B}"/>
                  </a:ext>
                </a:extLst>
              </p:cNvPr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2420;p45">
                <a:extLst>
                  <a:ext uri="{FF2B5EF4-FFF2-40B4-BE49-F238E27FC236}">
                    <a16:creationId xmlns:a16="http://schemas.microsoft.com/office/drawing/2014/main" id="{30173CA1-F2BC-2E8C-2386-6E1AD7F60E35}"/>
                  </a:ext>
                </a:extLst>
              </p:cNvPr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2421;p45">
                <a:extLst>
                  <a:ext uri="{FF2B5EF4-FFF2-40B4-BE49-F238E27FC236}">
                    <a16:creationId xmlns:a16="http://schemas.microsoft.com/office/drawing/2014/main" id="{B737972F-902C-EDB5-B796-62273DEDD70C}"/>
                  </a:ext>
                </a:extLst>
              </p:cNvPr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2422;p45">
                <a:extLst>
                  <a:ext uri="{FF2B5EF4-FFF2-40B4-BE49-F238E27FC236}">
                    <a16:creationId xmlns:a16="http://schemas.microsoft.com/office/drawing/2014/main" id="{51D8F39C-8D7A-FB4A-D729-3746B2248B42}"/>
                  </a:ext>
                </a:extLst>
              </p:cNvPr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2423;p45">
                <a:extLst>
                  <a:ext uri="{FF2B5EF4-FFF2-40B4-BE49-F238E27FC236}">
                    <a16:creationId xmlns:a16="http://schemas.microsoft.com/office/drawing/2014/main" id="{87752D40-AE6E-C457-488A-A9BA935ED6A6}"/>
                  </a:ext>
                </a:extLst>
              </p:cNvPr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2424;p45">
                <a:extLst>
                  <a:ext uri="{FF2B5EF4-FFF2-40B4-BE49-F238E27FC236}">
                    <a16:creationId xmlns:a16="http://schemas.microsoft.com/office/drawing/2014/main" id="{91A46529-449B-7567-A7D1-F93ACBA23E19}"/>
                  </a:ext>
                </a:extLst>
              </p:cNvPr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2425;p45">
                <a:extLst>
                  <a:ext uri="{FF2B5EF4-FFF2-40B4-BE49-F238E27FC236}">
                    <a16:creationId xmlns:a16="http://schemas.microsoft.com/office/drawing/2014/main" id="{42E866B4-EA07-D82E-FA51-23FC28366FC1}"/>
                  </a:ext>
                </a:extLst>
              </p:cNvPr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2426;p45">
                <a:extLst>
                  <a:ext uri="{FF2B5EF4-FFF2-40B4-BE49-F238E27FC236}">
                    <a16:creationId xmlns:a16="http://schemas.microsoft.com/office/drawing/2014/main" id="{7090F6D9-4428-44D3-3563-816FF2A679D2}"/>
                  </a:ext>
                </a:extLst>
              </p:cNvPr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2427;p45">
                <a:extLst>
                  <a:ext uri="{FF2B5EF4-FFF2-40B4-BE49-F238E27FC236}">
                    <a16:creationId xmlns:a16="http://schemas.microsoft.com/office/drawing/2014/main" id="{0E536DBE-CD8E-DF11-D433-5A9E5EDAD5E0}"/>
                  </a:ext>
                </a:extLst>
              </p:cNvPr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2428;p45">
                <a:extLst>
                  <a:ext uri="{FF2B5EF4-FFF2-40B4-BE49-F238E27FC236}">
                    <a16:creationId xmlns:a16="http://schemas.microsoft.com/office/drawing/2014/main" id="{F089F656-A9D4-1046-2108-F409FB7EF8DC}"/>
                  </a:ext>
                </a:extLst>
              </p:cNvPr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429;p45">
                <a:extLst>
                  <a:ext uri="{FF2B5EF4-FFF2-40B4-BE49-F238E27FC236}">
                    <a16:creationId xmlns:a16="http://schemas.microsoft.com/office/drawing/2014/main" id="{6CBCE88D-3E87-246F-98BC-16F63F97F2CB}"/>
                  </a:ext>
                </a:extLst>
              </p:cNvPr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2430;p45">
                <a:extLst>
                  <a:ext uri="{FF2B5EF4-FFF2-40B4-BE49-F238E27FC236}">
                    <a16:creationId xmlns:a16="http://schemas.microsoft.com/office/drawing/2014/main" id="{E78767E9-D8F0-1A1B-DDEC-08173E521624}"/>
                  </a:ext>
                </a:extLst>
              </p:cNvPr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2431;p45">
                <a:extLst>
                  <a:ext uri="{FF2B5EF4-FFF2-40B4-BE49-F238E27FC236}">
                    <a16:creationId xmlns:a16="http://schemas.microsoft.com/office/drawing/2014/main" id="{4119FAB6-A0E2-858D-13EB-FAA4EA7B8F2F}"/>
                  </a:ext>
                </a:extLst>
              </p:cNvPr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2432;p45">
                <a:extLst>
                  <a:ext uri="{FF2B5EF4-FFF2-40B4-BE49-F238E27FC236}">
                    <a16:creationId xmlns:a16="http://schemas.microsoft.com/office/drawing/2014/main" id="{AA9B6A79-FB03-C363-6358-C370AE6F8116}"/>
                  </a:ext>
                </a:extLst>
              </p:cNvPr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2433;p45">
                <a:extLst>
                  <a:ext uri="{FF2B5EF4-FFF2-40B4-BE49-F238E27FC236}">
                    <a16:creationId xmlns:a16="http://schemas.microsoft.com/office/drawing/2014/main" id="{3B561639-5A3E-0A07-922D-2363D6C3DE0A}"/>
                  </a:ext>
                </a:extLst>
              </p:cNvPr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2434;p45">
                <a:extLst>
                  <a:ext uri="{FF2B5EF4-FFF2-40B4-BE49-F238E27FC236}">
                    <a16:creationId xmlns:a16="http://schemas.microsoft.com/office/drawing/2014/main" id="{A1029BFD-AA40-B916-5AC6-9B9B3D0A2390}"/>
                  </a:ext>
                </a:extLst>
              </p:cNvPr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435;p45">
                <a:extLst>
                  <a:ext uri="{FF2B5EF4-FFF2-40B4-BE49-F238E27FC236}">
                    <a16:creationId xmlns:a16="http://schemas.microsoft.com/office/drawing/2014/main" id="{2FB29EB5-7D6A-D5B8-B3C7-9F250BBBF3DD}"/>
                  </a:ext>
                </a:extLst>
              </p:cNvPr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2436;p45">
                <a:extLst>
                  <a:ext uri="{FF2B5EF4-FFF2-40B4-BE49-F238E27FC236}">
                    <a16:creationId xmlns:a16="http://schemas.microsoft.com/office/drawing/2014/main" id="{D03E3E6C-402E-2B82-6549-6668AF557E85}"/>
                  </a:ext>
                </a:extLst>
              </p:cNvPr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2437;p45">
                <a:extLst>
                  <a:ext uri="{FF2B5EF4-FFF2-40B4-BE49-F238E27FC236}">
                    <a16:creationId xmlns:a16="http://schemas.microsoft.com/office/drawing/2014/main" id="{BBB9B340-3278-4EE0-6344-2F8B661B932F}"/>
                  </a:ext>
                </a:extLst>
              </p:cNvPr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438;p45">
                <a:extLst>
                  <a:ext uri="{FF2B5EF4-FFF2-40B4-BE49-F238E27FC236}">
                    <a16:creationId xmlns:a16="http://schemas.microsoft.com/office/drawing/2014/main" id="{CDBB8061-FA2F-3AF4-3439-3500273ABB36}"/>
                  </a:ext>
                </a:extLst>
              </p:cNvPr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2439;p45">
                <a:extLst>
                  <a:ext uri="{FF2B5EF4-FFF2-40B4-BE49-F238E27FC236}">
                    <a16:creationId xmlns:a16="http://schemas.microsoft.com/office/drawing/2014/main" id="{EEE4B7C3-1AD1-9A78-6A55-15AF64A253CA}"/>
                  </a:ext>
                </a:extLst>
              </p:cNvPr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2440;p45">
                <a:extLst>
                  <a:ext uri="{FF2B5EF4-FFF2-40B4-BE49-F238E27FC236}">
                    <a16:creationId xmlns:a16="http://schemas.microsoft.com/office/drawing/2014/main" id="{6E47251F-10A6-C225-2BC5-A96B1D6B11CD}"/>
                  </a:ext>
                </a:extLst>
              </p:cNvPr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2441;p45">
                <a:extLst>
                  <a:ext uri="{FF2B5EF4-FFF2-40B4-BE49-F238E27FC236}">
                    <a16:creationId xmlns:a16="http://schemas.microsoft.com/office/drawing/2014/main" id="{1BA18A4E-C0C5-208E-5A5E-54F937623B69}"/>
                  </a:ext>
                </a:extLst>
              </p:cNvPr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2442;p45">
                <a:extLst>
                  <a:ext uri="{FF2B5EF4-FFF2-40B4-BE49-F238E27FC236}">
                    <a16:creationId xmlns:a16="http://schemas.microsoft.com/office/drawing/2014/main" id="{14239A47-6BA8-5A5B-D7C8-ACEBCC4A7100}"/>
                  </a:ext>
                </a:extLst>
              </p:cNvPr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2443;p45">
                <a:extLst>
                  <a:ext uri="{FF2B5EF4-FFF2-40B4-BE49-F238E27FC236}">
                    <a16:creationId xmlns:a16="http://schemas.microsoft.com/office/drawing/2014/main" id="{FF528F98-430A-3F59-F556-55032434FEA0}"/>
                  </a:ext>
                </a:extLst>
              </p:cNvPr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2444;p45">
                <a:extLst>
                  <a:ext uri="{FF2B5EF4-FFF2-40B4-BE49-F238E27FC236}">
                    <a16:creationId xmlns:a16="http://schemas.microsoft.com/office/drawing/2014/main" id="{13A0054C-EA40-465A-801B-C6170F7B985B}"/>
                  </a:ext>
                </a:extLst>
              </p:cNvPr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2445;p45">
                <a:extLst>
                  <a:ext uri="{FF2B5EF4-FFF2-40B4-BE49-F238E27FC236}">
                    <a16:creationId xmlns:a16="http://schemas.microsoft.com/office/drawing/2014/main" id="{C8D70535-6087-5CBD-837A-28223E1EE069}"/>
                  </a:ext>
                </a:extLst>
              </p:cNvPr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2446;p45">
                <a:extLst>
                  <a:ext uri="{FF2B5EF4-FFF2-40B4-BE49-F238E27FC236}">
                    <a16:creationId xmlns:a16="http://schemas.microsoft.com/office/drawing/2014/main" id="{6507125C-E44A-F987-2893-B102A2A1F18A}"/>
                  </a:ext>
                </a:extLst>
              </p:cNvPr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2447;p45">
                <a:extLst>
                  <a:ext uri="{FF2B5EF4-FFF2-40B4-BE49-F238E27FC236}">
                    <a16:creationId xmlns:a16="http://schemas.microsoft.com/office/drawing/2014/main" id="{C823BCF9-11FD-7BDE-E075-D1BA32D52FF3}"/>
                  </a:ext>
                </a:extLst>
              </p:cNvPr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2448;p45">
                <a:extLst>
                  <a:ext uri="{FF2B5EF4-FFF2-40B4-BE49-F238E27FC236}">
                    <a16:creationId xmlns:a16="http://schemas.microsoft.com/office/drawing/2014/main" id="{1F7C275E-E56F-2055-170B-EB3160313FFC}"/>
                  </a:ext>
                </a:extLst>
              </p:cNvPr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2449;p45">
                <a:extLst>
                  <a:ext uri="{FF2B5EF4-FFF2-40B4-BE49-F238E27FC236}">
                    <a16:creationId xmlns:a16="http://schemas.microsoft.com/office/drawing/2014/main" id="{AE6FE5AB-E2A2-31A8-A9AE-055A77DC1E99}"/>
                  </a:ext>
                </a:extLst>
              </p:cNvPr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2450;p45">
                <a:extLst>
                  <a:ext uri="{FF2B5EF4-FFF2-40B4-BE49-F238E27FC236}">
                    <a16:creationId xmlns:a16="http://schemas.microsoft.com/office/drawing/2014/main" id="{3496F208-0E3F-BF5A-E084-06CD43FFD01F}"/>
                  </a:ext>
                </a:extLst>
              </p:cNvPr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2451;p45">
                <a:extLst>
                  <a:ext uri="{FF2B5EF4-FFF2-40B4-BE49-F238E27FC236}">
                    <a16:creationId xmlns:a16="http://schemas.microsoft.com/office/drawing/2014/main" id="{D845486C-F933-B78C-3B31-7FFE5900D6CB}"/>
                  </a:ext>
                </a:extLst>
              </p:cNvPr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82E7-F781-C77D-51E7-1245B134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output from sentence</a:t>
            </a:r>
          </a:p>
        </p:txBody>
      </p:sp>
      <p:pic>
        <p:nvPicPr>
          <p:cNvPr id="4" name="2022-12-14 05-12-36">
            <a:hlinkClick r:id="" action="ppaction://media"/>
            <a:extLst>
              <a:ext uri="{FF2B5EF4-FFF2-40B4-BE49-F238E27FC236}">
                <a16:creationId xmlns:a16="http://schemas.microsoft.com/office/drawing/2014/main" id="{E865AB88-E4AA-79D3-AF0B-4223F680B6AF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629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6589" y="949490"/>
            <a:ext cx="7170821" cy="3702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21F5FB-B1E7-588B-8765-99AF1FE20A7E}"/>
              </a:ext>
            </a:extLst>
          </p:cNvPr>
          <p:cNvSpPr txBox="1"/>
          <p:nvPr/>
        </p:nvSpPr>
        <p:spPr>
          <a:xfrm>
            <a:off x="3162092" y="4652210"/>
            <a:ext cx="32084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Get output from a sentence (Video)</a:t>
            </a:r>
          </a:p>
        </p:txBody>
      </p:sp>
    </p:spTree>
    <p:extLst>
      <p:ext uri="{BB962C8B-B14F-4D97-AF65-F5344CB8AC3E}">
        <p14:creationId xmlns:p14="http://schemas.microsoft.com/office/powerpoint/2010/main" val="36172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02;p25">
            <a:extLst>
              <a:ext uri="{FF2B5EF4-FFF2-40B4-BE49-F238E27FC236}">
                <a16:creationId xmlns:a16="http://schemas.microsoft.com/office/drawing/2014/main" id="{364F30C9-543E-DDAB-9C77-29A735EFE286}"/>
              </a:ext>
            </a:extLst>
          </p:cNvPr>
          <p:cNvSpPr/>
          <p:nvPr/>
        </p:nvSpPr>
        <p:spPr>
          <a:xfrm>
            <a:off x="197603" y="968644"/>
            <a:ext cx="8748793" cy="3440622"/>
          </a:xfrm>
          <a:prstGeom prst="roundRect">
            <a:avLst>
              <a:gd name="adj" fmla="val 15217"/>
            </a:avLst>
          </a:prstGeom>
          <a:solidFill>
            <a:schemeClr val="tx2">
              <a:lumMod val="1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highest accuracy was achieved from the logistic Regression which is nearly 73% of the time accurately predicts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Precise observation of the data will give more accurate results in classifying polarity.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Adding a POS tagger could increase the performance.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Removing more unique stop words could increase performance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use more datasets in the machine learning process, the result will predict more accuracy than the obtained accuracy with the current dataset.</a:t>
            </a: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65AF89-BACD-FCC1-434C-9B7C946E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0987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33CDD-4684-C922-E678-7E4FFB55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Google Shape;917;p25">
            <a:extLst>
              <a:ext uri="{FF2B5EF4-FFF2-40B4-BE49-F238E27FC236}">
                <a16:creationId xmlns:a16="http://schemas.microsoft.com/office/drawing/2014/main" id="{0A1AD31E-9649-C1C9-3F13-2F478C2829B9}"/>
              </a:ext>
            </a:extLst>
          </p:cNvPr>
          <p:cNvSpPr/>
          <p:nvPr/>
        </p:nvSpPr>
        <p:spPr>
          <a:xfrm>
            <a:off x="380850" y="1005990"/>
            <a:ext cx="8524068" cy="865340"/>
          </a:xfrm>
          <a:prstGeom prst="roundRect">
            <a:avLst>
              <a:gd name="adj" fmla="val 9162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4"/>
            <a:r>
              <a:rPr lang="en-US" b="1" dirty="0"/>
              <a:t> [1] </a:t>
            </a:r>
            <a:r>
              <a:rPr lang="en-US" dirty="0"/>
              <a:t>A. Pak, P. </a:t>
            </a:r>
            <a:r>
              <a:rPr lang="en-US" dirty="0" err="1"/>
              <a:t>Paroubek</a:t>
            </a:r>
            <a:r>
              <a:rPr lang="en-US" dirty="0"/>
              <a:t>, Twitter as a corpus for sentiment analysis and opinion mining, in Proceedings of  the International Conference on Language Resources and Evaluation (</a:t>
            </a:r>
            <a:r>
              <a:rPr lang="en-US" dirty="0" err="1"/>
              <a:t>LREc</a:t>
            </a:r>
            <a:r>
              <a:rPr lang="en-US" dirty="0"/>
              <a:t>), Valletta, Malta, 2010, vol. 10, pp. 1320–1326.</a:t>
            </a:r>
            <a:endParaRPr dirty="0"/>
          </a:p>
        </p:txBody>
      </p:sp>
      <p:sp>
        <p:nvSpPr>
          <p:cNvPr id="7" name="Google Shape;917;p25">
            <a:extLst>
              <a:ext uri="{FF2B5EF4-FFF2-40B4-BE49-F238E27FC236}">
                <a16:creationId xmlns:a16="http://schemas.microsoft.com/office/drawing/2014/main" id="{E35E89AE-AE30-E427-61B7-A44641E702DA}"/>
              </a:ext>
            </a:extLst>
          </p:cNvPr>
          <p:cNvSpPr/>
          <p:nvPr/>
        </p:nvSpPr>
        <p:spPr>
          <a:xfrm>
            <a:off x="380850" y="2020403"/>
            <a:ext cx="8524068" cy="865340"/>
          </a:xfrm>
          <a:prstGeom prst="roundRect">
            <a:avLst>
              <a:gd name="adj" fmla="val 916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[2] </a:t>
            </a:r>
            <a:r>
              <a:rPr lang="en-US" dirty="0"/>
              <a:t>S. Chowdhury, W. Chowdhury, Performing sentiment analysis in Bangla microblog posts, in 2014 International Conference on Informatics, Electronics &amp; Vision (ICIEV), IEEE, Dhaka, Bangladesh, 2014, p. 1–6.</a:t>
            </a:r>
            <a:endParaRPr dirty="0"/>
          </a:p>
        </p:txBody>
      </p:sp>
      <p:sp>
        <p:nvSpPr>
          <p:cNvPr id="8" name="Google Shape;917;p25">
            <a:extLst>
              <a:ext uri="{FF2B5EF4-FFF2-40B4-BE49-F238E27FC236}">
                <a16:creationId xmlns:a16="http://schemas.microsoft.com/office/drawing/2014/main" id="{32A19D43-8751-914F-B112-62C461EA41B2}"/>
              </a:ext>
            </a:extLst>
          </p:cNvPr>
          <p:cNvSpPr/>
          <p:nvPr/>
        </p:nvSpPr>
        <p:spPr>
          <a:xfrm>
            <a:off x="380850" y="3034816"/>
            <a:ext cx="8524068" cy="865340"/>
          </a:xfrm>
          <a:prstGeom prst="roundRect">
            <a:avLst>
              <a:gd name="adj" fmla="val 9162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[3]</a:t>
            </a:r>
            <a:r>
              <a:rPr lang="en-US" dirty="0"/>
              <a:t> R.A. </a:t>
            </a:r>
            <a:r>
              <a:rPr lang="en-US" dirty="0" err="1"/>
              <a:t>Tuhin</a:t>
            </a:r>
            <a:r>
              <a:rPr lang="en-US" dirty="0"/>
              <a:t>, B.K. Paul, F. </a:t>
            </a:r>
            <a:r>
              <a:rPr lang="en-US" dirty="0" err="1"/>
              <a:t>Nawrine</a:t>
            </a:r>
            <a:r>
              <a:rPr lang="en-US" dirty="0"/>
              <a:t>, M. </a:t>
            </a:r>
            <a:r>
              <a:rPr lang="en-US" dirty="0" err="1"/>
              <a:t>Akter</a:t>
            </a:r>
            <a:r>
              <a:rPr lang="en-US" dirty="0"/>
              <a:t>, A.K. Das, An automated system of sentiment analysis from Bangla text using supervised learning techniques, in 2019 IEEE 4th International Conference on Computer and Communication Systems (ICCCS), IEEE, Singapore, 2019, pp. 360–364. </a:t>
            </a:r>
            <a:endParaRPr dirty="0"/>
          </a:p>
        </p:txBody>
      </p:sp>
      <p:sp>
        <p:nvSpPr>
          <p:cNvPr id="9" name="Google Shape;917;p25">
            <a:extLst>
              <a:ext uri="{FF2B5EF4-FFF2-40B4-BE49-F238E27FC236}">
                <a16:creationId xmlns:a16="http://schemas.microsoft.com/office/drawing/2014/main" id="{91F8D671-B263-E429-18A2-4129F22B6D81}"/>
              </a:ext>
            </a:extLst>
          </p:cNvPr>
          <p:cNvSpPr/>
          <p:nvPr/>
        </p:nvSpPr>
        <p:spPr>
          <a:xfrm>
            <a:off x="380850" y="4049229"/>
            <a:ext cx="8524068" cy="865340"/>
          </a:xfrm>
          <a:prstGeom prst="roundRect">
            <a:avLst>
              <a:gd name="adj" fmla="val 916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[4] </a:t>
            </a:r>
            <a:r>
              <a:rPr lang="en-US" dirty="0"/>
              <a:t>N. Tabassum, M.I. Khan, Design an empirical framework for sentiment analysis from Bangla text using machine learning, in 2019 International Conference on Electrical, Computer and Communication Engineering (ECCE), IEEE, </a:t>
            </a:r>
            <a:r>
              <a:rPr lang="en-US" dirty="0" err="1"/>
              <a:t>Cox’sBazar</a:t>
            </a:r>
            <a:r>
              <a:rPr lang="en-US" dirty="0"/>
              <a:t>, Bangladesh, 2019, pp. 1–5.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2AEC4AF6-501D-8078-114D-545453D9F6A1}"/>
              </a:ext>
            </a:extLst>
          </p:cNvPr>
          <p:cNvSpPr/>
          <p:nvPr/>
        </p:nvSpPr>
        <p:spPr>
          <a:xfrm>
            <a:off x="1860883" y="939464"/>
            <a:ext cx="5590674" cy="3264568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BF00D-54B9-4353-BB2C-5374BA0B7740}"/>
              </a:ext>
            </a:extLst>
          </p:cNvPr>
          <p:cNvSpPr txBox="1"/>
          <p:nvPr/>
        </p:nvSpPr>
        <p:spPr>
          <a:xfrm>
            <a:off x="2418346" y="1910029"/>
            <a:ext cx="5033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ourgette" panose="02000603070400060004" pitchFamily="2" charset="0"/>
                <a:cs typeface="Anek Bangla" pitchFamily="2" charset="0"/>
              </a:rPr>
              <a:t>Thank you</a:t>
            </a:r>
          </a:p>
          <a:p>
            <a:r>
              <a:rPr lang="en-US" sz="4000" dirty="0">
                <a:solidFill>
                  <a:schemeClr val="tx1"/>
                </a:solidFill>
                <a:latin typeface="Courgette" panose="02000603070400060004" pitchFamily="2" charset="0"/>
                <a:cs typeface="Anek Bangla" pitchFamily="2" charset="0"/>
              </a:rPr>
              <a:t>            Very much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1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C090-DB40-05B5-712E-BCE3FF24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9227C-485D-8722-BEF3-91B030A3F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7534" y="1020631"/>
            <a:ext cx="4741006" cy="3200396"/>
          </a:xfrm>
          <a:prstGeom prst="rect">
            <a:avLst/>
          </a:prstGeom>
        </p:spPr>
      </p:pic>
      <p:grpSp>
        <p:nvGrpSpPr>
          <p:cNvPr id="71" name="Google Shape;1564;p33">
            <a:extLst>
              <a:ext uri="{FF2B5EF4-FFF2-40B4-BE49-F238E27FC236}">
                <a16:creationId xmlns:a16="http://schemas.microsoft.com/office/drawing/2014/main" id="{60F79AAC-C62B-443F-FC05-A47CF631C3BD}"/>
              </a:ext>
            </a:extLst>
          </p:cNvPr>
          <p:cNvGrpSpPr/>
          <p:nvPr/>
        </p:nvGrpSpPr>
        <p:grpSpPr>
          <a:xfrm>
            <a:off x="7980947" y="2727158"/>
            <a:ext cx="1163054" cy="2416343"/>
            <a:chOff x="3482626" y="1397971"/>
            <a:chExt cx="1564666" cy="3334008"/>
          </a:xfrm>
        </p:grpSpPr>
        <p:sp>
          <p:nvSpPr>
            <p:cNvPr id="72" name="Google Shape;1565;p33">
              <a:extLst>
                <a:ext uri="{FF2B5EF4-FFF2-40B4-BE49-F238E27FC236}">
                  <a16:creationId xmlns:a16="http://schemas.microsoft.com/office/drawing/2014/main" id="{95DA3476-3348-53DB-2734-F4814D8E600E}"/>
                </a:ext>
              </a:extLst>
            </p:cNvPr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66;p33">
              <a:extLst>
                <a:ext uri="{FF2B5EF4-FFF2-40B4-BE49-F238E27FC236}">
                  <a16:creationId xmlns:a16="http://schemas.microsoft.com/office/drawing/2014/main" id="{F61F9D4E-1E51-5D8B-43B8-1D68A07047FD}"/>
                </a:ext>
              </a:extLst>
            </p:cNvPr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67;p33">
              <a:extLst>
                <a:ext uri="{FF2B5EF4-FFF2-40B4-BE49-F238E27FC236}">
                  <a16:creationId xmlns:a16="http://schemas.microsoft.com/office/drawing/2014/main" id="{5FB4EF33-37AC-71EC-0761-5CB89E3D21EA}"/>
                </a:ext>
              </a:extLst>
            </p:cNvPr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68;p33">
              <a:extLst>
                <a:ext uri="{FF2B5EF4-FFF2-40B4-BE49-F238E27FC236}">
                  <a16:creationId xmlns:a16="http://schemas.microsoft.com/office/drawing/2014/main" id="{177B4F12-B5F3-58AA-C01A-2CCA1665EF65}"/>
                </a:ext>
              </a:extLst>
            </p:cNvPr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69;p33">
              <a:extLst>
                <a:ext uri="{FF2B5EF4-FFF2-40B4-BE49-F238E27FC236}">
                  <a16:creationId xmlns:a16="http://schemas.microsoft.com/office/drawing/2014/main" id="{B5A8A3AD-90E3-2737-F065-8F310499034B}"/>
                </a:ext>
              </a:extLst>
            </p:cNvPr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70;p33">
              <a:extLst>
                <a:ext uri="{FF2B5EF4-FFF2-40B4-BE49-F238E27FC236}">
                  <a16:creationId xmlns:a16="http://schemas.microsoft.com/office/drawing/2014/main" id="{A424AC8F-5C1F-0DF0-6CCF-E3A22A74FA7C}"/>
                </a:ext>
              </a:extLst>
            </p:cNvPr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71;p33">
              <a:extLst>
                <a:ext uri="{FF2B5EF4-FFF2-40B4-BE49-F238E27FC236}">
                  <a16:creationId xmlns:a16="http://schemas.microsoft.com/office/drawing/2014/main" id="{5A17A3AD-D78F-2963-D6E9-7377B2167ADC}"/>
                </a:ext>
              </a:extLst>
            </p:cNvPr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72;p33">
              <a:extLst>
                <a:ext uri="{FF2B5EF4-FFF2-40B4-BE49-F238E27FC236}">
                  <a16:creationId xmlns:a16="http://schemas.microsoft.com/office/drawing/2014/main" id="{38B43317-C0BC-9FE9-5FE7-88462E3F0FEB}"/>
                </a:ext>
              </a:extLst>
            </p:cNvPr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73;p33">
              <a:extLst>
                <a:ext uri="{FF2B5EF4-FFF2-40B4-BE49-F238E27FC236}">
                  <a16:creationId xmlns:a16="http://schemas.microsoft.com/office/drawing/2014/main" id="{E094728C-7E98-C94E-27C9-9EFA9148571F}"/>
                </a:ext>
              </a:extLst>
            </p:cNvPr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74;p33">
              <a:extLst>
                <a:ext uri="{FF2B5EF4-FFF2-40B4-BE49-F238E27FC236}">
                  <a16:creationId xmlns:a16="http://schemas.microsoft.com/office/drawing/2014/main" id="{639DDD11-0C5D-A668-FC8E-C3525CF08CF3}"/>
                </a:ext>
              </a:extLst>
            </p:cNvPr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75;p33">
              <a:extLst>
                <a:ext uri="{FF2B5EF4-FFF2-40B4-BE49-F238E27FC236}">
                  <a16:creationId xmlns:a16="http://schemas.microsoft.com/office/drawing/2014/main" id="{7A4ADFCE-9527-D334-5F77-9F2E08F1D11F}"/>
                </a:ext>
              </a:extLst>
            </p:cNvPr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76;p33">
              <a:extLst>
                <a:ext uri="{FF2B5EF4-FFF2-40B4-BE49-F238E27FC236}">
                  <a16:creationId xmlns:a16="http://schemas.microsoft.com/office/drawing/2014/main" id="{5447474E-3E75-6136-238D-0073293F771A}"/>
                </a:ext>
              </a:extLst>
            </p:cNvPr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77;p33">
              <a:extLst>
                <a:ext uri="{FF2B5EF4-FFF2-40B4-BE49-F238E27FC236}">
                  <a16:creationId xmlns:a16="http://schemas.microsoft.com/office/drawing/2014/main" id="{3E742F91-F302-1114-E5A1-0FFED62181E3}"/>
                </a:ext>
              </a:extLst>
            </p:cNvPr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78;p33">
              <a:extLst>
                <a:ext uri="{FF2B5EF4-FFF2-40B4-BE49-F238E27FC236}">
                  <a16:creationId xmlns:a16="http://schemas.microsoft.com/office/drawing/2014/main" id="{134DFFDA-13B8-3D00-7E89-7A1ADBB8FA0F}"/>
                </a:ext>
              </a:extLst>
            </p:cNvPr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79;p33">
              <a:extLst>
                <a:ext uri="{FF2B5EF4-FFF2-40B4-BE49-F238E27FC236}">
                  <a16:creationId xmlns:a16="http://schemas.microsoft.com/office/drawing/2014/main" id="{39F4D52A-FBE7-8BAD-5F32-F29DD899E144}"/>
                </a:ext>
              </a:extLst>
            </p:cNvPr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80;p33">
              <a:extLst>
                <a:ext uri="{FF2B5EF4-FFF2-40B4-BE49-F238E27FC236}">
                  <a16:creationId xmlns:a16="http://schemas.microsoft.com/office/drawing/2014/main" id="{0E0E2D45-C9C1-882C-BFB9-DC8B70AB7359}"/>
                </a:ext>
              </a:extLst>
            </p:cNvPr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81;p33">
              <a:extLst>
                <a:ext uri="{FF2B5EF4-FFF2-40B4-BE49-F238E27FC236}">
                  <a16:creationId xmlns:a16="http://schemas.microsoft.com/office/drawing/2014/main" id="{ADAA3177-6638-C335-6BC2-14A0195FD7F4}"/>
                </a:ext>
              </a:extLst>
            </p:cNvPr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82;p33">
              <a:extLst>
                <a:ext uri="{FF2B5EF4-FFF2-40B4-BE49-F238E27FC236}">
                  <a16:creationId xmlns:a16="http://schemas.microsoft.com/office/drawing/2014/main" id="{37D7BCEF-CFD4-31D2-5AA4-3B960209A8D1}"/>
                </a:ext>
              </a:extLst>
            </p:cNvPr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83;p33">
              <a:extLst>
                <a:ext uri="{FF2B5EF4-FFF2-40B4-BE49-F238E27FC236}">
                  <a16:creationId xmlns:a16="http://schemas.microsoft.com/office/drawing/2014/main" id="{FE99D237-E31E-EBE9-511D-7DDCA84ADF93}"/>
                </a:ext>
              </a:extLst>
            </p:cNvPr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84;p33">
              <a:extLst>
                <a:ext uri="{FF2B5EF4-FFF2-40B4-BE49-F238E27FC236}">
                  <a16:creationId xmlns:a16="http://schemas.microsoft.com/office/drawing/2014/main" id="{98225F5D-D6A7-E7E6-BA94-A0A84512FCE5}"/>
                </a:ext>
              </a:extLst>
            </p:cNvPr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85;p33">
              <a:extLst>
                <a:ext uri="{FF2B5EF4-FFF2-40B4-BE49-F238E27FC236}">
                  <a16:creationId xmlns:a16="http://schemas.microsoft.com/office/drawing/2014/main" id="{E267AF2B-842E-25CB-9C45-3C3AEDAEFBCB}"/>
                </a:ext>
              </a:extLst>
            </p:cNvPr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86;p33">
              <a:extLst>
                <a:ext uri="{FF2B5EF4-FFF2-40B4-BE49-F238E27FC236}">
                  <a16:creationId xmlns:a16="http://schemas.microsoft.com/office/drawing/2014/main" id="{A1E96AEC-0614-901A-58C5-F95789AEE45C}"/>
                </a:ext>
              </a:extLst>
            </p:cNvPr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87;p33">
              <a:extLst>
                <a:ext uri="{FF2B5EF4-FFF2-40B4-BE49-F238E27FC236}">
                  <a16:creationId xmlns:a16="http://schemas.microsoft.com/office/drawing/2014/main" id="{58164C7A-D5B3-3C00-4DA3-9AC6CD4C68B3}"/>
                </a:ext>
              </a:extLst>
            </p:cNvPr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88;p33">
              <a:extLst>
                <a:ext uri="{FF2B5EF4-FFF2-40B4-BE49-F238E27FC236}">
                  <a16:creationId xmlns:a16="http://schemas.microsoft.com/office/drawing/2014/main" id="{53494E14-E87D-4540-470C-CD6D1560A75C}"/>
                </a:ext>
              </a:extLst>
            </p:cNvPr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1589;p33">
              <a:extLst>
                <a:ext uri="{FF2B5EF4-FFF2-40B4-BE49-F238E27FC236}">
                  <a16:creationId xmlns:a16="http://schemas.microsoft.com/office/drawing/2014/main" id="{94ECFCF3-F749-CDCB-2BA0-DB10F3AE4167}"/>
                </a:ext>
              </a:extLst>
            </p:cNvPr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90;p33">
              <a:extLst>
                <a:ext uri="{FF2B5EF4-FFF2-40B4-BE49-F238E27FC236}">
                  <a16:creationId xmlns:a16="http://schemas.microsoft.com/office/drawing/2014/main" id="{B922D5BD-20EE-044A-88AA-99185669ED8E}"/>
                </a:ext>
              </a:extLst>
            </p:cNvPr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91;p33">
              <a:extLst>
                <a:ext uri="{FF2B5EF4-FFF2-40B4-BE49-F238E27FC236}">
                  <a16:creationId xmlns:a16="http://schemas.microsoft.com/office/drawing/2014/main" id="{1F1F5136-7934-3E9E-F510-E4D3F16C5C48}"/>
                </a:ext>
              </a:extLst>
            </p:cNvPr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92;p33">
              <a:extLst>
                <a:ext uri="{FF2B5EF4-FFF2-40B4-BE49-F238E27FC236}">
                  <a16:creationId xmlns:a16="http://schemas.microsoft.com/office/drawing/2014/main" id="{23A06C13-D8A1-0E65-278F-D210087DD404}"/>
                </a:ext>
              </a:extLst>
            </p:cNvPr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93;p33">
              <a:extLst>
                <a:ext uri="{FF2B5EF4-FFF2-40B4-BE49-F238E27FC236}">
                  <a16:creationId xmlns:a16="http://schemas.microsoft.com/office/drawing/2014/main" id="{A0CF5FE0-E543-F7C8-614B-2E2DBFC7E36B}"/>
                </a:ext>
              </a:extLst>
            </p:cNvPr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94;p33">
              <a:extLst>
                <a:ext uri="{FF2B5EF4-FFF2-40B4-BE49-F238E27FC236}">
                  <a16:creationId xmlns:a16="http://schemas.microsoft.com/office/drawing/2014/main" id="{D82C1D05-F9FC-9DFC-98B3-25A2FECAB163}"/>
                </a:ext>
              </a:extLst>
            </p:cNvPr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95;p33">
              <a:extLst>
                <a:ext uri="{FF2B5EF4-FFF2-40B4-BE49-F238E27FC236}">
                  <a16:creationId xmlns:a16="http://schemas.microsoft.com/office/drawing/2014/main" id="{206A2860-961F-53BB-DE7C-64F939661B42}"/>
                </a:ext>
              </a:extLst>
            </p:cNvPr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96;p33">
              <a:extLst>
                <a:ext uri="{FF2B5EF4-FFF2-40B4-BE49-F238E27FC236}">
                  <a16:creationId xmlns:a16="http://schemas.microsoft.com/office/drawing/2014/main" id="{D765198A-6788-8851-B499-90CFF315B113}"/>
                </a:ext>
              </a:extLst>
            </p:cNvPr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97;p33">
              <a:extLst>
                <a:ext uri="{FF2B5EF4-FFF2-40B4-BE49-F238E27FC236}">
                  <a16:creationId xmlns:a16="http://schemas.microsoft.com/office/drawing/2014/main" id="{36B2E72B-0270-719F-7202-A848533394B6}"/>
                </a:ext>
              </a:extLst>
            </p:cNvPr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98;p33">
              <a:extLst>
                <a:ext uri="{FF2B5EF4-FFF2-40B4-BE49-F238E27FC236}">
                  <a16:creationId xmlns:a16="http://schemas.microsoft.com/office/drawing/2014/main" id="{1DCB7093-AD04-24DB-59ED-63D1DA1540B5}"/>
                </a:ext>
              </a:extLst>
            </p:cNvPr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99;p33">
              <a:extLst>
                <a:ext uri="{FF2B5EF4-FFF2-40B4-BE49-F238E27FC236}">
                  <a16:creationId xmlns:a16="http://schemas.microsoft.com/office/drawing/2014/main" id="{691E9278-804E-A3C1-962A-8DB188FD7528}"/>
                </a:ext>
              </a:extLst>
            </p:cNvPr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00;p33">
              <a:extLst>
                <a:ext uri="{FF2B5EF4-FFF2-40B4-BE49-F238E27FC236}">
                  <a16:creationId xmlns:a16="http://schemas.microsoft.com/office/drawing/2014/main" id="{77679804-1D69-BF00-0BC3-BA7773E662AA}"/>
                </a:ext>
              </a:extLst>
            </p:cNvPr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01;p33">
              <a:extLst>
                <a:ext uri="{FF2B5EF4-FFF2-40B4-BE49-F238E27FC236}">
                  <a16:creationId xmlns:a16="http://schemas.microsoft.com/office/drawing/2014/main" id="{B0AE5212-1470-E747-1974-B90CB06373FC}"/>
                </a:ext>
              </a:extLst>
            </p:cNvPr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02;p33">
              <a:extLst>
                <a:ext uri="{FF2B5EF4-FFF2-40B4-BE49-F238E27FC236}">
                  <a16:creationId xmlns:a16="http://schemas.microsoft.com/office/drawing/2014/main" id="{A3AD00F3-0BB4-0BA3-FD6A-7D1A8E214A75}"/>
                </a:ext>
              </a:extLst>
            </p:cNvPr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03;p33">
              <a:extLst>
                <a:ext uri="{FF2B5EF4-FFF2-40B4-BE49-F238E27FC236}">
                  <a16:creationId xmlns:a16="http://schemas.microsoft.com/office/drawing/2014/main" id="{B46005AB-C411-512A-3CE5-7464C00E10FB}"/>
                </a:ext>
              </a:extLst>
            </p:cNvPr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04;p33">
              <a:extLst>
                <a:ext uri="{FF2B5EF4-FFF2-40B4-BE49-F238E27FC236}">
                  <a16:creationId xmlns:a16="http://schemas.microsoft.com/office/drawing/2014/main" id="{5B2751B3-F18B-F8A5-ED96-D3C76F5D0704}"/>
                </a:ext>
              </a:extLst>
            </p:cNvPr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05;p33">
              <a:extLst>
                <a:ext uri="{FF2B5EF4-FFF2-40B4-BE49-F238E27FC236}">
                  <a16:creationId xmlns:a16="http://schemas.microsoft.com/office/drawing/2014/main" id="{57786443-F7BA-8281-80E5-BDD47ADBC792}"/>
                </a:ext>
              </a:extLst>
            </p:cNvPr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06;p33">
              <a:extLst>
                <a:ext uri="{FF2B5EF4-FFF2-40B4-BE49-F238E27FC236}">
                  <a16:creationId xmlns:a16="http://schemas.microsoft.com/office/drawing/2014/main" id="{5252EAAA-8909-7139-5ED5-AD8C283EA757}"/>
                </a:ext>
              </a:extLst>
            </p:cNvPr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07;p33">
              <a:extLst>
                <a:ext uri="{FF2B5EF4-FFF2-40B4-BE49-F238E27FC236}">
                  <a16:creationId xmlns:a16="http://schemas.microsoft.com/office/drawing/2014/main" id="{5DE2A7F8-963C-1BF2-8979-F199C1EF3E59}"/>
                </a:ext>
              </a:extLst>
            </p:cNvPr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08;p33">
              <a:extLst>
                <a:ext uri="{FF2B5EF4-FFF2-40B4-BE49-F238E27FC236}">
                  <a16:creationId xmlns:a16="http://schemas.microsoft.com/office/drawing/2014/main" id="{26DF0F13-E6B7-39EF-CB98-5023D3F28FCC}"/>
                </a:ext>
              </a:extLst>
            </p:cNvPr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09;p33">
              <a:extLst>
                <a:ext uri="{FF2B5EF4-FFF2-40B4-BE49-F238E27FC236}">
                  <a16:creationId xmlns:a16="http://schemas.microsoft.com/office/drawing/2014/main" id="{59C616FC-90BD-D4DC-4E4F-4CBC7C69691D}"/>
                </a:ext>
              </a:extLst>
            </p:cNvPr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10;p33">
              <a:extLst>
                <a:ext uri="{FF2B5EF4-FFF2-40B4-BE49-F238E27FC236}">
                  <a16:creationId xmlns:a16="http://schemas.microsoft.com/office/drawing/2014/main" id="{4352F9B6-168E-E6F8-D732-C05F4CC91DBE}"/>
                </a:ext>
              </a:extLst>
            </p:cNvPr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11;p33">
              <a:extLst>
                <a:ext uri="{FF2B5EF4-FFF2-40B4-BE49-F238E27FC236}">
                  <a16:creationId xmlns:a16="http://schemas.microsoft.com/office/drawing/2014/main" id="{CEBCEA7D-7AAD-DDA9-307D-2FDE97BB9360}"/>
                </a:ext>
              </a:extLst>
            </p:cNvPr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12;p33">
              <a:extLst>
                <a:ext uri="{FF2B5EF4-FFF2-40B4-BE49-F238E27FC236}">
                  <a16:creationId xmlns:a16="http://schemas.microsoft.com/office/drawing/2014/main" id="{B07A046E-9902-4840-4B56-8927F29638E5}"/>
                </a:ext>
              </a:extLst>
            </p:cNvPr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13;p33">
              <a:extLst>
                <a:ext uri="{FF2B5EF4-FFF2-40B4-BE49-F238E27FC236}">
                  <a16:creationId xmlns:a16="http://schemas.microsoft.com/office/drawing/2014/main" id="{A27488F0-5C07-1505-17E4-3C124C74A1F5}"/>
                </a:ext>
              </a:extLst>
            </p:cNvPr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14;p33">
              <a:extLst>
                <a:ext uri="{FF2B5EF4-FFF2-40B4-BE49-F238E27FC236}">
                  <a16:creationId xmlns:a16="http://schemas.microsoft.com/office/drawing/2014/main" id="{21F74010-C0EA-B2FE-71BA-F7C5EC0C248C}"/>
                </a:ext>
              </a:extLst>
            </p:cNvPr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15;p33">
              <a:extLst>
                <a:ext uri="{FF2B5EF4-FFF2-40B4-BE49-F238E27FC236}">
                  <a16:creationId xmlns:a16="http://schemas.microsoft.com/office/drawing/2014/main" id="{12EEDD57-0772-A6A9-3DF3-616540A7267C}"/>
                </a:ext>
              </a:extLst>
            </p:cNvPr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16;p33">
              <a:extLst>
                <a:ext uri="{FF2B5EF4-FFF2-40B4-BE49-F238E27FC236}">
                  <a16:creationId xmlns:a16="http://schemas.microsoft.com/office/drawing/2014/main" id="{0DF74C20-8B9E-F28A-F565-598B326D37E9}"/>
                </a:ext>
              </a:extLst>
            </p:cNvPr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17;p33">
              <a:extLst>
                <a:ext uri="{FF2B5EF4-FFF2-40B4-BE49-F238E27FC236}">
                  <a16:creationId xmlns:a16="http://schemas.microsoft.com/office/drawing/2014/main" id="{760A95B3-1903-8343-1907-B62C02D152DB}"/>
                </a:ext>
              </a:extLst>
            </p:cNvPr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18;p33">
              <a:extLst>
                <a:ext uri="{FF2B5EF4-FFF2-40B4-BE49-F238E27FC236}">
                  <a16:creationId xmlns:a16="http://schemas.microsoft.com/office/drawing/2014/main" id="{ABB46FD4-87FD-3D69-D73E-32C9FD8D0AD8}"/>
                </a:ext>
              </a:extLst>
            </p:cNvPr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19;p33">
              <a:extLst>
                <a:ext uri="{FF2B5EF4-FFF2-40B4-BE49-F238E27FC236}">
                  <a16:creationId xmlns:a16="http://schemas.microsoft.com/office/drawing/2014/main" id="{8AC267B8-1F95-A718-0479-1353F202D5FF}"/>
                </a:ext>
              </a:extLst>
            </p:cNvPr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20;p33">
              <a:extLst>
                <a:ext uri="{FF2B5EF4-FFF2-40B4-BE49-F238E27FC236}">
                  <a16:creationId xmlns:a16="http://schemas.microsoft.com/office/drawing/2014/main" id="{A8CD586F-6934-A88D-716F-0DB2E7EF74A2}"/>
                </a:ext>
              </a:extLst>
            </p:cNvPr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21;p33">
              <a:extLst>
                <a:ext uri="{FF2B5EF4-FFF2-40B4-BE49-F238E27FC236}">
                  <a16:creationId xmlns:a16="http://schemas.microsoft.com/office/drawing/2014/main" id="{86CBAB53-73D1-F82E-359F-FA2448DE621F}"/>
                </a:ext>
              </a:extLst>
            </p:cNvPr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22;p33">
              <a:extLst>
                <a:ext uri="{FF2B5EF4-FFF2-40B4-BE49-F238E27FC236}">
                  <a16:creationId xmlns:a16="http://schemas.microsoft.com/office/drawing/2014/main" id="{4F1449F3-8A99-6EE6-3E4E-DF252DE48F48}"/>
                </a:ext>
              </a:extLst>
            </p:cNvPr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23;p33">
              <a:extLst>
                <a:ext uri="{FF2B5EF4-FFF2-40B4-BE49-F238E27FC236}">
                  <a16:creationId xmlns:a16="http://schemas.microsoft.com/office/drawing/2014/main" id="{4B5640BA-E8A2-F4E1-58EE-A36F8977C288}"/>
                </a:ext>
              </a:extLst>
            </p:cNvPr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24;p33">
              <a:extLst>
                <a:ext uri="{FF2B5EF4-FFF2-40B4-BE49-F238E27FC236}">
                  <a16:creationId xmlns:a16="http://schemas.microsoft.com/office/drawing/2014/main" id="{CCC66D14-25E0-59B6-F04E-364ABB7353E6}"/>
                </a:ext>
              </a:extLst>
            </p:cNvPr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25;p33">
              <a:extLst>
                <a:ext uri="{FF2B5EF4-FFF2-40B4-BE49-F238E27FC236}">
                  <a16:creationId xmlns:a16="http://schemas.microsoft.com/office/drawing/2014/main" id="{4C15334F-E63B-9F08-2765-1207D70F6D09}"/>
                </a:ext>
              </a:extLst>
            </p:cNvPr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26;p33">
              <a:extLst>
                <a:ext uri="{FF2B5EF4-FFF2-40B4-BE49-F238E27FC236}">
                  <a16:creationId xmlns:a16="http://schemas.microsoft.com/office/drawing/2014/main" id="{92A8B7B7-4077-873B-0543-695DF97CF098}"/>
                </a:ext>
              </a:extLst>
            </p:cNvPr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27;p33">
              <a:extLst>
                <a:ext uri="{FF2B5EF4-FFF2-40B4-BE49-F238E27FC236}">
                  <a16:creationId xmlns:a16="http://schemas.microsoft.com/office/drawing/2014/main" id="{105BD965-4BF0-A691-406D-73FA1E17105D}"/>
                </a:ext>
              </a:extLst>
            </p:cNvPr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28;p33">
              <a:extLst>
                <a:ext uri="{FF2B5EF4-FFF2-40B4-BE49-F238E27FC236}">
                  <a16:creationId xmlns:a16="http://schemas.microsoft.com/office/drawing/2014/main" id="{BEDF95D5-D320-D1E9-0ADA-DDE2C0685BE5}"/>
                </a:ext>
              </a:extLst>
            </p:cNvPr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29;p33">
              <a:extLst>
                <a:ext uri="{FF2B5EF4-FFF2-40B4-BE49-F238E27FC236}">
                  <a16:creationId xmlns:a16="http://schemas.microsoft.com/office/drawing/2014/main" id="{9D114FED-6DCF-E16A-3D43-BCE09EACAEF1}"/>
                </a:ext>
              </a:extLst>
            </p:cNvPr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30;p33">
              <a:extLst>
                <a:ext uri="{FF2B5EF4-FFF2-40B4-BE49-F238E27FC236}">
                  <a16:creationId xmlns:a16="http://schemas.microsoft.com/office/drawing/2014/main" id="{A4EB7F4A-AEE0-1B37-90B0-02A1389E1556}"/>
                </a:ext>
              </a:extLst>
            </p:cNvPr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31;p33">
              <a:extLst>
                <a:ext uri="{FF2B5EF4-FFF2-40B4-BE49-F238E27FC236}">
                  <a16:creationId xmlns:a16="http://schemas.microsoft.com/office/drawing/2014/main" id="{FF8F3AF3-4256-46F6-A86B-79F8DA80A603}"/>
                </a:ext>
              </a:extLst>
            </p:cNvPr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32;p33">
              <a:extLst>
                <a:ext uri="{FF2B5EF4-FFF2-40B4-BE49-F238E27FC236}">
                  <a16:creationId xmlns:a16="http://schemas.microsoft.com/office/drawing/2014/main" id="{7F013DF1-CA3B-DE65-82A9-7E2C7F228401}"/>
                </a:ext>
              </a:extLst>
            </p:cNvPr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33;p33">
              <a:extLst>
                <a:ext uri="{FF2B5EF4-FFF2-40B4-BE49-F238E27FC236}">
                  <a16:creationId xmlns:a16="http://schemas.microsoft.com/office/drawing/2014/main" id="{B6914748-30CB-FCE2-4C6F-1E53FE4E4B43}"/>
                </a:ext>
              </a:extLst>
            </p:cNvPr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37;p33">
              <a:extLst>
                <a:ext uri="{FF2B5EF4-FFF2-40B4-BE49-F238E27FC236}">
                  <a16:creationId xmlns:a16="http://schemas.microsoft.com/office/drawing/2014/main" id="{94437E23-7B4E-4CFC-3E85-8D0B036BF050}"/>
                </a:ext>
              </a:extLst>
            </p:cNvPr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40;p33">
              <a:extLst>
                <a:ext uri="{FF2B5EF4-FFF2-40B4-BE49-F238E27FC236}">
                  <a16:creationId xmlns:a16="http://schemas.microsoft.com/office/drawing/2014/main" id="{35306AC6-D059-C426-0F3C-BC8C30994CCA}"/>
                </a:ext>
              </a:extLst>
            </p:cNvPr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41;p33">
              <a:extLst>
                <a:ext uri="{FF2B5EF4-FFF2-40B4-BE49-F238E27FC236}">
                  <a16:creationId xmlns:a16="http://schemas.microsoft.com/office/drawing/2014/main" id="{E8AB3201-D022-4A14-B95A-B8BA2D626A7D}"/>
                </a:ext>
              </a:extLst>
            </p:cNvPr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42;p33">
              <a:extLst>
                <a:ext uri="{FF2B5EF4-FFF2-40B4-BE49-F238E27FC236}">
                  <a16:creationId xmlns:a16="http://schemas.microsoft.com/office/drawing/2014/main" id="{96C399F9-9EBE-E25E-DF70-1DCDAB430F3D}"/>
                </a:ext>
              </a:extLst>
            </p:cNvPr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758CEB16-91D4-BF50-E507-B129FD3B4979}"/>
              </a:ext>
            </a:extLst>
          </p:cNvPr>
          <p:cNvSpPr/>
          <p:nvPr/>
        </p:nvSpPr>
        <p:spPr>
          <a:xfrm>
            <a:off x="180836" y="1003776"/>
            <a:ext cx="4163793" cy="3110491"/>
          </a:xfrm>
          <a:prstGeom prst="roundRect">
            <a:avLst>
              <a:gd name="adj" fmla="val 1263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3E54E7F-787E-B0DE-0A25-1432B82D64D5}"/>
              </a:ext>
            </a:extLst>
          </p:cNvPr>
          <p:cNvSpPr txBox="1"/>
          <p:nvPr/>
        </p:nvSpPr>
        <p:spPr>
          <a:xfrm>
            <a:off x="281481" y="1122515"/>
            <a:ext cx="370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PROPOSED SYSTEM ARCHITECTURE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6E5D999-6E2B-FDC5-3D4B-2270D7F2FED8}"/>
              </a:ext>
            </a:extLst>
          </p:cNvPr>
          <p:cNvSpPr txBox="1"/>
          <p:nvPr/>
        </p:nvSpPr>
        <p:spPr>
          <a:xfrm>
            <a:off x="432361" y="1486675"/>
            <a:ext cx="4154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Constructing a specific domain-based categorical weighted LDD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novel and effective rule-based algorithm for detecting sentence polarity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the feature matrix with the target dataset and evaluate</a:t>
            </a:r>
          </a:p>
        </p:txBody>
      </p:sp>
    </p:spTree>
    <p:extLst>
      <p:ext uri="{BB962C8B-B14F-4D97-AF65-F5344CB8AC3E}">
        <p14:creationId xmlns:p14="http://schemas.microsoft.com/office/powerpoint/2010/main" val="239945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E97393-BD7B-312D-5246-32DB8ADEB82A}"/>
              </a:ext>
            </a:extLst>
          </p:cNvPr>
          <p:cNvSpPr/>
          <p:nvPr/>
        </p:nvSpPr>
        <p:spPr>
          <a:xfrm>
            <a:off x="457200" y="995584"/>
            <a:ext cx="8229599" cy="3781758"/>
          </a:xfrm>
          <a:prstGeom prst="roundRect">
            <a:avLst>
              <a:gd name="adj" fmla="val 143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Fig: Target Dataset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We can notice that our raw dataset is poorly arranged and the columns aren’t clearly separated, so we shall perform preprocessing on this to make it suitable for usage.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A9F783-BE21-A6C9-2E38-CB1922C7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CFE6C-98A1-0FD0-C1DF-4426F500DAC0}"/>
              </a:ext>
            </a:extLst>
          </p:cNvPr>
          <p:cNvSpPr txBox="1"/>
          <p:nvPr/>
        </p:nvSpPr>
        <p:spPr>
          <a:xfrm>
            <a:off x="743601" y="1125672"/>
            <a:ext cx="356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DATASET PREPROCESSING</a:t>
            </a:r>
            <a:endParaRPr lang="en-US" sz="1600" u="sng" dirty="0">
              <a:solidFill>
                <a:srgbClr val="00B0F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59ED54-BB29-BCE2-3017-A4C281827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12" r="28605" b="54185"/>
          <a:stretch/>
        </p:blipFill>
        <p:spPr>
          <a:xfrm>
            <a:off x="1367750" y="1474650"/>
            <a:ext cx="6528391" cy="1190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766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E97393-BD7B-312D-5246-32DB8ADEB82A}"/>
              </a:ext>
            </a:extLst>
          </p:cNvPr>
          <p:cNvSpPr/>
          <p:nvPr/>
        </p:nvSpPr>
        <p:spPr>
          <a:xfrm>
            <a:off x="457200" y="782638"/>
            <a:ext cx="8229599" cy="3994704"/>
          </a:xfrm>
          <a:prstGeom prst="roundRect">
            <a:avLst>
              <a:gd name="adj" fmla="val 143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Fig: Reading the dataset by a user defined function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A9F783-BE21-A6C9-2E38-CB1922C7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(Reading from file)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CFE6C-98A1-0FD0-C1DF-4426F500DAC0}"/>
              </a:ext>
            </a:extLst>
          </p:cNvPr>
          <p:cNvSpPr txBox="1"/>
          <p:nvPr/>
        </p:nvSpPr>
        <p:spPr>
          <a:xfrm>
            <a:off x="743601" y="1125672"/>
            <a:ext cx="356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 </a:t>
            </a:r>
            <a:endParaRPr lang="en-US" sz="1600" u="sng" dirty="0">
              <a:solidFill>
                <a:srgbClr val="00B0F0"/>
              </a:solidFill>
            </a:endParaRPr>
          </a:p>
        </p:txBody>
      </p:sp>
      <p:grpSp>
        <p:nvGrpSpPr>
          <p:cNvPr id="262" name="Google Shape;2152;p41">
            <a:extLst>
              <a:ext uri="{FF2B5EF4-FFF2-40B4-BE49-F238E27FC236}">
                <a16:creationId xmlns:a16="http://schemas.microsoft.com/office/drawing/2014/main" id="{50C22009-AAFA-484E-48EF-E31780BBF4D1}"/>
              </a:ext>
            </a:extLst>
          </p:cNvPr>
          <p:cNvGrpSpPr/>
          <p:nvPr/>
        </p:nvGrpSpPr>
        <p:grpSpPr>
          <a:xfrm flipH="1">
            <a:off x="6445844" y="4053298"/>
            <a:ext cx="2696305" cy="1057731"/>
            <a:chOff x="2190801" y="2219569"/>
            <a:chExt cx="4762569" cy="2450834"/>
          </a:xfrm>
        </p:grpSpPr>
        <p:sp>
          <p:nvSpPr>
            <p:cNvPr id="263" name="Google Shape;2153;p41">
              <a:extLst>
                <a:ext uri="{FF2B5EF4-FFF2-40B4-BE49-F238E27FC236}">
                  <a16:creationId xmlns:a16="http://schemas.microsoft.com/office/drawing/2014/main" id="{3029915A-9D66-06D2-A6F9-8752B3A53527}"/>
                </a:ext>
              </a:extLst>
            </p:cNvPr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154;p41">
              <a:extLst>
                <a:ext uri="{FF2B5EF4-FFF2-40B4-BE49-F238E27FC236}">
                  <a16:creationId xmlns:a16="http://schemas.microsoft.com/office/drawing/2014/main" id="{23BE9190-C1C6-1A94-EE65-47F28695EA86}"/>
                </a:ext>
              </a:extLst>
            </p:cNvPr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55;p41">
              <a:extLst>
                <a:ext uri="{FF2B5EF4-FFF2-40B4-BE49-F238E27FC236}">
                  <a16:creationId xmlns:a16="http://schemas.microsoft.com/office/drawing/2014/main" id="{DF249849-BA57-7312-4488-4517132201C3}"/>
                </a:ext>
              </a:extLst>
            </p:cNvPr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56;p41">
              <a:extLst>
                <a:ext uri="{FF2B5EF4-FFF2-40B4-BE49-F238E27FC236}">
                  <a16:creationId xmlns:a16="http://schemas.microsoft.com/office/drawing/2014/main" id="{A0D83B8C-8191-2FC3-7BCE-A0726B1DB12A}"/>
                </a:ext>
              </a:extLst>
            </p:cNvPr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57;p41">
              <a:extLst>
                <a:ext uri="{FF2B5EF4-FFF2-40B4-BE49-F238E27FC236}">
                  <a16:creationId xmlns:a16="http://schemas.microsoft.com/office/drawing/2014/main" id="{DAD8DA47-7DC9-C1EB-1C76-7ED098A31C32}"/>
                </a:ext>
              </a:extLst>
            </p:cNvPr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58;p41">
              <a:extLst>
                <a:ext uri="{FF2B5EF4-FFF2-40B4-BE49-F238E27FC236}">
                  <a16:creationId xmlns:a16="http://schemas.microsoft.com/office/drawing/2014/main" id="{8C12E5CE-5B90-444E-E093-FE202CAC2FC3}"/>
                </a:ext>
              </a:extLst>
            </p:cNvPr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59;p41">
              <a:extLst>
                <a:ext uri="{FF2B5EF4-FFF2-40B4-BE49-F238E27FC236}">
                  <a16:creationId xmlns:a16="http://schemas.microsoft.com/office/drawing/2014/main" id="{D75378C9-8040-C206-123B-3020E0DED1F3}"/>
                </a:ext>
              </a:extLst>
            </p:cNvPr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60;p41">
              <a:extLst>
                <a:ext uri="{FF2B5EF4-FFF2-40B4-BE49-F238E27FC236}">
                  <a16:creationId xmlns:a16="http://schemas.microsoft.com/office/drawing/2014/main" id="{48764A93-A8FE-60CC-C834-11EC3C7408D0}"/>
                </a:ext>
              </a:extLst>
            </p:cNvPr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61;p41">
              <a:extLst>
                <a:ext uri="{FF2B5EF4-FFF2-40B4-BE49-F238E27FC236}">
                  <a16:creationId xmlns:a16="http://schemas.microsoft.com/office/drawing/2014/main" id="{60DF1999-0855-7E02-5748-D8FCE836FCCB}"/>
                </a:ext>
              </a:extLst>
            </p:cNvPr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62;p41">
              <a:extLst>
                <a:ext uri="{FF2B5EF4-FFF2-40B4-BE49-F238E27FC236}">
                  <a16:creationId xmlns:a16="http://schemas.microsoft.com/office/drawing/2014/main" id="{29B61B07-F8D0-2E52-FF52-C1B35B5E26D2}"/>
                </a:ext>
              </a:extLst>
            </p:cNvPr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63;p41">
              <a:extLst>
                <a:ext uri="{FF2B5EF4-FFF2-40B4-BE49-F238E27FC236}">
                  <a16:creationId xmlns:a16="http://schemas.microsoft.com/office/drawing/2014/main" id="{D6C84C37-2400-C28A-8817-4A596406BF5D}"/>
                </a:ext>
              </a:extLst>
            </p:cNvPr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64;p41">
              <a:extLst>
                <a:ext uri="{FF2B5EF4-FFF2-40B4-BE49-F238E27FC236}">
                  <a16:creationId xmlns:a16="http://schemas.microsoft.com/office/drawing/2014/main" id="{8BD999FA-7B8A-88EA-43BF-333576853D7B}"/>
                </a:ext>
              </a:extLst>
            </p:cNvPr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65;p41">
              <a:extLst>
                <a:ext uri="{FF2B5EF4-FFF2-40B4-BE49-F238E27FC236}">
                  <a16:creationId xmlns:a16="http://schemas.microsoft.com/office/drawing/2014/main" id="{0EE55CB4-89D0-5518-E0B9-5A6035F12208}"/>
                </a:ext>
              </a:extLst>
            </p:cNvPr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66;p41">
              <a:extLst>
                <a:ext uri="{FF2B5EF4-FFF2-40B4-BE49-F238E27FC236}">
                  <a16:creationId xmlns:a16="http://schemas.microsoft.com/office/drawing/2014/main" id="{63C34510-2B37-9C84-AEA3-E165402C2BE1}"/>
                </a:ext>
              </a:extLst>
            </p:cNvPr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67;p41">
              <a:extLst>
                <a:ext uri="{FF2B5EF4-FFF2-40B4-BE49-F238E27FC236}">
                  <a16:creationId xmlns:a16="http://schemas.microsoft.com/office/drawing/2014/main" id="{27978E18-F6B6-1AF0-1118-D500DBBEB23C}"/>
                </a:ext>
              </a:extLst>
            </p:cNvPr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68;p41">
              <a:extLst>
                <a:ext uri="{FF2B5EF4-FFF2-40B4-BE49-F238E27FC236}">
                  <a16:creationId xmlns:a16="http://schemas.microsoft.com/office/drawing/2014/main" id="{6DB3E09F-21D2-051A-186E-534AE724CF4E}"/>
                </a:ext>
              </a:extLst>
            </p:cNvPr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69;p41">
              <a:extLst>
                <a:ext uri="{FF2B5EF4-FFF2-40B4-BE49-F238E27FC236}">
                  <a16:creationId xmlns:a16="http://schemas.microsoft.com/office/drawing/2014/main" id="{17F01C12-BD75-6A56-A749-028C70060E60}"/>
                </a:ext>
              </a:extLst>
            </p:cNvPr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70;p41">
              <a:extLst>
                <a:ext uri="{FF2B5EF4-FFF2-40B4-BE49-F238E27FC236}">
                  <a16:creationId xmlns:a16="http://schemas.microsoft.com/office/drawing/2014/main" id="{7BC6F519-0D79-DE2D-5CF7-B854D4CB5B9D}"/>
                </a:ext>
              </a:extLst>
            </p:cNvPr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171;p41">
              <a:extLst>
                <a:ext uri="{FF2B5EF4-FFF2-40B4-BE49-F238E27FC236}">
                  <a16:creationId xmlns:a16="http://schemas.microsoft.com/office/drawing/2014/main" id="{A1E5C987-3884-937E-27E5-5C3BF17A61BF}"/>
                </a:ext>
              </a:extLst>
            </p:cNvPr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72;p41">
              <a:extLst>
                <a:ext uri="{FF2B5EF4-FFF2-40B4-BE49-F238E27FC236}">
                  <a16:creationId xmlns:a16="http://schemas.microsoft.com/office/drawing/2014/main" id="{1A189D6B-8064-A825-4E98-24215748F64E}"/>
                </a:ext>
              </a:extLst>
            </p:cNvPr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73;p41">
              <a:extLst>
                <a:ext uri="{FF2B5EF4-FFF2-40B4-BE49-F238E27FC236}">
                  <a16:creationId xmlns:a16="http://schemas.microsoft.com/office/drawing/2014/main" id="{77EEAB75-91FF-4006-F333-EA37C6E40249}"/>
                </a:ext>
              </a:extLst>
            </p:cNvPr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74;p41">
              <a:extLst>
                <a:ext uri="{FF2B5EF4-FFF2-40B4-BE49-F238E27FC236}">
                  <a16:creationId xmlns:a16="http://schemas.microsoft.com/office/drawing/2014/main" id="{A9766E5F-1319-E511-CDF9-3650254C048E}"/>
                </a:ext>
              </a:extLst>
            </p:cNvPr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75;p41">
              <a:extLst>
                <a:ext uri="{FF2B5EF4-FFF2-40B4-BE49-F238E27FC236}">
                  <a16:creationId xmlns:a16="http://schemas.microsoft.com/office/drawing/2014/main" id="{FDE79E22-E372-7E4F-4AF2-2F4B73CD20E1}"/>
                </a:ext>
              </a:extLst>
            </p:cNvPr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76;p41">
              <a:extLst>
                <a:ext uri="{FF2B5EF4-FFF2-40B4-BE49-F238E27FC236}">
                  <a16:creationId xmlns:a16="http://schemas.microsoft.com/office/drawing/2014/main" id="{B1CB9C1A-9614-B25C-7BA6-D9A95C9ECCDF}"/>
                </a:ext>
              </a:extLst>
            </p:cNvPr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77;p41">
              <a:extLst>
                <a:ext uri="{FF2B5EF4-FFF2-40B4-BE49-F238E27FC236}">
                  <a16:creationId xmlns:a16="http://schemas.microsoft.com/office/drawing/2014/main" id="{A22ABC2B-19D1-8229-6C4C-CE2FDA2F072E}"/>
                </a:ext>
              </a:extLst>
            </p:cNvPr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78;p41">
              <a:extLst>
                <a:ext uri="{FF2B5EF4-FFF2-40B4-BE49-F238E27FC236}">
                  <a16:creationId xmlns:a16="http://schemas.microsoft.com/office/drawing/2014/main" id="{1894F02D-CE37-47D1-BC0E-D8AB8F51F662}"/>
                </a:ext>
              </a:extLst>
            </p:cNvPr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79;p41">
              <a:extLst>
                <a:ext uri="{FF2B5EF4-FFF2-40B4-BE49-F238E27FC236}">
                  <a16:creationId xmlns:a16="http://schemas.microsoft.com/office/drawing/2014/main" id="{0C667C81-2C86-9A24-34DF-F972FB2F25CE}"/>
                </a:ext>
              </a:extLst>
            </p:cNvPr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80;p41">
              <a:extLst>
                <a:ext uri="{FF2B5EF4-FFF2-40B4-BE49-F238E27FC236}">
                  <a16:creationId xmlns:a16="http://schemas.microsoft.com/office/drawing/2014/main" id="{3CA59A8C-186C-2801-F65A-44E90595E489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181;p41">
              <a:extLst>
                <a:ext uri="{FF2B5EF4-FFF2-40B4-BE49-F238E27FC236}">
                  <a16:creationId xmlns:a16="http://schemas.microsoft.com/office/drawing/2014/main" id="{B9DD7558-7B54-6E17-2833-5ED5CF5E19A2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82;p41">
              <a:extLst>
                <a:ext uri="{FF2B5EF4-FFF2-40B4-BE49-F238E27FC236}">
                  <a16:creationId xmlns:a16="http://schemas.microsoft.com/office/drawing/2014/main" id="{002AAB8F-1D21-CEA2-21C8-1873928DC887}"/>
                </a:ext>
              </a:extLst>
            </p:cNvPr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83;p41">
              <a:extLst>
                <a:ext uri="{FF2B5EF4-FFF2-40B4-BE49-F238E27FC236}">
                  <a16:creationId xmlns:a16="http://schemas.microsoft.com/office/drawing/2014/main" id="{BCD7FB75-9C22-2AA1-5BBD-6E0724E495B0}"/>
                </a:ext>
              </a:extLst>
            </p:cNvPr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84;p41">
              <a:extLst>
                <a:ext uri="{FF2B5EF4-FFF2-40B4-BE49-F238E27FC236}">
                  <a16:creationId xmlns:a16="http://schemas.microsoft.com/office/drawing/2014/main" id="{A7F97AAA-53C0-25F1-6BA2-2DCB37B013FB}"/>
                </a:ext>
              </a:extLst>
            </p:cNvPr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85;p41">
              <a:extLst>
                <a:ext uri="{FF2B5EF4-FFF2-40B4-BE49-F238E27FC236}">
                  <a16:creationId xmlns:a16="http://schemas.microsoft.com/office/drawing/2014/main" id="{B98D571B-D283-3512-824D-D94F7FCDE109}"/>
                </a:ext>
              </a:extLst>
            </p:cNvPr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2842188-B5DB-E200-1546-3218BB49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90" y="1032905"/>
            <a:ext cx="4785034" cy="3053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CFEB01-6AFB-FDA7-DE62-78679B469AF9}"/>
              </a:ext>
            </a:extLst>
          </p:cNvPr>
          <p:cNvSpPr txBox="1"/>
          <p:nvPr/>
        </p:nvSpPr>
        <p:spPr>
          <a:xfrm>
            <a:off x="5615835" y="1355656"/>
            <a:ext cx="2732154" cy="1668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Here the function will read labels and sentences as separate arrays and then return them which will later be used to create the data frame.</a:t>
            </a:r>
          </a:p>
        </p:txBody>
      </p:sp>
    </p:spTree>
    <p:extLst>
      <p:ext uri="{BB962C8B-B14F-4D97-AF65-F5344CB8AC3E}">
        <p14:creationId xmlns:p14="http://schemas.microsoft.com/office/powerpoint/2010/main" val="120726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E97393-BD7B-312D-5246-32DB8ADEB82A}"/>
              </a:ext>
            </a:extLst>
          </p:cNvPr>
          <p:cNvSpPr/>
          <p:nvPr/>
        </p:nvSpPr>
        <p:spPr>
          <a:xfrm>
            <a:off x="457200" y="782638"/>
            <a:ext cx="8229599" cy="3994704"/>
          </a:xfrm>
          <a:prstGeom prst="roundRect">
            <a:avLst>
              <a:gd name="adj" fmla="val 143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Fig: Creating a pandas data frame to store data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A9F783-BE21-A6C9-2E38-CB1922C7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12" y="391688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Preprocessing(Creating Data frame)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CFE6C-98A1-0FD0-C1DF-4426F500DAC0}"/>
              </a:ext>
            </a:extLst>
          </p:cNvPr>
          <p:cNvSpPr txBox="1"/>
          <p:nvPr/>
        </p:nvSpPr>
        <p:spPr>
          <a:xfrm>
            <a:off x="743601" y="1125672"/>
            <a:ext cx="356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 </a:t>
            </a:r>
            <a:endParaRPr lang="en-US" sz="1600" u="sng" dirty="0">
              <a:solidFill>
                <a:srgbClr val="00B0F0"/>
              </a:solidFill>
            </a:endParaRPr>
          </a:p>
        </p:txBody>
      </p:sp>
      <p:grpSp>
        <p:nvGrpSpPr>
          <p:cNvPr id="262" name="Google Shape;2152;p41">
            <a:extLst>
              <a:ext uri="{FF2B5EF4-FFF2-40B4-BE49-F238E27FC236}">
                <a16:creationId xmlns:a16="http://schemas.microsoft.com/office/drawing/2014/main" id="{50C22009-AAFA-484E-48EF-E31780BBF4D1}"/>
              </a:ext>
            </a:extLst>
          </p:cNvPr>
          <p:cNvGrpSpPr/>
          <p:nvPr/>
        </p:nvGrpSpPr>
        <p:grpSpPr>
          <a:xfrm flipH="1">
            <a:off x="6445844" y="4053298"/>
            <a:ext cx="2696305" cy="1057731"/>
            <a:chOff x="2190801" y="2219569"/>
            <a:chExt cx="4762569" cy="2450834"/>
          </a:xfrm>
        </p:grpSpPr>
        <p:sp>
          <p:nvSpPr>
            <p:cNvPr id="263" name="Google Shape;2153;p41">
              <a:extLst>
                <a:ext uri="{FF2B5EF4-FFF2-40B4-BE49-F238E27FC236}">
                  <a16:creationId xmlns:a16="http://schemas.microsoft.com/office/drawing/2014/main" id="{3029915A-9D66-06D2-A6F9-8752B3A53527}"/>
                </a:ext>
              </a:extLst>
            </p:cNvPr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154;p41">
              <a:extLst>
                <a:ext uri="{FF2B5EF4-FFF2-40B4-BE49-F238E27FC236}">
                  <a16:creationId xmlns:a16="http://schemas.microsoft.com/office/drawing/2014/main" id="{23BE9190-C1C6-1A94-EE65-47F28695EA86}"/>
                </a:ext>
              </a:extLst>
            </p:cNvPr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55;p41">
              <a:extLst>
                <a:ext uri="{FF2B5EF4-FFF2-40B4-BE49-F238E27FC236}">
                  <a16:creationId xmlns:a16="http://schemas.microsoft.com/office/drawing/2014/main" id="{DF249849-BA57-7312-4488-4517132201C3}"/>
                </a:ext>
              </a:extLst>
            </p:cNvPr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56;p41">
              <a:extLst>
                <a:ext uri="{FF2B5EF4-FFF2-40B4-BE49-F238E27FC236}">
                  <a16:creationId xmlns:a16="http://schemas.microsoft.com/office/drawing/2014/main" id="{A0D83B8C-8191-2FC3-7BCE-A0726B1DB12A}"/>
                </a:ext>
              </a:extLst>
            </p:cNvPr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57;p41">
              <a:extLst>
                <a:ext uri="{FF2B5EF4-FFF2-40B4-BE49-F238E27FC236}">
                  <a16:creationId xmlns:a16="http://schemas.microsoft.com/office/drawing/2014/main" id="{DAD8DA47-7DC9-C1EB-1C76-7ED098A31C32}"/>
                </a:ext>
              </a:extLst>
            </p:cNvPr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58;p41">
              <a:extLst>
                <a:ext uri="{FF2B5EF4-FFF2-40B4-BE49-F238E27FC236}">
                  <a16:creationId xmlns:a16="http://schemas.microsoft.com/office/drawing/2014/main" id="{8C12E5CE-5B90-444E-E093-FE202CAC2FC3}"/>
                </a:ext>
              </a:extLst>
            </p:cNvPr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59;p41">
              <a:extLst>
                <a:ext uri="{FF2B5EF4-FFF2-40B4-BE49-F238E27FC236}">
                  <a16:creationId xmlns:a16="http://schemas.microsoft.com/office/drawing/2014/main" id="{D75378C9-8040-C206-123B-3020E0DED1F3}"/>
                </a:ext>
              </a:extLst>
            </p:cNvPr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60;p41">
              <a:extLst>
                <a:ext uri="{FF2B5EF4-FFF2-40B4-BE49-F238E27FC236}">
                  <a16:creationId xmlns:a16="http://schemas.microsoft.com/office/drawing/2014/main" id="{48764A93-A8FE-60CC-C834-11EC3C7408D0}"/>
                </a:ext>
              </a:extLst>
            </p:cNvPr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61;p41">
              <a:extLst>
                <a:ext uri="{FF2B5EF4-FFF2-40B4-BE49-F238E27FC236}">
                  <a16:creationId xmlns:a16="http://schemas.microsoft.com/office/drawing/2014/main" id="{60DF1999-0855-7E02-5748-D8FCE836FCCB}"/>
                </a:ext>
              </a:extLst>
            </p:cNvPr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62;p41">
              <a:extLst>
                <a:ext uri="{FF2B5EF4-FFF2-40B4-BE49-F238E27FC236}">
                  <a16:creationId xmlns:a16="http://schemas.microsoft.com/office/drawing/2014/main" id="{29B61B07-F8D0-2E52-FF52-C1B35B5E26D2}"/>
                </a:ext>
              </a:extLst>
            </p:cNvPr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63;p41">
              <a:extLst>
                <a:ext uri="{FF2B5EF4-FFF2-40B4-BE49-F238E27FC236}">
                  <a16:creationId xmlns:a16="http://schemas.microsoft.com/office/drawing/2014/main" id="{D6C84C37-2400-C28A-8817-4A596406BF5D}"/>
                </a:ext>
              </a:extLst>
            </p:cNvPr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64;p41">
              <a:extLst>
                <a:ext uri="{FF2B5EF4-FFF2-40B4-BE49-F238E27FC236}">
                  <a16:creationId xmlns:a16="http://schemas.microsoft.com/office/drawing/2014/main" id="{8BD999FA-7B8A-88EA-43BF-333576853D7B}"/>
                </a:ext>
              </a:extLst>
            </p:cNvPr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65;p41">
              <a:extLst>
                <a:ext uri="{FF2B5EF4-FFF2-40B4-BE49-F238E27FC236}">
                  <a16:creationId xmlns:a16="http://schemas.microsoft.com/office/drawing/2014/main" id="{0EE55CB4-89D0-5518-E0B9-5A6035F12208}"/>
                </a:ext>
              </a:extLst>
            </p:cNvPr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66;p41">
              <a:extLst>
                <a:ext uri="{FF2B5EF4-FFF2-40B4-BE49-F238E27FC236}">
                  <a16:creationId xmlns:a16="http://schemas.microsoft.com/office/drawing/2014/main" id="{63C34510-2B37-9C84-AEA3-E165402C2BE1}"/>
                </a:ext>
              </a:extLst>
            </p:cNvPr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67;p41">
              <a:extLst>
                <a:ext uri="{FF2B5EF4-FFF2-40B4-BE49-F238E27FC236}">
                  <a16:creationId xmlns:a16="http://schemas.microsoft.com/office/drawing/2014/main" id="{27978E18-F6B6-1AF0-1118-D500DBBEB23C}"/>
                </a:ext>
              </a:extLst>
            </p:cNvPr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68;p41">
              <a:extLst>
                <a:ext uri="{FF2B5EF4-FFF2-40B4-BE49-F238E27FC236}">
                  <a16:creationId xmlns:a16="http://schemas.microsoft.com/office/drawing/2014/main" id="{6DB3E09F-21D2-051A-186E-534AE724CF4E}"/>
                </a:ext>
              </a:extLst>
            </p:cNvPr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69;p41">
              <a:extLst>
                <a:ext uri="{FF2B5EF4-FFF2-40B4-BE49-F238E27FC236}">
                  <a16:creationId xmlns:a16="http://schemas.microsoft.com/office/drawing/2014/main" id="{17F01C12-BD75-6A56-A749-028C70060E60}"/>
                </a:ext>
              </a:extLst>
            </p:cNvPr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70;p41">
              <a:extLst>
                <a:ext uri="{FF2B5EF4-FFF2-40B4-BE49-F238E27FC236}">
                  <a16:creationId xmlns:a16="http://schemas.microsoft.com/office/drawing/2014/main" id="{7BC6F519-0D79-DE2D-5CF7-B854D4CB5B9D}"/>
                </a:ext>
              </a:extLst>
            </p:cNvPr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171;p41">
              <a:extLst>
                <a:ext uri="{FF2B5EF4-FFF2-40B4-BE49-F238E27FC236}">
                  <a16:creationId xmlns:a16="http://schemas.microsoft.com/office/drawing/2014/main" id="{A1E5C987-3884-937E-27E5-5C3BF17A61BF}"/>
                </a:ext>
              </a:extLst>
            </p:cNvPr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72;p41">
              <a:extLst>
                <a:ext uri="{FF2B5EF4-FFF2-40B4-BE49-F238E27FC236}">
                  <a16:creationId xmlns:a16="http://schemas.microsoft.com/office/drawing/2014/main" id="{1A189D6B-8064-A825-4E98-24215748F64E}"/>
                </a:ext>
              </a:extLst>
            </p:cNvPr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73;p41">
              <a:extLst>
                <a:ext uri="{FF2B5EF4-FFF2-40B4-BE49-F238E27FC236}">
                  <a16:creationId xmlns:a16="http://schemas.microsoft.com/office/drawing/2014/main" id="{77EEAB75-91FF-4006-F333-EA37C6E40249}"/>
                </a:ext>
              </a:extLst>
            </p:cNvPr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74;p41">
              <a:extLst>
                <a:ext uri="{FF2B5EF4-FFF2-40B4-BE49-F238E27FC236}">
                  <a16:creationId xmlns:a16="http://schemas.microsoft.com/office/drawing/2014/main" id="{A9766E5F-1319-E511-CDF9-3650254C048E}"/>
                </a:ext>
              </a:extLst>
            </p:cNvPr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75;p41">
              <a:extLst>
                <a:ext uri="{FF2B5EF4-FFF2-40B4-BE49-F238E27FC236}">
                  <a16:creationId xmlns:a16="http://schemas.microsoft.com/office/drawing/2014/main" id="{FDE79E22-E372-7E4F-4AF2-2F4B73CD20E1}"/>
                </a:ext>
              </a:extLst>
            </p:cNvPr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76;p41">
              <a:extLst>
                <a:ext uri="{FF2B5EF4-FFF2-40B4-BE49-F238E27FC236}">
                  <a16:creationId xmlns:a16="http://schemas.microsoft.com/office/drawing/2014/main" id="{B1CB9C1A-9614-B25C-7BA6-D9A95C9ECCDF}"/>
                </a:ext>
              </a:extLst>
            </p:cNvPr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77;p41">
              <a:extLst>
                <a:ext uri="{FF2B5EF4-FFF2-40B4-BE49-F238E27FC236}">
                  <a16:creationId xmlns:a16="http://schemas.microsoft.com/office/drawing/2014/main" id="{A22ABC2B-19D1-8229-6C4C-CE2FDA2F072E}"/>
                </a:ext>
              </a:extLst>
            </p:cNvPr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78;p41">
              <a:extLst>
                <a:ext uri="{FF2B5EF4-FFF2-40B4-BE49-F238E27FC236}">
                  <a16:creationId xmlns:a16="http://schemas.microsoft.com/office/drawing/2014/main" id="{1894F02D-CE37-47D1-BC0E-D8AB8F51F662}"/>
                </a:ext>
              </a:extLst>
            </p:cNvPr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79;p41">
              <a:extLst>
                <a:ext uri="{FF2B5EF4-FFF2-40B4-BE49-F238E27FC236}">
                  <a16:creationId xmlns:a16="http://schemas.microsoft.com/office/drawing/2014/main" id="{0C667C81-2C86-9A24-34DF-F972FB2F25CE}"/>
                </a:ext>
              </a:extLst>
            </p:cNvPr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80;p41">
              <a:extLst>
                <a:ext uri="{FF2B5EF4-FFF2-40B4-BE49-F238E27FC236}">
                  <a16:creationId xmlns:a16="http://schemas.microsoft.com/office/drawing/2014/main" id="{3CA59A8C-186C-2801-F65A-44E90595E489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181;p41">
              <a:extLst>
                <a:ext uri="{FF2B5EF4-FFF2-40B4-BE49-F238E27FC236}">
                  <a16:creationId xmlns:a16="http://schemas.microsoft.com/office/drawing/2014/main" id="{B9DD7558-7B54-6E17-2833-5ED5CF5E19A2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82;p41">
              <a:extLst>
                <a:ext uri="{FF2B5EF4-FFF2-40B4-BE49-F238E27FC236}">
                  <a16:creationId xmlns:a16="http://schemas.microsoft.com/office/drawing/2014/main" id="{002AAB8F-1D21-CEA2-21C8-1873928DC887}"/>
                </a:ext>
              </a:extLst>
            </p:cNvPr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83;p41">
              <a:extLst>
                <a:ext uri="{FF2B5EF4-FFF2-40B4-BE49-F238E27FC236}">
                  <a16:creationId xmlns:a16="http://schemas.microsoft.com/office/drawing/2014/main" id="{BCD7FB75-9C22-2AA1-5BBD-6E0724E495B0}"/>
                </a:ext>
              </a:extLst>
            </p:cNvPr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84;p41">
              <a:extLst>
                <a:ext uri="{FF2B5EF4-FFF2-40B4-BE49-F238E27FC236}">
                  <a16:creationId xmlns:a16="http://schemas.microsoft.com/office/drawing/2014/main" id="{A7F97AAA-53C0-25F1-6BA2-2DCB37B013FB}"/>
                </a:ext>
              </a:extLst>
            </p:cNvPr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85;p41">
              <a:extLst>
                <a:ext uri="{FF2B5EF4-FFF2-40B4-BE49-F238E27FC236}">
                  <a16:creationId xmlns:a16="http://schemas.microsoft.com/office/drawing/2014/main" id="{B98D571B-D283-3512-824D-D94F7FCDE109}"/>
                </a:ext>
              </a:extLst>
            </p:cNvPr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EA23E01-E6EC-01C5-DED6-7DA98ECB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57" y="972484"/>
            <a:ext cx="3838401" cy="30882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434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E97393-BD7B-312D-5246-32DB8ADEB82A}"/>
              </a:ext>
            </a:extLst>
          </p:cNvPr>
          <p:cNvSpPr/>
          <p:nvPr/>
        </p:nvSpPr>
        <p:spPr>
          <a:xfrm>
            <a:off x="436623" y="782255"/>
            <a:ext cx="8229599" cy="3994704"/>
          </a:xfrm>
          <a:prstGeom prst="roundRect">
            <a:avLst>
              <a:gd name="adj" fmla="val 143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                                          Fig: Info of our data frame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A9F783-BE21-A6C9-2E38-CB1922C7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12" y="391688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(showing Data frame)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CFE6C-98A1-0FD0-C1DF-4426F500DAC0}"/>
              </a:ext>
            </a:extLst>
          </p:cNvPr>
          <p:cNvSpPr txBox="1"/>
          <p:nvPr/>
        </p:nvSpPr>
        <p:spPr>
          <a:xfrm>
            <a:off x="743601" y="1125672"/>
            <a:ext cx="356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 </a:t>
            </a:r>
            <a:endParaRPr lang="en-US" sz="1600" u="sng" dirty="0">
              <a:solidFill>
                <a:srgbClr val="00B0F0"/>
              </a:solidFill>
            </a:endParaRPr>
          </a:p>
        </p:txBody>
      </p:sp>
      <p:grpSp>
        <p:nvGrpSpPr>
          <p:cNvPr id="262" name="Google Shape;2152;p41">
            <a:extLst>
              <a:ext uri="{FF2B5EF4-FFF2-40B4-BE49-F238E27FC236}">
                <a16:creationId xmlns:a16="http://schemas.microsoft.com/office/drawing/2014/main" id="{50C22009-AAFA-484E-48EF-E31780BBF4D1}"/>
              </a:ext>
            </a:extLst>
          </p:cNvPr>
          <p:cNvGrpSpPr/>
          <p:nvPr/>
        </p:nvGrpSpPr>
        <p:grpSpPr>
          <a:xfrm flipH="1">
            <a:off x="6445844" y="4053298"/>
            <a:ext cx="2696305" cy="1057731"/>
            <a:chOff x="2190801" y="2219569"/>
            <a:chExt cx="4762569" cy="2450834"/>
          </a:xfrm>
        </p:grpSpPr>
        <p:sp>
          <p:nvSpPr>
            <p:cNvPr id="263" name="Google Shape;2153;p41">
              <a:extLst>
                <a:ext uri="{FF2B5EF4-FFF2-40B4-BE49-F238E27FC236}">
                  <a16:creationId xmlns:a16="http://schemas.microsoft.com/office/drawing/2014/main" id="{3029915A-9D66-06D2-A6F9-8752B3A53527}"/>
                </a:ext>
              </a:extLst>
            </p:cNvPr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154;p41">
              <a:extLst>
                <a:ext uri="{FF2B5EF4-FFF2-40B4-BE49-F238E27FC236}">
                  <a16:creationId xmlns:a16="http://schemas.microsoft.com/office/drawing/2014/main" id="{23BE9190-C1C6-1A94-EE65-47F28695EA86}"/>
                </a:ext>
              </a:extLst>
            </p:cNvPr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55;p41">
              <a:extLst>
                <a:ext uri="{FF2B5EF4-FFF2-40B4-BE49-F238E27FC236}">
                  <a16:creationId xmlns:a16="http://schemas.microsoft.com/office/drawing/2014/main" id="{DF249849-BA57-7312-4488-4517132201C3}"/>
                </a:ext>
              </a:extLst>
            </p:cNvPr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56;p41">
              <a:extLst>
                <a:ext uri="{FF2B5EF4-FFF2-40B4-BE49-F238E27FC236}">
                  <a16:creationId xmlns:a16="http://schemas.microsoft.com/office/drawing/2014/main" id="{A0D83B8C-8191-2FC3-7BCE-A0726B1DB12A}"/>
                </a:ext>
              </a:extLst>
            </p:cNvPr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57;p41">
              <a:extLst>
                <a:ext uri="{FF2B5EF4-FFF2-40B4-BE49-F238E27FC236}">
                  <a16:creationId xmlns:a16="http://schemas.microsoft.com/office/drawing/2014/main" id="{DAD8DA47-7DC9-C1EB-1C76-7ED098A31C32}"/>
                </a:ext>
              </a:extLst>
            </p:cNvPr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58;p41">
              <a:extLst>
                <a:ext uri="{FF2B5EF4-FFF2-40B4-BE49-F238E27FC236}">
                  <a16:creationId xmlns:a16="http://schemas.microsoft.com/office/drawing/2014/main" id="{8C12E5CE-5B90-444E-E093-FE202CAC2FC3}"/>
                </a:ext>
              </a:extLst>
            </p:cNvPr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59;p41">
              <a:extLst>
                <a:ext uri="{FF2B5EF4-FFF2-40B4-BE49-F238E27FC236}">
                  <a16:creationId xmlns:a16="http://schemas.microsoft.com/office/drawing/2014/main" id="{D75378C9-8040-C206-123B-3020E0DED1F3}"/>
                </a:ext>
              </a:extLst>
            </p:cNvPr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60;p41">
              <a:extLst>
                <a:ext uri="{FF2B5EF4-FFF2-40B4-BE49-F238E27FC236}">
                  <a16:creationId xmlns:a16="http://schemas.microsoft.com/office/drawing/2014/main" id="{48764A93-A8FE-60CC-C834-11EC3C7408D0}"/>
                </a:ext>
              </a:extLst>
            </p:cNvPr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61;p41">
              <a:extLst>
                <a:ext uri="{FF2B5EF4-FFF2-40B4-BE49-F238E27FC236}">
                  <a16:creationId xmlns:a16="http://schemas.microsoft.com/office/drawing/2014/main" id="{60DF1999-0855-7E02-5748-D8FCE836FCCB}"/>
                </a:ext>
              </a:extLst>
            </p:cNvPr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62;p41">
              <a:extLst>
                <a:ext uri="{FF2B5EF4-FFF2-40B4-BE49-F238E27FC236}">
                  <a16:creationId xmlns:a16="http://schemas.microsoft.com/office/drawing/2014/main" id="{29B61B07-F8D0-2E52-FF52-C1B35B5E26D2}"/>
                </a:ext>
              </a:extLst>
            </p:cNvPr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63;p41">
              <a:extLst>
                <a:ext uri="{FF2B5EF4-FFF2-40B4-BE49-F238E27FC236}">
                  <a16:creationId xmlns:a16="http://schemas.microsoft.com/office/drawing/2014/main" id="{D6C84C37-2400-C28A-8817-4A596406BF5D}"/>
                </a:ext>
              </a:extLst>
            </p:cNvPr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64;p41">
              <a:extLst>
                <a:ext uri="{FF2B5EF4-FFF2-40B4-BE49-F238E27FC236}">
                  <a16:creationId xmlns:a16="http://schemas.microsoft.com/office/drawing/2014/main" id="{8BD999FA-7B8A-88EA-43BF-333576853D7B}"/>
                </a:ext>
              </a:extLst>
            </p:cNvPr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65;p41">
              <a:extLst>
                <a:ext uri="{FF2B5EF4-FFF2-40B4-BE49-F238E27FC236}">
                  <a16:creationId xmlns:a16="http://schemas.microsoft.com/office/drawing/2014/main" id="{0EE55CB4-89D0-5518-E0B9-5A6035F12208}"/>
                </a:ext>
              </a:extLst>
            </p:cNvPr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66;p41">
              <a:extLst>
                <a:ext uri="{FF2B5EF4-FFF2-40B4-BE49-F238E27FC236}">
                  <a16:creationId xmlns:a16="http://schemas.microsoft.com/office/drawing/2014/main" id="{63C34510-2B37-9C84-AEA3-E165402C2BE1}"/>
                </a:ext>
              </a:extLst>
            </p:cNvPr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67;p41">
              <a:extLst>
                <a:ext uri="{FF2B5EF4-FFF2-40B4-BE49-F238E27FC236}">
                  <a16:creationId xmlns:a16="http://schemas.microsoft.com/office/drawing/2014/main" id="{27978E18-F6B6-1AF0-1118-D500DBBEB23C}"/>
                </a:ext>
              </a:extLst>
            </p:cNvPr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68;p41">
              <a:extLst>
                <a:ext uri="{FF2B5EF4-FFF2-40B4-BE49-F238E27FC236}">
                  <a16:creationId xmlns:a16="http://schemas.microsoft.com/office/drawing/2014/main" id="{6DB3E09F-21D2-051A-186E-534AE724CF4E}"/>
                </a:ext>
              </a:extLst>
            </p:cNvPr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69;p41">
              <a:extLst>
                <a:ext uri="{FF2B5EF4-FFF2-40B4-BE49-F238E27FC236}">
                  <a16:creationId xmlns:a16="http://schemas.microsoft.com/office/drawing/2014/main" id="{17F01C12-BD75-6A56-A749-028C70060E60}"/>
                </a:ext>
              </a:extLst>
            </p:cNvPr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70;p41">
              <a:extLst>
                <a:ext uri="{FF2B5EF4-FFF2-40B4-BE49-F238E27FC236}">
                  <a16:creationId xmlns:a16="http://schemas.microsoft.com/office/drawing/2014/main" id="{7BC6F519-0D79-DE2D-5CF7-B854D4CB5B9D}"/>
                </a:ext>
              </a:extLst>
            </p:cNvPr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171;p41">
              <a:extLst>
                <a:ext uri="{FF2B5EF4-FFF2-40B4-BE49-F238E27FC236}">
                  <a16:creationId xmlns:a16="http://schemas.microsoft.com/office/drawing/2014/main" id="{A1E5C987-3884-937E-27E5-5C3BF17A61BF}"/>
                </a:ext>
              </a:extLst>
            </p:cNvPr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72;p41">
              <a:extLst>
                <a:ext uri="{FF2B5EF4-FFF2-40B4-BE49-F238E27FC236}">
                  <a16:creationId xmlns:a16="http://schemas.microsoft.com/office/drawing/2014/main" id="{1A189D6B-8064-A825-4E98-24215748F64E}"/>
                </a:ext>
              </a:extLst>
            </p:cNvPr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73;p41">
              <a:extLst>
                <a:ext uri="{FF2B5EF4-FFF2-40B4-BE49-F238E27FC236}">
                  <a16:creationId xmlns:a16="http://schemas.microsoft.com/office/drawing/2014/main" id="{77EEAB75-91FF-4006-F333-EA37C6E40249}"/>
                </a:ext>
              </a:extLst>
            </p:cNvPr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74;p41">
              <a:extLst>
                <a:ext uri="{FF2B5EF4-FFF2-40B4-BE49-F238E27FC236}">
                  <a16:creationId xmlns:a16="http://schemas.microsoft.com/office/drawing/2014/main" id="{A9766E5F-1319-E511-CDF9-3650254C048E}"/>
                </a:ext>
              </a:extLst>
            </p:cNvPr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75;p41">
              <a:extLst>
                <a:ext uri="{FF2B5EF4-FFF2-40B4-BE49-F238E27FC236}">
                  <a16:creationId xmlns:a16="http://schemas.microsoft.com/office/drawing/2014/main" id="{FDE79E22-E372-7E4F-4AF2-2F4B73CD20E1}"/>
                </a:ext>
              </a:extLst>
            </p:cNvPr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76;p41">
              <a:extLst>
                <a:ext uri="{FF2B5EF4-FFF2-40B4-BE49-F238E27FC236}">
                  <a16:creationId xmlns:a16="http://schemas.microsoft.com/office/drawing/2014/main" id="{B1CB9C1A-9614-B25C-7BA6-D9A95C9ECCDF}"/>
                </a:ext>
              </a:extLst>
            </p:cNvPr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77;p41">
              <a:extLst>
                <a:ext uri="{FF2B5EF4-FFF2-40B4-BE49-F238E27FC236}">
                  <a16:creationId xmlns:a16="http://schemas.microsoft.com/office/drawing/2014/main" id="{A22ABC2B-19D1-8229-6C4C-CE2FDA2F072E}"/>
                </a:ext>
              </a:extLst>
            </p:cNvPr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78;p41">
              <a:extLst>
                <a:ext uri="{FF2B5EF4-FFF2-40B4-BE49-F238E27FC236}">
                  <a16:creationId xmlns:a16="http://schemas.microsoft.com/office/drawing/2014/main" id="{1894F02D-CE37-47D1-BC0E-D8AB8F51F662}"/>
                </a:ext>
              </a:extLst>
            </p:cNvPr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79;p41">
              <a:extLst>
                <a:ext uri="{FF2B5EF4-FFF2-40B4-BE49-F238E27FC236}">
                  <a16:creationId xmlns:a16="http://schemas.microsoft.com/office/drawing/2014/main" id="{0C667C81-2C86-9A24-34DF-F972FB2F25CE}"/>
                </a:ext>
              </a:extLst>
            </p:cNvPr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80;p41">
              <a:extLst>
                <a:ext uri="{FF2B5EF4-FFF2-40B4-BE49-F238E27FC236}">
                  <a16:creationId xmlns:a16="http://schemas.microsoft.com/office/drawing/2014/main" id="{3CA59A8C-186C-2801-F65A-44E90595E489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181;p41">
              <a:extLst>
                <a:ext uri="{FF2B5EF4-FFF2-40B4-BE49-F238E27FC236}">
                  <a16:creationId xmlns:a16="http://schemas.microsoft.com/office/drawing/2014/main" id="{B9DD7558-7B54-6E17-2833-5ED5CF5E19A2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82;p41">
              <a:extLst>
                <a:ext uri="{FF2B5EF4-FFF2-40B4-BE49-F238E27FC236}">
                  <a16:creationId xmlns:a16="http://schemas.microsoft.com/office/drawing/2014/main" id="{002AAB8F-1D21-CEA2-21C8-1873928DC887}"/>
                </a:ext>
              </a:extLst>
            </p:cNvPr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83;p41">
              <a:extLst>
                <a:ext uri="{FF2B5EF4-FFF2-40B4-BE49-F238E27FC236}">
                  <a16:creationId xmlns:a16="http://schemas.microsoft.com/office/drawing/2014/main" id="{BCD7FB75-9C22-2AA1-5BBD-6E0724E495B0}"/>
                </a:ext>
              </a:extLst>
            </p:cNvPr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84;p41">
              <a:extLst>
                <a:ext uri="{FF2B5EF4-FFF2-40B4-BE49-F238E27FC236}">
                  <a16:creationId xmlns:a16="http://schemas.microsoft.com/office/drawing/2014/main" id="{A7F97AAA-53C0-25F1-6BA2-2DCB37B013FB}"/>
                </a:ext>
              </a:extLst>
            </p:cNvPr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85;p41">
              <a:extLst>
                <a:ext uri="{FF2B5EF4-FFF2-40B4-BE49-F238E27FC236}">
                  <a16:creationId xmlns:a16="http://schemas.microsoft.com/office/drawing/2014/main" id="{B98D571B-D283-3512-824D-D94F7FCDE109}"/>
                </a:ext>
              </a:extLst>
            </p:cNvPr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4EC9759-7F57-FFB2-B9EF-E8B1FCD2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21" y="987869"/>
            <a:ext cx="3423284" cy="2927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824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E97393-BD7B-312D-5246-32DB8ADEB82A}"/>
              </a:ext>
            </a:extLst>
          </p:cNvPr>
          <p:cNvSpPr/>
          <p:nvPr/>
        </p:nvSpPr>
        <p:spPr>
          <a:xfrm>
            <a:off x="332747" y="782255"/>
            <a:ext cx="8333475" cy="3994704"/>
          </a:xfrm>
          <a:prstGeom prst="roundRect">
            <a:avLst>
              <a:gd name="adj" fmla="val 143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                            Fig: Types of labels and their frequency in our data frame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A9F783-BE21-A6C9-2E38-CB1922C7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12" y="391688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(</a:t>
            </a:r>
            <a:r>
              <a:rPr lang="en-US" dirty="0" err="1"/>
              <a:t>barchart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CFE6C-98A1-0FD0-C1DF-4426F500DAC0}"/>
              </a:ext>
            </a:extLst>
          </p:cNvPr>
          <p:cNvSpPr txBox="1"/>
          <p:nvPr/>
        </p:nvSpPr>
        <p:spPr>
          <a:xfrm>
            <a:off x="743601" y="1125672"/>
            <a:ext cx="356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 </a:t>
            </a:r>
            <a:endParaRPr lang="en-US" sz="1600" u="sng" dirty="0">
              <a:solidFill>
                <a:srgbClr val="00B0F0"/>
              </a:solidFill>
            </a:endParaRPr>
          </a:p>
        </p:txBody>
      </p:sp>
      <p:grpSp>
        <p:nvGrpSpPr>
          <p:cNvPr id="262" name="Google Shape;2152;p41">
            <a:extLst>
              <a:ext uri="{FF2B5EF4-FFF2-40B4-BE49-F238E27FC236}">
                <a16:creationId xmlns:a16="http://schemas.microsoft.com/office/drawing/2014/main" id="{50C22009-AAFA-484E-48EF-E31780BBF4D1}"/>
              </a:ext>
            </a:extLst>
          </p:cNvPr>
          <p:cNvGrpSpPr/>
          <p:nvPr/>
        </p:nvGrpSpPr>
        <p:grpSpPr>
          <a:xfrm flipH="1">
            <a:off x="6445844" y="4053298"/>
            <a:ext cx="2696305" cy="1057731"/>
            <a:chOff x="2190801" y="2219569"/>
            <a:chExt cx="4762569" cy="2450834"/>
          </a:xfrm>
        </p:grpSpPr>
        <p:sp>
          <p:nvSpPr>
            <p:cNvPr id="263" name="Google Shape;2153;p41">
              <a:extLst>
                <a:ext uri="{FF2B5EF4-FFF2-40B4-BE49-F238E27FC236}">
                  <a16:creationId xmlns:a16="http://schemas.microsoft.com/office/drawing/2014/main" id="{3029915A-9D66-06D2-A6F9-8752B3A53527}"/>
                </a:ext>
              </a:extLst>
            </p:cNvPr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154;p41">
              <a:extLst>
                <a:ext uri="{FF2B5EF4-FFF2-40B4-BE49-F238E27FC236}">
                  <a16:creationId xmlns:a16="http://schemas.microsoft.com/office/drawing/2014/main" id="{23BE9190-C1C6-1A94-EE65-47F28695EA86}"/>
                </a:ext>
              </a:extLst>
            </p:cNvPr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55;p41">
              <a:extLst>
                <a:ext uri="{FF2B5EF4-FFF2-40B4-BE49-F238E27FC236}">
                  <a16:creationId xmlns:a16="http://schemas.microsoft.com/office/drawing/2014/main" id="{DF249849-BA57-7312-4488-4517132201C3}"/>
                </a:ext>
              </a:extLst>
            </p:cNvPr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56;p41">
              <a:extLst>
                <a:ext uri="{FF2B5EF4-FFF2-40B4-BE49-F238E27FC236}">
                  <a16:creationId xmlns:a16="http://schemas.microsoft.com/office/drawing/2014/main" id="{A0D83B8C-8191-2FC3-7BCE-A0726B1DB12A}"/>
                </a:ext>
              </a:extLst>
            </p:cNvPr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57;p41">
              <a:extLst>
                <a:ext uri="{FF2B5EF4-FFF2-40B4-BE49-F238E27FC236}">
                  <a16:creationId xmlns:a16="http://schemas.microsoft.com/office/drawing/2014/main" id="{DAD8DA47-7DC9-C1EB-1C76-7ED098A31C32}"/>
                </a:ext>
              </a:extLst>
            </p:cNvPr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58;p41">
              <a:extLst>
                <a:ext uri="{FF2B5EF4-FFF2-40B4-BE49-F238E27FC236}">
                  <a16:creationId xmlns:a16="http://schemas.microsoft.com/office/drawing/2014/main" id="{8C12E5CE-5B90-444E-E093-FE202CAC2FC3}"/>
                </a:ext>
              </a:extLst>
            </p:cNvPr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59;p41">
              <a:extLst>
                <a:ext uri="{FF2B5EF4-FFF2-40B4-BE49-F238E27FC236}">
                  <a16:creationId xmlns:a16="http://schemas.microsoft.com/office/drawing/2014/main" id="{D75378C9-8040-C206-123B-3020E0DED1F3}"/>
                </a:ext>
              </a:extLst>
            </p:cNvPr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60;p41">
              <a:extLst>
                <a:ext uri="{FF2B5EF4-FFF2-40B4-BE49-F238E27FC236}">
                  <a16:creationId xmlns:a16="http://schemas.microsoft.com/office/drawing/2014/main" id="{48764A93-A8FE-60CC-C834-11EC3C7408D0}"/>
                </a:ext>
              </a:extLst>
            </p:cNvPr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61;p41">
              <a:extLst>
                <a:ext uri="{FF2B5EF4-FFF2-40B4-BE49-F238E27FC236}">
                  <a16:creationId xmlns:a16="http://schemas.microsoft.com/office/drawing/2014/main" id="{60DF1999-0855-7E02-5748-D8FCE836FCCB}"/>
                </a:ext>
              </a:extLst>
            </p:cNvPr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62;p41">
              <a:extLst>
                <a:ext uri="{FF2B5EF4-FFF2-40B4-BE49-F238E27FC236}">
                  <a16:creationId xmlns:a16="http://schemas.microsoft.com/office/drawing/2014/main" id="{29B61B07-F8D0-2E52-FF52-C1B35B5E26D2}"/>
                </a:ext>
              </a:extLst>
            </p:cNvPr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63;p41">
              <a:extLst>
                <a:ext uri="{FF2B5EF4-FFF2-40B4-BE49-F238E27FC236}">
                  <a16:creationId xmlns:a16="http://schemas.microsoft.com/office/drawing/2014/main" id="{D6C84C37-2400-C28A-8817-4A596406BF5D}"/>
                </a:ext>
              </a:extLst>
            </p:cNvPr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64;p41">
              <a:extLst>
                <a:ext uri="{FF2B5EF4-FFF2-40B4-BE49-F238E27FC236}">
                  <a16:creationId xmlns:a16="http://schemas.microsoft.com/office/drawing/2014/main" id="{8BD999FA-7B8A-88EA-43BF-333576853D7B}"/>
                </a:ext>
              </a:extLst>
            </p:cNvPr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65;p41">
              <a:extLst>
                <a:ext uri="{FF2B5EF4-FFF2-40B4-BE49-F238E27FC236}">
                  <a16:creationId xmlns:a16="http://schemas.microsoft.com/office/drawing/2014/main" id="{0EE55CB4-89D0-5518-E0B9-5A6035F12208}"/>
                </a:ext>
              </a:extLst>
            </p:cNvPr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66;p41">
              <a:extLst>
                <a:ext uri="{FF2B5EF4-FFF2-40B4-BE49-F238E27FC236}">
                  <a16:creationId xmlns:a16="http://schemas.microsoft.com/office/drawing/2014/main" id="{63C34510-2B37-9C84-AEA3-E165402C2BE1}"/>
                </a:ext>
              </a:extLst>
            </p:cNvPr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67;p41">
              <a:extLst>
                <a:ext uri="{FF2B5EF4-FFF2-40B4-BE49-F238E27FC236}">
                  <a16:creationId xmlns:a16="http://schemas.microsoft.com/office/drawing/2014/main" id="{27978E18-F6B6-1AF0-1118-D500DBBEB23C}"/>
                </a:ext>
              </a:extLst>
            </p:cNvPr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68;p41">
              <a:extLst>
                <a:ext uri="{FF2B5EF4-FFF2-40B4-BE49-F238E27FC236}">
                  <a16:creationId xmlns:a16="http://schemas.microsoft.com/office/drawing/2014/main" id="{6DB3E09F-21D2-051A-186E-534AE724CF4E}"/>
                </a:ext>
              </a:extLst>
            </p:cNvPr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69;p41">
              <a:extLst>
                <a:ext uri="{FF2B5EF4-FFF2-40B4-BE49-F238E27FC236}">
                  <a16:creationId xmlns:a16="http://schemas.microsoft.com/office/drawing/2014/main" id="{17F01C12-BD75-6A56-A749-028C70060E60}"/>
                </a:ext>
              </a:extLst>
            </p:cNvPr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70;p41">
              <a:extLst>
                <a:ext uri="{FF2B5EF4-FFF2-40B4-BE49-F238E27FC236}">
                  <a16:creationId xmlns:a16="http://schemas.microsoft.com/office/drawing/2014/main" id="{7BC6F519-0D79-DE2D-5CF7-B854D4CB5B9D}"/>
                </a:ext>
              </a:extLst>
            </p:cNvPr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171;p41">
              <a:extLst>
                <a:ext uri="{FF2B5EF4-FFF2-40B4-BE49-F238E27FC236}">
                  <a16:creationId xmlns:a16="http://schemas.microsoft.com/office/drawing/2014/main" id="{A1E5C987-3884-937E-27E5-5C3BF17A61BF}"/>
                </a:ext>
              </a:extLst>
            </p:cNvPr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72;p41">
              <a:extLst>
                <a:ext uri="{FF2B5EF4-FFF2-40B4-BE49-F238E27FC236}">
                  <a16:creationId xmlns:a16="http://schemas.microsoft.com/office/drawing/2014/main" id="{1A189D6B-8064-A825-4E98-24215748F64E}"/>
                </a:ext>
              </a:extLst>
            </p:cNvPr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73;p41">
              <a:extLst>
                <a:ext uri="{FF2B5EF4-FFF2-40B4-BE49-F238E27FC236}">
                  <a16:creationId xmlns:a16="http://schemas.microsoft.com/office/drawing/2014/main" id="{77EEAB75-91FF-4006-F333-EA37C6E40249}"/>
                </a:ext>
              </a:extLst>
            </p:cNvPr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74;p41">
              <a:extLst>
                <a:ext uri="{FF2B5EF4-FFF2-40B4-BE49-F238E27FC236}">
                  <a16:creationId xmlns:a16="http://schemas.microsoft.com/office/drawing/2014/main" id="{A9766E5F-1319-E511-CDF9-3650254C048E}"/>
                </a:ext>
              </a:extLst>
            </p:cNvPr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75;p41">
              <a:extLst>
                <a:ext uri="{FF2B5EF4-FFF2-40B4-BE49-F238E27FC236}">
                  <a16:creationId xmlns:a16="http://schemas.microsoft.com/office/drawing/2014/main" id="{FDE79E22-E372-7E4F-4AF2-2F4B73CD20E1}"/>
                </a:ext>
              </a:extLst>
            </p:cNvPr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76;p41">
              <a:extLst>
                <a:ext uri="{FF2B5EF4-FFF2-40B4-BE49-F238E27FC236}">
                  <a16:creationId xmlns:a16="http://schemas.microsoft.com/office/drawing/2014/main" id="{B1CB9C1A-9614-B25C-7BA6-D9A95C9ECCDF}"/>
                </a:ext>
              </a:extLst>
            </p:cNvPr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77;p41">
              <a:extLst>
                <a:ext uri="{FF2B5EF4-FFF2-40B4-BE49-F238E27FC236}">
                  <a16:creationId xmlns:a16="http://schemas.microsoft.com/office/drawing/2014/main" id="{A22ABC2B-19D1-8229-6C4C-CE2FDA2F072E}"/>
                </a:ext>
              </a:extLst>
            </p:cNvPr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78;p41">
              <a:extLst>
                <a:ext uri="{FF2B5EF4-FFF2-40B4-BE49-F238E27FC236}">
                  <a16:creationId xmlns:a16="http://schemas.microsoft.com/office/drawing/2014/main" id="{1894F02D-CE37-47D1-BC0E-D8AB8F51F662}"/>
                </a:ext>
              </a:extLst>
            </p:cNvPr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79;p41">
              <a:extLst>
                <a:ext uri="{FF2B5EF4-FFF2-40B4-BE49-F238E27FC236}">
                  <a16:creationId xmlns:a16="http://schemas.microsoft.com/office/drawing/2014/main" id="{0C667C81-2C86-9A24-34DF-F972FB2F25CE}"/>
                </a:ext>
              </a:extLst>
            </p:cNvPr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80;p41">
              <a:extLst>
                <a:ext uri="{FF2B5EF4-FFF2-40B4-BE49-F238E27FC236}">
                  <a16:creationId xmlns:a16="http://schemas.microsoft.com/office/drawing/2014/main" id="{3CA59A8C-186C-2801-F65A-44E90595E489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181;p41">
              <a:extLst>
                <a:ext uri="{FF2B5EF4-FFF2-40B4-BE49-F238E27FC236}">
                  <a16:creationId xmlns:a16="http://schemas.microsoft.com/office/drawing/2014/main" id="{B9DD7558-7B54-6E17-2833-5ED5CF5E19A2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82;p41">
              <a:extLst>
                <a:ext uri="{FF2B5EF4-FFF2-40B4-BE49-F238E27FC236}">
                  <a16:creationId xmlns:a16="http://schemas.microsoft.com/office/drawing/2014/main" id="{002AAB8F-1D21-CEA2-21C8-1873928DC887}"/>
                </a:ext>
              </a:extLst>
            </p:cNvPr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83;p41">
              <a:extLst>
                <a:ext uri="{FF2B5EF4-FFF2-40B4-BE49-F238E27FC236}">
                  <a16:creationId xmlns:a16="http://schemas.microsoft.com/office/drawing/2014/main" id="{BCD7FB75-9C22-2AA1-5BBD-6E0724E495B0}"/>
                </a:ext>
              </a:extLst>
            </p:cNvPr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84;p41">
              <a:extLst>
                <a:ext uri="{FF2B5EF4-FFF2-40B4-BE49-F238E27FC236}">
                  <a16:creationId xmlns:a16="http://schemas.microsoft.com/office/drawing/2014/main" id="{A7F97AAA-53C0-25F1-6BA2-2DCB37B013FB}"/>
                </a:ext>
              </a:extLst>
            </p:cNvPr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85;p41">
              <a:extLst>
                <a:ext uri="{FF2B5EF4-FFF2-40B4-BE49-F238E27FC236}">
                  <a16:creationId xmlns:a16="http://schemas.microsoft.com/office/drawing/2014/main" id="{B98D571B-D283-3512-824D-D94F7FCDE109}"/>
                </a:ext>
              </a:extLst>
            </p:cNvPr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720AE27-9CE4-78B4-6174-DBBC1C3B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48" y="1029171"/>
            <a:ext cx="3620248" cy="31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9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E97393-BD7B-312D-5246-32DB8ADEB82A}"/>
              </a:ext>
            </a:extLst>
          </p:cNvPr>
          <p:cNvSpPr/>
          <p:nvPr/>
        </p:nvSpPr>
        <p:spPr>
          <a:xfrm>
            <a:off x="332747" y="782255"/>
            <a:ext cx="8333475" cy="3994704"/>
          </a:xfrm>
          <a:prstGeom prst="roundRect">
            <a:avLst>
              <a:gd name="adj" fmla="val 143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            Fig: User defined function to clean our </a:t>
            </a:r>
            <a:r>
              <a:rPr lang="en-US">
                <a:solidFill>
                  <a:schemeClr val="tx1"/>
                </a:solidFill>
              </a:rPr>
              <a:t>data frame</a:t>
            </a:r>
            <a:r>
              <a:rPr lang="en-US" dirty="0">
                <a:solidFill>
                  <a:schemeClr val="tx1"/>
                </a:solidFill>
              </a:rPr>
              <a:t> from unnecessary characters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A9F783-BE21-A6C9-2E38-CB1922C7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12" y="391688"/>
            <a:ext cx="8229600" cy="3714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(cleaning)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CFE6C-98A1-0FD0-C1DF-4426F500DAC0}"/>
              </a:ext>
            </a:extLst>
          </p:cNvPr>
          <p:cNvSpPr txBox="1"/>
          <p:nvPr/>
        </p:nvSpPr>
        <p:spPr>
          <a:xfrm>
            <a:off x="743601" y="1125672"/>
            <a:ext cx="356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 </a:t>
            </a:r>
            <a:endParaRPr lang="en-US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B2ED3-5379-C567-D1DC-87A8B16A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26" y="1125672"/>
            <a:ext cx="5242212" cy="30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3842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860</Words>
  <Application>Microsoft Office PowerPoint</Application>
  <PresentationFormat>On-screen Show (16:9)</PresentationFormat>
  <Paragraphs>188</Paragraphs>
  <Slides>23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Fira Sans Extra Condensed</vt:lpstr>
      <vt:lpstr>Times New Roman</vt:lpstr>
      <vt:lpstr>Courgette</vt:lpstr>
      <vt:lpstr>Roboto</vt:lpstr>
      <vt:lpstr>Arial</vt:lpstr>
      <vt:lpstr>Fira Sans Extra Condensed SemiBold</vt:lpstr>
      <vt:lpstr>Machine Learning Infographics by Slidesgo</vt:lpstr>
      <vt:lpstr>Machine Learning Presentation FACULTY: DR. M M MANJURUL ISLAM  SEC: [B] Topic: Bangla Text Sentiment Analysis Using Supervised Machine Learning   </vt:lpstr>
      <vt:lpstr>Introduction</vt:lpstr>
      <vt:lpstr>Methodology </vt:lpstr>
      <vt:lpstr>Data Preprocessing</vt:lpstr>
      <vt:lpstr>Data Preprocessing (Reading from file)</vt:lpstr>
      <vt:lpstr>Data Preprocessing(Creating Data frame)</vt:lpstr>
      <vt:lpstr>Data Preprocessing (showing Data frame)</vt:lpstr>
      <vt:lpstr>Data Preprocessing (barchart)</vt:lpstr>
      <vt:lpstr>Data Preprocessing (cleaning)</vt:lpstr>
      <vt:lpstr>Data Preprocessing </vt:lpstr>
      <vt:lpstr>Data Preprocessing</vt:lpstr>
      <vt:lpstr>Data Preprocessing</vt:lpstr>
      <vt:lpstr>Data Preprocessing</vt:lpstr>
      <vt:lpstr>Data Split For Training And Testing</vt:lpstr>
      <vt:lpstr>Training Model</vt:lpstr>
      <vt:lpstr>Accuracy Testing</vt:lpstr>
      <vt:lpstr>Accuracy Testing</vt:lpstr>
      <vt:lpstr>Accuracy Testing</vt:lpstr>
      <vt:lpstr>Accuracy Comparison </vt:lpstr>
      <vt:lpstr>Get output from sentence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FACULTY: DR. M M MANJURUL ISLAM  SEC: [B] Topic:Bangla Text Sentiment Analysis Using Supervised Machine Learning with Extended Lexicon Dictionary</dc:title>
  <dc:creator>Asus</dc:creator>
  <cp:lastModifiedBy>Abdullah Al Mahdi</cp:lastModifiedBy>
  <cp:revision>26</cp:revision>
  <dcterms:modified xsi:type="dcterms:W3CDTF">2022-12-14T00:14:07Z</dcterms:modified>
</cp:coreProperties>
</file>