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6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81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3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3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563-696D-41CD-861B-DE0D58C3899E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7966-8300-4E49-A17E-F67C6F07E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8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56"/>
            <a:ext cx="9144000" cy="6309360"/>
          </a:xfrm>
        </p:spPr>
        <p:txBody>
          <a:bodyPr/>
          <a:lstStyle/>
          <a:p>
            <a:r>
              <a:rPr lang="en-GB" sz="2000" dirty="0" smtClean="0">
                <a:solidFill>
                  <a:srgbClr val="0070C0"/>
                </a:solidFill>
              </a:rPr>
              <a:t>Visualizing Task Manager Project Structure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60" y="723987"/>
            <a:ext cx="3535879" cy="58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"/>
            <a:ext cx="10515600" cy="6583680"/>
          </a:xfrm>
        </p:spPr>
        <p:txBody>
          <a:bodyPr/>
          <a:lstStyle/>
          <a:p>
            <a:r>
              <a:rPr lang="en-GB" dirty="0"/>
              <a:t>└─ react-</a:t>
            </a:r>
            <a:r>
              <a:rPr lang="en-GB" dirty="0" err="1"/>
              <a:t>monorepo</a:t>
            </a:r>
            <a:r>
              <a:rPr lang="en-GB" dirty="0"/>
              <a:t> 2 ├─ ... 3 ├─ apps 4 ├─ libs 5 │ ├─ products 6 │ │ ├─ ... 7 │ │ ├─ </a:t>
            </a:r>
            <a:r>
              <a:rPr lang="en-GB" dirty="0" err="1"/>
              <a:t>project.json</a:t>
            </a:r>
            <a:r>
              <a:rPr lang="en-GB" dirty="0"/>
              <a:t> 8 │ │ ├─ </a:t>
            </a:r>
            <a:r>
              <a:rPr lang="en-GB" dirty="0" err="1"/>
              <a:t>src</a:t>
            </a:r>
            <a:r>
              <a:rPr lang="en-GB" dirty="0"/>
              <a:t> 9 │ │ │ ├─ </a:t>
            </a:r>
            <a:r>
              <a:rPr lang="en-GB" dirty="0" err="1"/>
              <a:t>index.ts</a:t>
            </a:r>
            <a:r>
              <a:rPr lang="en-GB" dirty="0"/>
              <a:t> 10 │ │ │ └─ lib 11 │ │ │ ├─ </a:t>
            </a:r>
            <a:r>
              <a:rPr lang="en-GB" dirty="0" err="1"/>
              <a:t>products.spec.ts</a:t>
            </a:r>
            <a:r>
              <a:rPr lang="en-GB" dirty="0"/>
              <a:t> 12 │ │ │ └─ </a:t>
            </a:r>
            <a:r>
              <a:rPr lang="en-GB" dirty="0" err="1"/>
              <a:t>products.ts</a:t>
            </a:r>
            <a:r>
              <a:rPr lang="en-GB" dirty="0"/>
              <a:t> 13 │ │ ├─ </a:t>
            </a:r>
            <a:r>
              <a:rPr lang="en-GB" dirty="0" err="1"/>
              <a:t>tsconfig.json</a:t>
            </a:r>
            <a:r>
              <a:rPr lang="en-GB" dirty="0"/>
              <a:t> 14 │ │ ├─ </a:t>
            </a:r>
            <a:r>
              <a:rPr lang="en-GB" dirty="0" err="1"/>
              <a:t>tsconfig.lib.json</a:t>
            </a:r>
            <a:r>
              <a:rPr lang="en-GB" dirty="0"/>
              <a:t> 15 │ │ ├─ </a:t>
            </a:r>
            <a:r>
              <a:rPr lang="en-GB" dirty="0" err="1"/>
              <a:t>tsconfig.spec.json</a:t>
            </a:r>
            <a:r>
              <a:rPr lang="en-GB" dirty="0"/>
              <a:t> 16 │ │ └─ </a:t>
            </a:r>
            <a:r>
              <a:rPr lang="en-GB" dirty="0" err="1"/>
              <a:t>vite.config.ts</a:t>
            </a:r>
            <a:r>
              <a:rPr lang="en-GB" dirty="0"/>
              <a:t> 17 │ ├─ orders 18 │ │ ├─ ... 19 │ │ ├─ </a:t>
            </a:r>
            <a:r>
              <a:rPr lang="en-GB" dirty="0" err="1"/>
              <a:t>project.json</a:t>
            </a:r>
            <a:r>
              <a:rPr lang="en-GB" dirty="0"/>
              <a:t> 20 │ │ ├─ </a:t>
            </a:r>
            <a:r>
              <a:rPr lang="en-GB" dirty="0" err="1"/>
              <a:t>src</a:t>
            </a:r>
            <a:r>
              <a:rPr lang="en-GB" dirty="0"/>
              <a:t> 21 │ │ │ ├─ </a:t>
            </a:r>
            <a:r>
              <a:rPr lang="en-GB" dirty="0" err="1"/>
              <a:t>index.ts</a:t>
            </a:r>
            <a:r>
              <a:rPr lang="en-GB" dirty="0"/>
              <a:t> 22 │ │ │ └─ ... 23 │ │ └─ ... 24 │ └─ shared 25 │ └─ </a:t>
            </a:r>
            <a:r>
              <a:rPr lang="en-GB" dirty="0" err="1"/>
              <a:t>ui</a:t>
            </a:r>
            <a:r>
              <a:rPr lang="en-GB" dirty="0"/>
              <a:t> 26 │ ├─ ... 27 │ ├─ </a:t>
            </a:r>
            <a:r>
              <a:rPr lang="en-GB" dirty="0" err="1"/>
              <a:t>project.json</a:t>
            </a:r>
            <a:r>
              <a:rPr lang="en-GB" dirty="0"/>
              <a:t> 28 │ ├─ </a:t>
            </a:r>
            <a:r>
              <a:rPr lang="en-GB" dirty="0" err="1"/>
              <a:t>src</a:t>
            </a:r>
            <a:r>
              <a:rPr lang="en-GB" dirty="0"/>
              <a:t> 29 │ │ ├─ </a:t>
            </a:r>
            <a:r>
              <a:rPr lang="en-GB" dirty="0" err="1"/>
              <a:t>index.ts</a:t>
            </a:r>
            <a:r>
              <a:rPr lang="en-GB" dirty="0"/>
              <a:t> 30 │ │ └─ ... 31 │ └─ ... 32 ├─ ...</a:t>
            </a:r>
          </a:p>
        </p:txBody>
      </p:sp>
    </p:spTree>
    <p:extLst>
      <p:ext uri="{BB962C8B-B14F-4D97-AF65-F5344CB8AC3E}">
        <p14:creationId xmlns:p14="http://schemas.microsoft.com/office/powerpoint/2010/main" val="28214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Somel Hossain</dc:creator>
  <cp:lastModifiedBy>Somel Hossain</cp:lastModifiedBy>
  <cp:revision>3</cp:revision>
  <dcterms:created xsi:type="dcterms:W3CDTF">2024-04-03T14:15:35Z</dcterms:created>
  <dcterms:modified xsi:type="dcterms:W3CDTF">2024-04-03T15:00:43Z</dcterms:modified>
</cp:coreProperties>
</file>