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35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2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63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8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5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9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0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8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3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563-696D-41CD-861B-DE0D58C3899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7920"/>
            <a:ext cx="8533168" cy="453340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React </a:t>
            </a:r>
            <a:r>
              <a:rPr lang="en-GB" dirty="0" err="1">
                <a:solidFill>
                  <a:srgbClr val="0070C0"/>
                </a:solidFill>
              </a:rPr>
              <a:t>Monorepo</a:t>
            </a:r>
            <a:r>
              <a:rPr lang="en-GB" dirty="0">
                <a:solidFill>
                  <a:srgbClr val="0070C0"/>
                </a:solidFill>
              </a:rPr>
              <a:t>: Real World App </a:t>
            </a:r>
            <a:r>
              <a:rPr lang="en-GB" dirty="0" smtClean="0">
                <a:solidFill>
                  <a:srgbClr val="0070C0"/>
                </a:solidFill>
              </a:rPr>
              <a:t>with </a:t>
            </a:r>
            <a:r>
              <a:rPr lang="en-GB" dirty="0">
                <a:solidFill>
                  <a:srgbClr val="0070C0"/>
                </a:solidFill>
              </a:rPr>
              <a:t>Fluent UI, </a:t>
            </a:r>
            <a:r>
              <a:rPr lang="en-GB" dirty="0" err="1">
                <a:solidFill>
                  <a:srgbClr val="0070C0"/>
                </a:solidFill>
              </a:rPr>
              <a:t>MobX</a:t>
            </a:r>
            <a:r>
              <a:rPr lang="en-GB" dirty="0">
                <a:solidFill>
                  <a:srgbClr val="0070C0"/>
                </a:solidFill>
              </a:rPr>
              <a:t> &amp; </a:t>
            </a:r>
            <a:r>
              <a:rPr lang="en-GB" dirty="0" smtClean="0">
                <a:solidFill>
                  <a:srgbClr val="0070C0"/>
                </a:solidFill>
              </a:rPr>
              <a:t>More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8" y="1061778"/>
            <a:ext cx="7181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"/>
            <a:ext cx="10515600" cy="658368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In this tutorial, we will cover the following topics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GB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Setting </a:t>
            </a:r>
            <a:r>
              <a:rPr lang="en-GB" dirty="0"/>
              <a:t>up the project </a:t>
            </a:r>
            <a:r>
              <a:rPr lang="en-GB" dirty="0" smtClean="0"/>
              <a:t>environment.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Exploring the features of the Task Manager application, including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Task listing</a:t>
            </a:r>
          </a:p>
          <a:p>
            <a:pPr lvl="1"/>
            <a:r>
              <a:rPr lang="en-GB" dirty="0"/>
              <a:t>Task creation</a:t>
            </a:r>
          </a:p>
          <a:p>
            <a:pPr lvl="1"/>
            <a:r>
              <a:rPr lang="en-GB" dirty="0"/>
              <a:t>Task editing</a:t>
            </a:r>
          </a:p>
          <a:p>
            <a:pPr lvl="1"/>
            <a:r>
              <a:rPr lang="en-GB" dirty="0"/>
              <a:t>Task 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Managing state effectively with </a:t>
            </a:r>
            <a:r>
              <a:rPr lang="en-GB" dirty="0" err="1" smtClean="0"/>
              <a:t>MobX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Integrating Fluent UI to create a polished user </a:t>
            </a:r>
            <a:r>
              <a:rPr lang="en-GB" dirty="0" smtClean="0"/>
              <a:t>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Implementing end-to-end and unit testing using Cypress and </a:t>
            </a:r>
            <a:r>
              <a:rPr lang="en-GB" dirty="0" err="1" smtClean="0"/>
              <a:t>Vitest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Deployment of the application using </a:t>
            </a:r>
            <a:r>
              <a:rPr lang="en-GB" dirty="0" err="1"/>
              <a:t>Vite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1048"/>
            <a:ext cx="8596668" cy="6010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Directory Structure</a:t>
            </a:r>
            <a:endParaRPr lang="en-GB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dirty="0" smtClean="0"/>
              <a:t>└─ react-</a:t>
            </a:r>
            <a:r>
              <a:rPr lang="en-GB" sz="1600" dirty="0" err="1" smtClean="0"/>
              <a:t>monorepo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├─ ...</a:t>
            </a:r>
          </a:p>
          <a:p>
            <a:pPr marL="0" indent="0">
              <a:buNone/>
            </a:pPr>
            <a:r>
              <a:rPr lang="en-GB" sz="1600" dirty="0"/>
              <a:t>   ├─ apps</a:t>
            </a:r>
          </a:p>
          <a:p>
            <a:pPr marL="0" indent="0">
              <a:buNone/>
            </a:pPr>
            <a:r>
              <a:rPr lang="en-GB" sz="1600" dirty="0"/>
              <a:t>   ├─ libs</a:t>
            </a:r>
          </a:p>
          <a:p>
            <a:pPr marL="0" indent="0">
              <a:buNone/>
            </a:pPr>
            <a:r>
              <a:rPr lang="en-GB" sz="1600" dirty="0"/>
              <a:t>   │  ├─ </a:t>
            </a:r>
            <a:r>
              <a:rPr lang="en-GB" sz="1600" dirty="0" smtClean="0"/>
              <a:t>task-manager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components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</a:t>
            </a:r>
            <a:r>
              <a:rPr lang="en-GB" sz="1600" dirty="0" smtClean="0"/>
              <a:t> │ ├─ </a:t>
            </a:r>
            <a:r>
              <a:rPr lang="en-GB" sz="1600" dirty="0"/>
              <a:t>...</a:t>
            </a:r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core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 │ ├─ ...</a:t>
            </a:r>
          </a:p>
          <a:p>
            <a:pPr marL="0" indent="0">
              <a:buNone/>
            </a:pPr>
            <a:r>
              <a:rPr lang="en-GB" sz="1600" dirty="0"/>
              <a:t>   │  │  ├─ </a:t>
            </a:r>
            <a:r>
              <a:rPr lang="en-GB" sz="1600" dirty="0" smtClean="0"/>
              <a:t>models</a:t>
            </a:r>
          </a:p>
          <a:p>
            <a:pPr marL="0" indent="0">
              <a:buNone/>
            </a:pPr>
            <a:r>
              <a:rPr lang="en-GB" sz="1600" dirty="0" smtClean="0"/>
              <a:t>   │  </a:t>
            </a:r>
            <a:r>
              <a:rPr lang="en-GB" sz="1600" dirty="0"/>
              <a:t>│  │ ├─ 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└─ shared</a:t>
            </a:r>
          </a:p>
          <a:p>
            <a:pPr marL="0" indent="0">
              <a:buNone/>
            </a:pPr>
            <a:r>
              <a:rPr lang="en-GB" sz="1600" dirty="0"/>
              <a:t>   │     └─ </a:t>
            </a:r>
            <a:r>
              <a:rPr lang="en-GB" sz="1600" dirty="0" err="1"/>
              <a:t>ui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│        ├─ 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├─ ...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9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978" y="224444"/>
            <a:ext cx="5805055" cy="6317672"/>
          </a:xfrm>
        </p:spPr>
        <p:txBody>
          <a:bodyPr/>
          <a:lstStyle/>
          <a:p>
            <a:pPr algn="l"/>
            <a:r>
              <a:rPr lang="en-GB" sz="2000" dirty="0" smtClean="0">
                <a:solidFill>
                  <a:srgbClr val="0070C0"/>
                </a:solidFill>
              </a:rPr>
              <a:t>Visualizing Task Manager Project Structure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15" y="723987"/>
            <a:ext cx="3535879" cy="58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152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Somel Hossain</dc:creator>
  <cp:lastModifiedBy>Somel Hossain</cp:lastModifiedBy>
  <cp:revision>11</cp:revision>
  <dcterms:created xsi:type="dcterms:W3CDTF">2024-04-03T14:15:35Z</dcterms:created>
  <dcterms:modified xsi:type="dcterms:W3CDTF">2024-04-06T21:29:54Z</dcterms:modified>
</cp:coreProperties>
</file>