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4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4" r:id="rId19"/>
    <p:sldId id="353" r:id="rId20"/>
    <p:sldId id="3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97" d="100"/>
          <a:sy n="97" d="100"/>
        </p:scale>
        <p:origin x="5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08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11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09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xmlns="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xmlns="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xmlns="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xmlns="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xmlns="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xmlns="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xmlns="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xmlns="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xmlns="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xmlns="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xmlns="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xmlns="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xmlns="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xmlns="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xmlns="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xmlns="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xmlns="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xmlns="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xmlns="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  <p:sldLayoutId id="21474836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531429" y="1933303"/>
            <a:ext cx="5003074" cy="30436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1" y="2879154"/>
            <a:ext cx="5114773" cy="23876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HIVE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9491" y="2096655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Presented by:</a:t>
            </a:r>
          </a:p>
          <a:p>
            <a:endParaRPr lang="en-US" sz="3600" b="1" dirty="0"/>
          </a:p>
          <a:p>
            <a:r>
              <a:rPr lang="en-US" sz="2900" dirty="0" err="1"/>
              <a:t>Shahriar</a:t>
            </a:r>
            <a:r>
              <a:rPr lang="en-US" sz="2900" dirty="0"/>
              <a:t> </a:t>
            </a:r>
            <a:r>
              <a:rPr lang="en-US" sz="2900" dirty="0" err="1"/>
              <a:t>Fahim</a:t>
            </a:r>
            <a:r>
              <a:rPr lang="en-US" sz="2900" dirty="0"/>
              <a:t>(1805113)</a:t>
            </a:r>
          </a:p>
          <a:p>
            <a:r>
              <a:rPr lang="en-US" sz="2900" dirty="0" err="1"/>
              <a:t>Azizur</a:t>
            </a:r>
            <a:r>
              <a:rPr lang="en-US" sz="2900" dirty="0"/>
              <a:t> Rahman </a:t>
            </a:r>
            <a:r>
              <a:rPr lang="en-US" sz="2900" dirty="0" err="1"/>
              <a:t>Anik</a:t>
            </a:r>
            <a:r>
              <a:rPr lang="en-US" sz="2900" dirty="0"/>
              <a:t>(1805115)</a:t>
            </a:r>
          </a:p>
        </p:txBody>
      </p:sp>
    </p:spTree>
    <p:extLst>
      <p:ext uri="{BB962C8B-B14F-4D97-AF65-F5344CB8AC3E}">
        <p14:creationId xmlns:p14="http://schemas.microsoft.com/office/powerpoint/2010/main" val="322898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E3BC8-2C1E-746E-27EF-21F74EB4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an Analyzer from Cortex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44C714-F848-7E9E-DA58-16190327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10" y="1407167"/>
            <a:ext cx="1059949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1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7C7E8-D375-44D0-D11D-544329DD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96" y="431188"/>
            <a:ext cx="10972800" cy="495200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an Analyzer from Cortex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7928B5-DDFB-192D-CC49-2C7A2F21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37" y="1344336"/>
            <a:ext cx="10326846" cy="3772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184584-779B-B279-28E7-5070E372FB38}"/>
              </a:ext>
            </a:extLst>
          </p:cNvPr>
          <p:cNvSpPr txBox="1"/>
          <p:nvPr/>
        </p:nvSpPr>
        <p:spPr>
          <a:xfrm>
            <a:off x="1115736" y="5209563"/>
            <a:ext cx="10041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raw results: Not so human readable.</a:t>
            </a:r>
          </a:p>
          <a:p>
            <a:endParaRPr lang="en-US" dirty="0"/>
          </a:p>
          <a:p>
            <a:r>
              <a:rPr lang="en-US" dirty="0"/>
              <a:t>Solution: Add templates from admin panel of </a:t>
            </a:r>
            <a:r>
              <a:rPr lang="en-US" dirty="0" err="1"/>
              <a:t>TheHive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5F2DB-1B95-127D-D65D-DDC80BA3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Templates from </a:t>
            </a:r>
            <a:r>
              <a:rPr lang="en-US" dirty="0" err="1"/>
              <a:t>TheHive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7DE18F-11D2-8719-570F-0BD7ECEB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8" y="1350627"/>
            <a:ext cx="10624791" cy="48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9FE9F-D1F2-AEE6-A90A-A1A53E26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74" y="347298"/>
            <a:ext cx="10972800" cy="4952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Observables from </a:t>
            </a:r>
            <a:r>
              <a:rPr lang="en-US" dirty="0" err="1"/>
              <a:t>TheHive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CB3EEF-8231-75E1-9031-FD2A5AA357C9}"/>
              </a:ext>
            </a:extLst>
          </p:cNvPr>
          <p:cNvSpPr txBox="1"/>
          <p:nvPr/>
        </p:nvSpPr>
        <p:spPr>
          <a:xfrm>
            <a:off x="545284" y="1073791"/>
            <a:ext cx="1067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analyze an observable from Hive with Cortex, select an observable first and go to analyzer.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DCABC11-8B48-D2CD-EC34-05B39A73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73" y="1795244"/>
            <a:ext cx="9533456" cy="44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1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EF78A0-7686-4BB8-3092-B6F75541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Observables from </a:t>
            </a:r>
            <a:r>
              <a:rPr lang="en-US" dirty="0" err="1"/>
              <a:t>TheHive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862D31-16CB-E3F5-BD22-FE78CFF4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86" y="1685504"/>
            <a:ext cx="9244668" cy="41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BCD37-005E-E086-A5B9-D39DAA7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Observables from </a:t>
            </a:r>
            <a:r>
              <a:rPr lang="en-US" dirty="0" err="1"/>
              <a:t>TheHive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D97162-509E-4663-6215-51318435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28596"/>
            <a:ext cx="10883317" cy="3067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DB765D-DCDC-D295-7C58-D5BFD4285F68}"/>
              </a:ext>
            </a:extLst>
          </p:cNvPr>
          <p:cNvSpPr txBox="1"/>
          <p:nvPr/>
        </p:nvSpPr>
        <p:spPr>
          <a:xfrm>
            <a:off x="738231" y="1493240"/>
            <a:ext cx="10553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Running an analyzer on an observable automatically fires the analyzer from the cortex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Analysis Report can be found in both Cortex and Hive</a:t>
            </a:r>
          </a:p>
        </p:txBody>
      </p:sp>
    </p:spTree>
    <p:extLst>
      <p:ext uri="{BB962C8B-B14F-4D97-AF65-F5344CB8AC3E}">
        <p14:creationId xmlns:p14="http://schemas.microsoft.com/office/powerpoint/2010/main" val="408789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5D0E6B-F93C-6CE0-EB50-6D15CD96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Observables from </a:t>
            </a:r>
            <a:r>
              <a:rPr lang="en-US" dirty="0" err="1"/>
              <a:t>TheHive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74ECDE-70DD-CB33-CAAA-2AA7B136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02" y="2223083"/>
            <a:ext cx="8841996" cy="4086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DCDD44-AAE2-8270-1AAC-404ADDE4CC62}"/>
              </a:ext>
            </a:extLst>
          </p:cNvPr>
          <p:cNvSpPr txBox="1"/>
          <p:nvPr/>
        </p:nvSpPr>
        <p:spPr>
          <a:xfrm>
            <a:off x="1845577" y="1375903"/>
            <a:ext cx="957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Adding templates make the analysis report more human readable</a:t>
            </a:r>
          </a:p>
        </p:txBody>
      </p:sp>
    </p:spTree>
    <p:extLst>
      <p:ext uri="{BB962C8B-B14F-4D97-AF65-F5344CB8AC3E}">
        <p14:creationId xmlns:p14="http://schemas.microsoft.com/office/powerpoint/2010/main" val="402109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20C0A-F07F-CF78-2462-BBACD08B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Observables from </a:t>
            </a:r>
            <a:r>
              <a:rPr lang="en-US" dirty="0" err="1"/>
              <a:t>TheHive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3DF6FD-A610-E6DB-0D55-C77B96F5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13" y="2211344"/>
            <a:ext cx="8617200" cy="4098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06A56C-6A2E-583B-EE4D-45EFEBDF2857}"/>
              </a:ext>
            </a:extLst>
          </p:cNvPr>
          <p:cNvSpPr txBox="1"/>
          <p:nvPr/>
        </p:nvSpPr>
        <p:spPr>
          <a:xfrm>
            <a:off x="1577130" y="1384183"/>
            <a:ext cx="91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analyzing history can be found in the “Preview” section of observables.</a:t>
            </a:r>
          </a:p>
        </p:txBody>
      </p:sp>
    </p:spTree>
    <p:extLst>
      <p:ext uri="{BB962C8B-B14F-4D97-AF65-F5344CB8AC3E}">
        <p14:creationId xmlns:p14="http://schemas.microsoft.com/office/powerpoint/2010/main" val="248741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8583727" y="3216762"/>
            <a:ext cx="6858000" cy="4244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952" y="540750"/>
            <a:ext cx="10972800" cy="4952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8" name="Title 2"/>
          <p:cNvSpPr txBox="1">
            <a:spLocks/>
          </p:cNvSpPr>
          <p:nvPr/>
        </p:nvSpPr>
        <p:spPr>
          <a:xfrm>
            <a:off x="236483" y="1324303"/>
            <a:ext cx="11564006" cy="53681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D1D3B1F-5486-1659-F570-E6443767A382}"/>
              </a:ext>
            </a:extLst>
          </p:cNvPr>
          <p:cNvSpPr txBox="1"/>
          <p:nvPr/>
        </p:nvSpPr>
        <p:spPr>
          <a:xfrm>
            <a:off x="480848" y="1545021"/>
            <a:ext cx="10972799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THE HIVE </a:t>
            </a:r>
            <a:r>
              <a:rPr lang="en-US" sz="2200" dirty="0">
                <a:latin typeface="-apple-system"/>
              </a:rPr>
              <a:t>is a </a:t>
            </a:r>
            <a:r>
              <a:rPr lang="en-US" sz="2200" b="1" i="1" dirty="0">
                <a:latin typeface="-apple-system"/>
              </a:rPr>
              <a:t>Security Incident Response Platform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b="1" i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b="1" i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dirty="0">
                <a:latin typeface="-apple-system"/>
              </a:rPr>
              <a:t>It is a </a:t>
            </a:r>
            <a:r>
              <a:rPr lang="en-US" sz="2200" b="1" i="1" dirty="0">
                <a:latin typeface="-apple-system"/>
              </a:rPr>
              <a:t>collaborative</a:t>
            </a:r>
            <a:r>
              <a:rPr lang="en-US" sz="2200" dirty="0">
                <a:latin typeface="-apple-system"/>
              </a:rPr>
              <a:t> platform for the security analysts (like </a:t>
            </a:r>
            <a:r>
              <a:rPr lang="en-US" sz="2200" dirty="0" err="1">
                <a:latin typeface="-apple-system"/>
              </a:rPr>
              <a:t>github</a:t>
            </a:r>
            <a:r>
              <a:rPr lang="en-US" sz="2200" dirty="0">
                <a:latin typeface="-apple-system"/>
              </a:rPr>
              <a:t> 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dirty="0">
                <a:latin typeface="-apple-system"/>
              </a:rPr>
              <a:t>This tool can be </a:t>
            </a:r>
            <a:r>
              <a:rPr lang="en-US" sz="2200" b="1" dirty="0">
                <a:latin typeface="-apple-system"/>
              </a:rPr>
              <a:t>integrated</a:t>
            </a:r>
            <a:r>
              <a:rPr lang="en-US" sz="2200" dirty="0">
                <a:latin typeface="-apple-system"/>
              </a:rPr>
              <a:t> with other security tools (such as </a:t>
            </a:r>
            <a:r>
              <a:rPr lang="en-US" sz="2200" b="1" dirty="0">
                <a:latin typeface="-apple-system"/>
              </a:rPr>
              <a:t>CORTEX </a:t>
            </a:r>
            <a:r>
              <a:rPr lang="en-US" sz="2200" dirty="0">
                <a:latin typeface="-apple-system"/>
              </a:rPr>
              <a:t>and </a:t>
            </a:r>
            <a:r>
              <a:rPr lang="en-US" sz="2200" b="1" dirty="0">
                <a:latin typeface="-apple-system"/>
              </a:rPr>
              <a:t>MISP) </a:t>
            </a:r>
            <a:r>
              <a:rPr lang="en-US" sz="2200" dirty="0">
                <a:latin typeface="-apple-system"/>
              </a:rPr>
              <a:t>to automate the process of analyzing the security incidents more accurately and efficiently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b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b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solidFill>
                  <a:schemeClr val="accent2"/>
                </a:solidFill>
                <a:latin typeface="-apple-system"/>
              </a:rPr>
              <a:t>Purpose of using this Tool: </a:t>
            </a:r>
            <a:r>
              <a:rPr lang="en-US" sz="2200" dirty="0">
                <a:solidFill>
                  <a:schemeClr val="accent2"/>
                </a:solidFill>
                <a:latin typeface="-apple-system"/>
              </a:rPr>
              <a:t>To detect any security incident quickly and analyze that incident in a collaborative platform to solve any security issue efficiently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chemeClr val="accent2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8583727" y="3216762"/>
            <a:ext cx="6858000" cy="4244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952" y="540750"/>
            <a:ext cx="10972800" cy="495200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COMPONENTS</a:t>
            </a:r>
          </a:p>
        </p:txBody>
      </p:sp>
      <p:sp>
        <p:nvSpPr>
          <p:cNvPr id="48" name="Title 2"/>
          <p:cNvSpPr txBox="1">
            <a:spLocks/>
          </p:cNvSpPr>
          <p:nvPr/>
        </p:nvSpPr>
        <p:spPr>
          <a:xfrm>
            <a:off x="236483" y="1324303"/>
            <a:ext cx="11564006" cy="53681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D1D3B1F-5486-1659-F570-E6443767A382}"/>
              </a:ext>
            </a:extLst>
          </p:cNvPr>
          <p:cNvSpPr txBox="1"/>
          <p:nvPr/>
        </p:nvSpPr>
        <p:spPr>
          <a:xfrm>
            <a:off x="480848" y="1545021"/>
            <a:ext cx="1097279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Type of </a:t>
            </a:r>
            <a:r>
              <a:rPr lang="en-US" sz="2200" b="1" dirty="0" smtClean="0">
                <a:latin typeface="-apple-system"/>
              </a:rPr>
              <a:t>accounts: </a:t>
            </a:r>
            <a:r>
              <a:rPr lang="en-US" sz="2200" b="1" dirty="0">
                <a:latin typeface="-apple-system"/>
              </a:rPr>
              <a:t>Admin </a:t>
            </a:r>
            <a:r>
              <a:rPr lang="en-US" sz="2200" dirty="0">
                <a:latin typeface="-apple-system"/>
              </a:rPr>
              <a:t>and </a:t>
            </a:r>
            <a:r>
              <a:rPr lang="en-US" sz="2200" b="1" dirty="0">
                <a:latin typeface="-apple-system"/>
              </a:rPr>
              <a:t>user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Organization</a:t>
            </a:r>
            <a:r>
              <a:rPr lang="en-US" sz="2200" dirty="0">
                <a:latin typeface="-apple-system"/>
              </a:rPr>
              <a:t> : Admin can create an organization and create users .In an organization there are multiple users who deal with a particular type of security incident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Case : </a:t>
            </a:r>
            <a:r>
              <a:rPr lang="en-US" sz="2200" dirty="0">
                <a:latin typeface="-apple-system"/>
              </a:rPr>
              <a:t>A user of an organization can create a case for a particular incident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b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Task : </a:t>
            </a:r>
            <a:r>
              <a:rPr lang="en-US" sz="2200" dirty="0">
                <a:latin typeface="-apple-system"/>
              </a:rPr>
              <a:t>For each case there can be one or more task to solve that particular incident .each task can </a:t>
            </a:r>
            <a:r>
              <a:rPr lang="en-US" sz="2200" dirty="0" err="1">
                <a:latin typeface="-apple-system"/>
              </a:rPr>
              <a:t>assingned</a:t>
            </a:r>
            <a:r>
              <a:rPr lang="en-US" sz="2200" dirty="0">
                <a:latin typeface="-apple-system"/>
              </a:rPr>
              <a:t> to one or more user(like </a:t>
            </a:r>
            <a:r>
              <a:rPr lang="en-US" sz="2200" i="1" dirty="0" err="1">
                <a:latin typeface="-apple-system"/>
              </a:rPr>
              <a:t>github</a:t>
            </a:r>
            <a:r>
              <a:rPr lang="en-US" sz="2200" i="1" dirty="0">
                <a:latin typeface="-apple-system"/>
              </a:rPr>
              <a:t> issue</a:t>
            </a:r>
            <a:r>
              <a:rPr lang="en-US" sz="2200" dirty="0">
                <a:latin typeface="-apple-system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Observables</a:t>
            </a:r>
            <a:r>
              <a:rPr lang="en-US" sz="2200" dirty="0">
                <a:latin typeface="-apple-system"/>
              </a:rPr>
              <a:t> : Elements of a case on which the user (security analysts) will report their analysis.(e.g. IP address , hash of malicious files 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8583727" y="3216762"/>
            <a:ext cx="6858000" cy="4244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952" y="540750"/>
            <a:ext cx="10972800" cy="495200"/>
          </a:xfrm>
        </p:spPr>
        <p:txBody>
          <a:bodyPr>
            <a:normAutofit fontScale="90000"/>
          </a:bodyPr>
          <a:lstStyle/>
          <a:p>
            <a:r>
              <a:rPr lang="en-US" dirty="0"/>
              <a:t>TWO IMPORTANT FEATURE</a:t>
            </a:r>
          </a:p>
        </p:txBody>
      </p:sp>
      <p:sp>
        <p:nvSpPr>
          <p:cNvPr id="48" name="Title 2"/>
          <p:cNvSpPr txBox="1">
            <a:spLocks/>
          </p:cNvSpPr>
          <p:nvPr/>
        </p:nvSpPr>
        <p:spPr>
          <a:xfrm>
            <a:off x="236483" y="1324303"/>
            <a:ext cx="11564006" cy="53681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D1D3B1F-5486-1659-F570-E6443767A382}"/>
              </a:ext>
            </a:extLst>
          </p:cNvPr>
          <p:cNvSpPr txBox="1"/>
          <p:nvPr/>
        </p:nvSpPr>
        <p:spPr>
          <a:xfrm>
            <a:off x="465082" y="1545021"/>
            <a:ext cx="1097279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sz="2800" dirty="0">
                <a:latin typeface="-apple-system"/>
              </a:rPr>
              <a:t>Creating a </a:t>
            </a:r>
            <a:r>
              <a:rPr lang="en-US" sz="2800" b="1" dirty="0">
                <a:latin typeface="-apple-system"/>
              </a:rPr>
              <a:t>case</a:t>
            </a:r>
            <a:r>
              <a:rPr lang="en-US" sz="2800" dirty="0">
                <a:latin typeface="-apple-system"/>
              </a:rPr>
              <a:t> for a security </a:t>
            </a:r>
            <a:r>
              <a:rPr lang="en-US" sz="2800" dirty="0" err="1">
                <a:latin typeface="-apple-system"/>
              </a:rPr>
              <a:t>incident,setting</a:t>
            </a:r>
            <a:r>
              <a:rPr lang="en-US" sz="2800" dirty="0">
                <a:latin typeface="-apple-system"/>
              </a:rPr>
              <a:t> </a:t>
            </a:r>
            <a:r>
              <a:rPr lang="en-US" sz="2800" b="1" dirty="0">
                <a:latin typeface="-apple-system"/>
              </a:rPr>
              <a:t>observables</a:t>
            </a:r>
            <a:r>
              <a:rPr lang="en-US" sz="2800" dirty="0">
                <a:latin typeface="-apple-system"/>
              </a:rPr>
              <a:t> ,assign </a:t>
            </a:r>
            <a:r>
              <a:rPr lang="en-US" sz="2800" b="1" dirty="0">
                <a:latin typeface="-apple-system"/>
              </a:rPr>
              <a:t>tasks</a:t>
            </a:r>
            <a:r>
              <a:rPr lang="en-US" sz="2800" dirty="0">
                <a:latin typeface="-apple-system"/>
              </a:rPr>
              <a:t> to users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endParaRPr lang="en-US" sz="2800" dirty="0">
              <a:latin typeface="-apple-system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sz="2800" dirty="0">
                <a:latin typeface="-apple-system"/>
              </a:rPr>
              <a:t>Analyzing an </a:t>
            </a:r>
            <a:r>
              <a:rPr lang="en-US" sz="2800" b="1" dirty="0">
                <a:latin typeface="-apple-system"/>
              </a:rPr>
              <a:t>observable </a:t>
            </a:r>
            <a:r>
              <a:rPr lang="en-US" sz="2800" dirty="0">
                <a:latin typeface="-apple-system"/>
              </a:rPr>
              <a:t>of a case using </a:t>
            </a:r>
            <a:r>
              <a:rPr lang="en-US" sz="2800" b="1" dirty="0" smtClean="0">
                <a:latin typeface="-apple-system"/>
              </a:rPr>
              <a:t>CORTEX </a:t>
            </a:r>
            <a:r>
              <a:rPr lang="en-US" sz="2800" dirty="0" smtClean="0">
                <a:latin typeface="-apple-system"/>
              </a:rPr>
              <a:t>analyzer</a:t>
            </a:r>
            <a:r>
              <a:rPr lang="en-US" sz="2800" b="1" dirty="0" smtClean="0">
                <a:latin typeface="-apple-system"/>
              </a:rPr>
              <a:t> </a:t>
            </a:r>
            <a:r>
              <a:rPr lang="en-US" sz="2800" dirty="0" smtClean="0">
                <a:latin typeface="-apple-system"/>
              </a:rPr>
              <a:t>  </a:t>
            </a:r>
            <a:endParaRPr lang="en-US" sz="2800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27AE75-E35B-9F5A-3443-63268B2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Cortex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722B696-CE66-C8A9-B333-E410A1B5C447}"/>
              </a:ext>
            </a:extLst>
          </p:cNvPr>
          <p:cNvSpPr txBox="1"/>
          <p:nvPr/>
        </p:nvSpPr>
        <p:spPr>
          <a:xfrm>
            <a:off x="753979" y="1828800"/>
            <a:ext cx="10828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integral part of the platform </a:t>
            </a:r>
            <a:r>
              <a:rPr lang="en-US" sz="2400" dirty="0" err="1"/>
              <a:t>TheHive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Serves as an analysis and orchestration engine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Automate the execution of various analysis tasks and security operations related to incident response.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Makes </a:t>
            </a:r>
            <a:r>
              <a:rPr lang="en-US" sz="2400" dirty="0" err="1"/>
              <a:t>api</a:t>
            </a:r>
            <a:r>
              <a:rPr lang="en-US" sz="2400" dirty="0"/>
              <a:t> calls to various threat intelligence feeds and collects the results.</a:t>
            </a:r>
          </a:p>
        </p:txBody>
      </p:sp>
    </p:spTree>
    <p:extLst>
      <p:ext uri="{BB962C8B-B14F-4D97-AF65-F5344CB8AC3E}">
        <p14:creationId xmlns:p14="http://schemas.microsoft.com/office/powerpoint/2010/main" val="208503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79DC1-4603-47C5-FE4B-DB28CA3B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Cortex Analyzers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0D3186-5402-5228-310A-A6F45CBE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9" y="1543574"/>
            <a:ext cx="11260822" cy="44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4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F9197-284F-E34D-BC35-65A1478B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Cortex in </a:t>
            </a:r>
            <a:r>
              <a:rPr lang="en-US" dirty="0" err="1"/>
              <a:t>TheHive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D63896-73C1-69F4-1EF2-65E11E1D2D17}"/>
              </a:ext>
            </a:extLst>
          </p:cNvPr>
          <p:cNvSpPr txBox="1"/>
          <p:nvPr/>
        </p:nvSpPr>
        <p:spPr>
          <a:xfrm>
            <a:off x="609600" y="1644242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training VM has cortex integrated with </a:t>
            </a:r>
            <a:r>
              <a:rPr lang="en-US" dirty="0" err="1"/>
              <a:t>TheHive</a:t>
            </a:r>
            <a:r>
              <a:rPr lang="en-US" dirty="0"/>
              <a:t> and an user and an admin account is provided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Otherwise, one can install it manually following the commands from the documentation.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E1C2F1-692E-D2DE-D82B-4CD06562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2" y="2835609"/>
            <a:ext cx="10972800" cy="36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6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C6FBC4-4633-BF21-C938-C4A42C75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an Analyzer from Cortex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66DCB6-D702-30EB-636D-2C4C6B3B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04" y="1444001"/>
            <a:ext cx="7809792" cy="48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D28FC-83C6-9144-A4A1-2298D7B3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an Analyzer from Cortex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7351035-009C-AFAE-9167-FF199B71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2" y="2046973"/>
            <a:ext cx="10972801" cy="3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2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7A54-F20C-4571-A0A1-59566D65D61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71af3243-3dd4-4a8d-8c0d-dd76da1f02a5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436</Words>
  <Application>Microsoft Office PowerPoint</Application>
  <PresentationFormat>Widescreen</PresentationFormat>
  <Paragraphs>83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Bodoni MT</vt:lpstr>
      <vt:lpstr>Calibri</vt:lpstr>
      <vt:lpstr>Gill Sans MT</vt:lpstr>
      <vt:lpstr>Times New Roman</vt:lpstr>
      <vt:lpstr>Wingdings</vt:lpstr>
      <vt:lpstr>Office Theme</vt:lpstr>
      <vt:lpstr>THE HIVE</vt:lpstr>
      <vt:lpstr>INTRODUCTION</vt:lpstr>
      <vt:lpstr>KEY COMPONENTS</vt:lpstr>
      <vt:lpstr>TWO IMPORTANT FEATURE</vt:lpstr>
      <vt:lpstr>Cortex</vt:lpstr>
      <vt:lpstr>Cortex Analyzers</vt:lpstr>
      <vt:lpstr>How To Use Cortex in TheHive</vt:lpstr>
      <vt:lpstr>Running an Analyzer from Cortex</vt:lpstr>
      <vt:lpstr>Running an Analyzer from Cortex</vt:lpstr>
      <vt:lpstr>Running an Analyzer from Cortex</vt:lpstr>
      <vt:lpstr>Running an Analyzer from Cortex</vt:lpstr>
      <vt:lpstr>Adding Templates from TheHive</vt:lpstr>
      <vt:lpstr>Analyzing Observables from TheHive</vt:lpstr>
      <vt:lpstr>Analyzing Observables from TheHive</vt:lpstr>
      <vt:lpstr>Analyzing Observables from TheHive</vt:lpstr>
      <vt:lpstr>Analyzing Observables from TheHive</vt:lpstr>
      <vt:lpstr>Analyzing Observables from TheHive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2023-08-12T02:24:39Z</dcterms:created>
  <dcterms:modified xsi:type="dcterms:W3CDTF">2023-09-06T23:18:50Z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