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f Haider" initials="AH" lastIdx="1" clrIdx="0">
    <p:extLst>
      <p:ext uri="{19B8F6BF-5375-455C-9EA6-DF929625EA0E}">
        <p15:presenceInfo xmlns:p15="http://schemas.microsoft.com/office/powerpoint/2012/main" userId="bbfd6fcf6f2818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82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6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1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1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9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FB77135-23E8-4F89-9903-5924175BED2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6007531-7A73-4602-A451-BA4BAC24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95FB-E589-7411-8FC9-E16C92919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Beyond the seas (</a:t>
            </a:r>
            <a:r>
              <a:rPr lang="en-US" dirty="0" err="1"/>
              <a:t>phd</a:t>
            </a:r>
            <a:r>
              <a:rPr lang="en-US"/>
              <a:t> program)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26B14-AFA6-4BB9-B494-D579CE577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786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Md. Asif Haider (1805112)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K.M.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Shahriyar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Fahim (1805113)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Md.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Azizur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Rahman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Anik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(1805115)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4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6C43-012C-2B86-AC0C-A91C9E42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582F-B4B2-9855-57E3-DBCD4FBB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</a:t>
            </a:r>
            <a:r>
              <a:rPr lang="en-US" dirty="0" err="1"/>
              <a:t>QnA</a:t>
            </a:r>
            <a:r>
              <a:rPr lang="en-US" dirty="0"/>
              <a:t> Response</a:t>
            </a:r>
          </a:p>
          <a:p>
            <a:r>
              <a:rPr lang="en-US" dirty="0"/>
              <a:t>Help/ Information Desk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348B0-E82E-22C9-9808-68C0843DF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7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C63E-E083-9998-577A-E3FC6C15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5D2E-D29E-F6D5-83E8-5379321C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  <a:p>
            <a:r>
              <a:rPr lang="en-US" dirty="0"/>
              <a:t>Popular Open Source/ Public Platforms (</a:t>
            </a:r>
            <a:r>
              <a:rPr lang="en-US" dirty="0" err="1"/>
              <a:t>CSRanking</a:t>
            </a:r>
            <a:r>
              <a:rPr lang="en-US" dirty="0"/>
              <a:t>, </a:t>
            </a:r>
            <a:r>
              <a:rPr lang="en-US" dirty="0" err="1"/>
              <a:t>USNews</a:t>
            </a:r>
            <a:r>
              <a:rPr lang="en-US" dirty="0"/>
              <a:t>, </a:t>
            </a:r>
            <a:r>
              <a:rPr lang="en-US" dirty="0" err="1"/>
              <a:t>Nextop</a:t>
            </a:r>
            <a:r>
              <a:rPr lang="en-US" dirty="0"/>
              <a:t>-USA)</a:t>
            </a:r>
          </a:p>
          <a:p>
            <a:r>
              <a:rPr lang="en-US" dirty="0"/>
              <a:t>ML and NLP based Cloud Services</a:t>
            </a:r>
          </a:p>
          <a:p>
            <a:r>
              <a:rPr lang="en-US" dirty="0"/>
              <a:t>Real-life Interview</a:t>
            </a:r>
          </a:p>
          <a:p>
            <a:r>
              <a:rPr lang="en-US" dirty="0"/>
              <a:t>Questionnaire Survey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CBAD5-A275-16B0-5081-554F6826D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6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B9008F-4F56-BD91-B4A5-7D60C2B3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641" y="2834640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106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6C9C1-11A9-098E-D342-F7253AFC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287503"/>
            <a:ext cx="4486656" cy="114149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9E686-29D9-9D1A-FF11-43BFBAC7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the tiring and overwhelming process of professor search a bit easier</a:t>
            </a:r>
          </a:p>
          <a:p>
            <a:r>
              <a:rPr lang="en-US" dirty="0"/>
              <a:t>Organized funding information based on research fields</a:t>
            </a:r>
          </a:p>
          <a:p>
            <a:r>
              <a:rPr lang="en-US" dirty="0"/>
              <a:t>Professor review and lab experience sharing</a:t>
            </a:r>
          </a:p>
          <a:p>
            <a:r>
              <a:rPr lang="en-US" dirty="0"/>
              <a:t>Custom personalized analysis based on non-academic data</a:t>
            </a:r>
          </a:p>
          <a:p>
            <a:r>
              <a:rPr lang="en-US" dirty="0"/>
              <a:t>Community/ group search based on location and interest</a:t>
            </a:r>
          </a:p>
          <a:p>
            <a:r>
              <a:rPr lang="en-US" dirty="0"/>
              <a:t>Chatbot for quicker response</a:t>
            </a:r>
          </a:p>
          <a:p>
            <a:r>
              <a:rPr lang="en-US" dirty="0"/>
              <a:t>Data analytics for better 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DA619-3528-DA85-60B8-F5FA1C4BB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79A1-6B9F-D03F-B47E-F79A59CD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DF9C-FDCC-2F6D-B36C-C747BF39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Aspiring PhD students looking for a best fit professor/ 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A2685-CA41-AC31-2AD1-F5DC98F31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F96D-9F97-944C-6AF9-5FD4A5A6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CD711-ECEC-9A27-5247-AFA774A1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profile (Online CV/ Resume) Analysis and Improvement Suggestion</a:t>
            </a:r>
          </a:p>
          <a:p>
            <a:r>
              <a:rPr lang="en-US" dirty="0"/>
              <a:t>Professor Search based on Research Field/ Area of Expertise</a:t>
            </a:r>
          </a:p>
          <a:p>
            <a:r>
              <a:rPr lang="en-US" dirty="0"/>
              <a:t>Custom Preference Analytics</a:t>
            </a:r>
          </a:p>
          <a:p>
            <a:r>
              <a:rPr lang="en-US" dirty="0"/>
              <a:t>News Feed (Blog/ Review)</a:t>
            </a:r>
          </a:p>
          <a:p>
            <a:r>
              <a:rPr lang="en-US" dirty="0"/>
              <a:t>Group/ Community Search based on Location map and/or Social Interest</a:t>
            </a:r>
          </a:p>
          <a:p>
            <a:r>
              <a:rPr lang="en-US" dirty="0"/>
              <a:t>Chatbot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3BF6-4123-0B23-259D-EAF5D1C21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5456-B832-73EB-162D-8C037FCB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627B-F1CC-29D1-29FC-B2A044E9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Portfolio</a:t>
            </a:r>
          </a:p>
          <a:p>
            <a:r>
              <a:rPr lang="en-US" dirty="0"/>
              <a:t>Transcript (CGPA)</a:t>
            </a:r>
          </a:p>
          <a:p>
            <a:r>
              <a:rPr lang="en-US" dirty="0"/>
              <a:t>Test Scores (GRE/ TOEFL/ IELTS)</a:t>
            </a:r>
          </a:p>
          <a:p>
            <a:r>
              <a:rPr lang="en-US" dirty="0"/>
              <a:t>Research Experience (Publications and Projects)</a:t>
            </a:r>
          </a:p>
          <a:p>
            <a:r>
              <a:rPr lang="en-US" dirty="0"/>
              <a:t>Statement of Purpose</a:t>
            </a:r>
          </a:p>
          <a:p>
            <a:r>
              <a:rPr lang="en-US" dirty="0"/>
              <a:t>Personal Information</a:t>
            </a:r>
          </a:p>
          <a:p>
            <a:r>
              <a:rPr lang="en-US" dirty="0"/>
              <a:t>Area of Interest</a:t>
            </a:r>
          </a:p>
          <a:p>
            <a:r>
              <a:rPr lang="en-US" dirty="0"/>
              <a:t>Improvement Suggestions (Premium)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C504C-2732-6164-00AA-55C244071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0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A590-F20E-EB34-D6D3-70DBE12F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Professor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D84A-CBF9-99D1-B169-FB7CC29F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Bookmark</a:t>
            </a:r>
          </a:p>
          <a:p>
            <a:r>
              <a:rPr lang="en-US" dirty="0"/>
              <a:t>Contact Information</a:t>
            </a:r>
          </a:p>
          <a:p>
            <a:r>
              <a:rPr lang="en-US" dirty="0"/>
              <a:t>Based on research field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8984A-6A37-D09B-B05B-F87AFC613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481-39E4-333B-2739-2DBE5575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feed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70BC-4C09-B925-1FF6-C8260018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 Comment Approach</a:t>
            </a:r>
          </a:p>
          <a:p>
            <a:r>
              <a:rPr lang="en-US" dirty="0"/>
              <a:t>Professor Review</a:t>
            </a:r>
          </a:p>
          <a:p>
            <a:r>
              <a:rPr lang="en-US" dirty="0"/>
              <a:t>Lab Environment Review</a:t>
            </a:r>
          </a:p>
          <a:p>
            <a:r>
              <a:rPr lang="en-US" dirty="0"/>
              <a:t>Profile Evaluation Discussion</a:t>
            </a:r>
          </a:p>
          <a:p>
            <a:r>
              <a:rPr lang="en-US" dirty="0"/>
              <a:t>Experience Sharing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B12E7-34C0-06D5-D5EC-EDED232B8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E6B2-11C5-A314-621E-711E3039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based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8F0A-40C4-7771-F050-F22B6720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  <a:p>
            <a:r>
              <a:rPr lang="en-US" dirty="0"/>
              <a:t>University</a:t>
            </a:r>
          </a:p>
          <a:p>
            <a:r>
              <a:rPr lang="en-US" dirty="0"/>
              <a:t>Common Non-Academic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03E10-0D5E-C410-F077-60FD0974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7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C37A-6537-482E-17AA-02152564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analytics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4FA5-E112-6443-1D74-B38FAB03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Preferred Professors</a:t>
            </a:r>
          </a:p>
          <a:p>
            <a:r>
              <a:rPr lang="en-US" dirty="0"/>
              <a:t>Location Attributes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Living Cost</a:t>
            </a:r>
          </a:p>
          <a:p>
            <a:pPr lvl="1"/>
            <a:r>
              <a:rPr lang="en-US" dirty="0"/>
              <a:t>Home Country Community</a:t>
            </a:r>
          </a:p>
          <a:p>
            <a:pPr lvl="1"/>
            <a:r>
              <a:rPr lang="en-US" dirty="0"/>
              <a:t>Crime Rate</a:t>
            </a:r>
          </a:p>
          <a:p>
            <a:pPr lvl="1"/>
            <a:r>
              <a:rPr lang="en-US" dirty="0"/>
              <a:t>Nearby Facilities </a:t>
            </a:r>
          </a:p>
          <a:p>
            <a:pPr lvl="2"/>
            <a:r>
              <a:rPr lang="en-US" dirty="0"/>
              <a:t>Healthcare</a:t>
            </a:r>
          </a:p>
          <a:p>
            <a:pPr lvl="2"/>
            <a:r>
              <a:rPr lang="en-US" dirty="0"/>
              <a:t>Public Transportation</a:t>
            </a:r>
          </a:p>
          <a:p>
            <a:pPr lvl="2"/>
            <a:r>
              <a:rPr lang="en-US" dirty="0"/>
              <a:t>On/ Off Campus Jobs</a:t>
            </a:r>
          </a:p>
          <a:p>
            <a:pPr lvl="2"/>
            <a:r>
              <a:rPr lang="en-US" dirty="0"/>
              <a:t>Sports</a:t>
            </a:r>
          </a:p>
          <a:p>
            <a:pPr marL="457200" lvl="2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C9AA-108D-5B4A-7B46-526E608C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2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52</TotalTime>
  <Words>280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Beyond the seas (phd program)</vt:lpstr>
      <vt:lpstr>Motivation</vt:lpstr>
      <vt:lpstr>Target audience and users</vt:lpstr>
      <vt:lpstr>Major feature modules</vt:lpstr>
      <vt:lpstr>profile</vt:lpstr>
      <vt:lpstr>Professor search</vt:lpstr>
      <vt:lpstr>News feed</vt:lpstr>
      <vt:lpstr>Community based groups</vt:lpstr>
      <vt:lpstr>Preference analytics platform</vt:lpstr>
      <vt:lpstr>chatbot</vt:lpstr>
      <vt:lpstr>Continuous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the sea</dc:title>
  <dc:creator>Asif Haider</dc:creator>
  <cp:lastModifiedBy>PLab</cp:lastModifiedBy>
  <cp:revision>65</cp:revision>
  <dcterms:created xsi:type="dcterms:W3CDTF">2023-06-12T06:06:04Z</dcterms:created>
  <dcterms:modified xsi:type="dcterms:W3CDTF">2023-06-12T08:24:20Z</dcterms:modified>
</cp:coreProperties>
</file>