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87" r:id="rId4"/>
    <p:sldId id="279" r:id="rId5"/>
    <p:sldId id="258" r:id="rId6"/>
    <p:sldId id="280" r:id="rId7"/>
    <p:sldId id="282" r:id="rId8"/>
    <p:sldId id="281" r:id="rId9"/>
    <p:sldId id="283" r:id="rId10"/>
    <p:sldId id="284" r:id="rId11"/>
    <p:sldId id="285" r:id="rId12"/>
    <p:sldId id="286" r:id="rId13"/>
    <p:sldId id="261" r:id="rId14"/>
    <p:sldId id="262" r:id="rId15"/>
    <p:sldId id="263" r:id="rId16"/>
    <p:sldId id="264" r:id="rId17"/>
    <p:sldId id="265" r:id="rId18"/>
    <p:sldId id="278" r:id="rId19"/>
  </p:sldIdLst>
  <p:sldSz cx="9144000" cy="5143500" type="screen16x9"/>
  <p:notesSz cx="6858000" cy="9144000"/>
  <p:embeddedFontLst>
    <p:embeddedFont>
      <p:font typeface="Calisto MT" panose="02040603050505030304" pitchFamily="18" charset="0"/>
      <p:regular r:id="rId21"/>
      <p:bold r:id="rId22"/>
      <p:italic r:id="rId23"/>
      <p:boldItalic r:id="rId24"/>
    </p:embeddedFont>
    <p:embeddedFont>
      <p:font typeface="Economica" panose="020B0604020202020204" charset="0"/>
      <p:regular r:id="rId25"/>
      <p:bold r:id="rId26"/>
      <p:italic r:id="rId27"/>
      <p:boldItalic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  <p:embeddedFont>
      <p:font typeface="Wingdings 2" panose="05020102010507070707" pitchFamily="18" charset="2"/>
      <p:regular r:id="rId3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75" autoAdjust="0"/>
  </p:normalViewPr>
  <p:slideViewPr>
    <p:cSldViewPr snapToGrid="0">
      <p:cViewPr varScale="1">
        <p:scale>
          <a:sx n="112" d="100"/>
          <a:sy n="112" d="100"/>
        </p:scale>
        <p:origin x="6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f5697cf19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f5697cf19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540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f5697cf19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f5697cf19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067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f5697cf19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f5697cf19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792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f5697cf19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f5697cf19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f5697cf19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f5697cf19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f5697cf19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f5697cf19_3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f5697cf19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f5697cf19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f5697cf19_0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f5697cf19_0_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f5697cf19_3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0f5697cf19_3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f5697cf19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f5697cf19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f5697cf19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f5697cf19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231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f5697cf19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f5697cf19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744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f5697cf19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f5697cf19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f5697cf19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f5697cf19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980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f5697cf19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f5697cf19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9055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f5697cf19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f5697cf19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7355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f5697cf19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f5697cf19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559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327155"/>
            <a:ext cx="7080026" cy="1371601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2698755"/>
            <a:ext cx="7080026" cy="7874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71750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410855"/>
            <a:ext cx="7606349" cy="28626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3423941"/>
            <a:ext cx="7766495" cy="407604"/>
          </a:xfrm>
        </p:spPr>
        <p:txBody>
          <a:bodyPr anchor="b">
            <a:normAutofit/>
          </a:bodyPr>
          <a:lstStyle>
            <a:lvl1pPr algn="ctr"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7012" y="521257"/>
            <a:ext cx="7384010" cy="2644253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65322" cy="511854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55707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6328"/>
            <a:ext cx="7765322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1385"/>
            <a:ext cx="7765322" cy="112637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76386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99562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8265"/>
            <a:ext cx="7765322" cy="1117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742950" y="66359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78537" y="219619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447542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595207"/>
            <a:ext cx="7765322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3487917"/>
            <a:ext cx="776414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178384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38439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2" y="1363661"/>
            <a:ext cx="2504979" cy="1385888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50" y="1363661"/>
            <a:ext cx="2504979" cy="1385888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38" y="1363661"/>
            <a:ext cx="2504979" cy="138588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454188"/>
            <a:ext cx="2319276" cy="1202216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454321"/>
            <a:ext cx="2319276" cy="120612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450824"/>
            <a:ext cx="2319276" cy="120547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3360274"/>
            <a:ext cx="2475738" cy="98312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72912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569611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457200"/>
            <a:ext cx="1713365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457200"/>
            <a:ext cx="5937654" cy="38862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193188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781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902639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320801"/>
            <a:ext cx="7192913" cy="1371610"/>
          </a:xfrm>
        </p:spPr>
        <p:txBody>
          <a:bodyPr anchor="b"/>
          <a:lstStyle>
            <a:lvl1pPr algn="ct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2692409"/>
            <a:ext cx="7192913" cy="1130291"/>
          </a:xfrm>
        </p:spPr>
        <p:txBody>
          <a:bodyPr anchor="t"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84319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299337"/>
            <a:ext cx="3795373" cy="304406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299337"/>
            <a:ext cx="3798499" cy="304406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0552211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300880"/>
            <a:ext cx="3816804" cy="3111577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864" y="1300880"/>
            <a:ext cx="3816804" cy="3111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376441"/>
            <a:ext cx="3657258" cy="408663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1785103"/>
            <a:ext cx="365725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376441"/>
            <a:ext cx="3671498" cy="40866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1785103"/>
            <a:ext cx="367149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4361042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129511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808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2780167" cy="1366439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457200"/>
            <a:ext cx="4808943" cy="38862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3639"/>
            <a:ext cx="2780167" cy="251976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16237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49" y="457200"/>
            <a:ext cx="2688125" cy="3903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442"/>
            <a:ext cx="4451212" cy="1372004"/>
          </a:xfrm>
        </p:spPr>
        <p:txBody>
          <a:bodyPr anchor="b">
            <a:no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81914" y="572776"/>
            <a:ext cx="2456813" cy="3684617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9445"/>
            <a:ext cx="4451212" cy="253210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60324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299337"/>
            <a:ext cx="7765322" cy="30440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7591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540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3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76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03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255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1510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18013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09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2329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1175" y="957475"/>
            <a:ext cx="41001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Beyond The Seas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 and ER Diagram</a:t>
            </a:r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996025" y="2644775"/>
            <a:ext cx="3710400" cy="16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3 (B2)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By: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Azizur Rahman Anik: </a:t>
            </a:r>
            <a:r>
              <a:rPr lang="en" b="1" dirty="0"/>
              <a:t>1805115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Sanjida Islam Era: </a:t>
            </a:r>
            <a:r>
              <a:rPr lang="en" b="1" dirty="0"/>
              <a:t>1805116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68189" y="440022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Professor : Ongoing Research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3955F9-7209-325F-18FE-FDED8E89F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24" y="1200031"/>
            <a:ext cx="8908552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93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68189" y="440022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Professor : Fundings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11EACE-2D71-097A-AC68-7A7D6BF03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1" y="1188600"/>
            <a:ext cx="8969517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78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31102" y="364921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University : Program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DA29BF-BF01-CE08-2DB4-C26240698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02" y="1196221"/>
            <a:ext cx="8481795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63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623400" y="-120804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Academic Analysis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ED9B8B-F559-71E1-1846-932542E72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55" y="592635"/>
            <a:ext cx="7431206" cy="449627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798394" y="0"/>
            <a:ext cx="8520600" cy="8449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Academic Analysis(cont.)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3063A2-4C5D-A592-467C-9B40D2717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9612"/>
            <a:ext cx="9144000" cy="420388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470848" y="-26069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Non Academic Analysis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BF4F2-82B7-5972-83BD-A7C88FE81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251" y="477672"/>
            <a:ext cx="6825498" cy="466582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Merged University List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42D0AF-B68E-3A04-1527-CA5145D66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92" y="1147225"/>
            <a:ext cx="7925487" cy="268247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Communicate</a:t>
            </a:r>
            <a:endParaRPr dirty="0"/>
          </a:p>
        </p:txBody>
      </p:sp>
      <p:sp>
        <p:nvSpPr>
          <p:cNvPr id="136" name="Google Shape;136;p22"/>
          <p:cNvSpPr txBox="1"/>
          <p:nvPr/>
        </p:nvSpPr>
        <p:spPr>
          <a:xfrm>
            <a:off x="3809200" y="4642900"/>
            <a:ext cx="452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3AA33D-F0EE-35A6-9DBB-6BDA9939A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48" y="1089531"/>
            <a:ext cx="7696867" cy="296443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>
            <a:spLocks noGrp="1"/>
          </p:cNvSpPr>
          <p:nvPr>
            <p:ph type="body" idx="1"/>
          </p:nvPr>
        </p:nvSpPr>
        <p:spPr>
          <a:xfrm>
            <a:off x="311700" y="6486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500">
                <a:latin typeface="Economica"/>
                <a:ea typeface="Economica"/>
                <a:cs typeface="Economica"/>
                <a:sym typeface="Economica"/>
              </a:rPr>
              <a:t>THANK YOU</a:t>
            </a:r>
            <a:endParaRPr sz="5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C3981-BDFB-D828-3E5B-3E41BB7184DF}"/>
              </a:ext>
            </a:extLst>
          </p:cNvPr>
          <p:cNvSpPr txBox="1"/>
          <p:nvPr/>
        </p:nvSpPr>
        <p:spPr>
          <a:xfrm>
            <a:off x="7124132" y="3112175"/>
            <a:ext cx="19448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Group Members:</a:t>
            </a:r>
          </a:p>
          <a:p>
            <a:pPr algn="r"/>
            <a:r>
              <a:rPr lang="en-US" dirty="0"/>
              <a:t>1805092</a:t>
            </a:r>
          </a:p>
          <a:p>
            <a:pPr algn="r"/>
            <a:r>
              <a:rPr lang="en-US" dirty="0"/>
              <a:t>1805110</a:t>
            </a:r>
          </a:p>
          <a:p>
            <a:pPr algn="r"/>
            <a:r>
              <a:rPr lang="en-US" dirty="0"/>
              <a:t>1805112</a:t>
            </a:r>
          </a:p>
          <a:p>
            <a:pPr algn="r"/>
            <a:r>
              <a:rPr lang="en-US" dirty="0"/>
              <a:t>1805113</a:t>
            </a:r>
          </a:p>
          <a:p>
            <a:pPr algn="r"/>
            <a:r>
              <a:rPr lang="en-US" dirty="0"/>
              <a:t>1805115</a:t>
            </a:r>
          </a:p>
          <a:p>
            <a:pPr algn="r"/>
            <a:r>
              <a:rPr lang="en-US" dirty="0"/>
              <a:t>1805116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0" y="10587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ERD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EFB9F-68EF-38AE-EBEA-733599231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602" y="0"/>
            <a:ext cx="799363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76312" y="41294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Explore Universities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584BB9-6F14-CA95-BEDF-2A846C2D6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12" y="1257895"/>
            <a:ext cx="7712108" cy="291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22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501112" y="46017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Explore Universities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E87FB-110B-1409-3BE1-E4492BA22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44" y="1291479"/>
            <a:ext cx="7361558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80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0" y="80659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University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4195FC-159E-D90A-CC4B-FBFF10FF9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1" y="1537791"/>
            <a:ext cx="9068937" cy="29686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124097" y="70127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University  : Location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7DB019-7868-4556-14F0-2B7601293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97" y="1448378"/>
            <a:ext cx="8797834" cy="224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1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-61465" y="76756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University : Current Student List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0AA8D8-0A99-05F3-68C9-CDD5AA4B8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8739"/>
            <a:ext cx="9144000" cy="364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124097" y="70127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University : Professor List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EF5A7F-ECC0-DF47-C65E-5F700EFF8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" y="1482526"/>
            <a:ext cx="9000000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73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559558" y="1373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Professor List : Professor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BBC91B-6458-4195-CEAB-7915AE53A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50" y="832513"/>
            <a:ext cx="7934192" cy="422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39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107</TotalTime>
  <Words>82</Words>
  <Application>Microsoft Office PowerPoint</Application>
  <PresentationFormat>On-screen Show (16:9)</PresentationFormat>
  <Paragraphs>31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Economica</vt:lpstr>
      <vt:lpstr>Wingdings 2</vt:lpstr>
      <vt:lpstr>Open Sans</vt:lpstr>
      <vt:lpstr>Arial</vt:lpstr>
      <vt:lpstr>Calisto MT</vt:lpstr>
      <vt:lpstr>Slate</vt:lpstr>
      <vt:lpstr>Beyond The Seas  Class and ER Diagram</vt:lpstr>
      <vt:lpstr>ERD</vt:lpstr>
      <vt:lpstr>Explore Universities</vt:lpstr>
      <vt:lpstr>Explore Universities</vt:lpstr>
      <vt:lpstr>University</vt:lpstr>
      <vt:lpstr>University  : Location </vt:lpstr>
      <vt:lpstr>University : Current Student List</vt:lpstr>
      <vt:lpstr>University : Professor List</vt:lpstr>
      <vt:lpstr>Professor List : Professor </vt:lpstr>
      <vt:lpstr>Professor : Ongoing Research</vt:lpstr>
      <vt:lpstr>Professor : Fundings</vt:lpstr>
      <vt:lpstr>University : Program </vt:lpstr>
      <vt:lpstr>Academic Analysis</vt:lpstr>
      <vt:lpstr>Academic Analysis(cont.)</vt:lpstr>
      <vt:lpstr>Non Academic Analysis</vt:lpstr>
      <vt:lpstr>Merged University List</vt:lpstr>
      <vt:lpstr>Communicate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The Seas  Class and ER Diagram</dc:title>
  <dc:creator>ASUS</dc:creator>
  <cp:lastModifiedBy>ASUS</cp:lastModifiedBy>
  <cp:revision>6</cp:revision>
  <dcterms:modified xsi:type="dcterms:W3CDTF">2023-02-01T04:12:14Z</dcterms:modified>
</cp:coreProperties>
</file>