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2" r:id="rId1"/>
  </p:sldMasterIdLst>
  <p:notesMasterIdLst>
    <p:notesMasterId r:id="rId13"/>
  </p:notesMasterIdLst>
  <p:sldIdLst>
    <p:sldId id="256" r:id="rId2"/>
    <p:sldId id="257" r:id="rId3"/>
    <p:sldId id="258" r:id="rId4"/>
    <p:sldId id="259" r:id="rId5"/>
    <p:sldId id="260" r:id="rId6"/>
    <p:sldId id="261" r:id="rId7"/>
    <p:sldId id="262" r:id="rId8"/>
    <p:sldId id="263" r:id="rId9"/>
    <p:sldId id="269" r:id="rId10"/>
    <p:sldId id="267" r:id="rId11"/>
    <p:sldId id="268" r:id="rId12"/>
  </p:sldIdLst>
  <p:sldSz cx="9144000" cy="5143500" type="screen16x9"/>
  <p:notesSz cx="6858000" cy="9144000"/>
  <p:embeddedFontLst>
    <p:embeddedFont>
      <p:font typeface="Dosis ExtraLight" panose="020B0604020202020204" charset="0"/>
      <p:regular r:id="rId14"/>
      <p:bold r:id="rId15"/>
    </p:embeddedFont>
    <p:embeddedFont>
      <p:font typeface="Lato" panose="020B0604020202020204" charset="0"/>
      <p:regular r:id="rId16"/>
      <p:bold r:id="rId17"/>
      <p:italic r:id="rId18"/>
      <p:boldItalic r:id="rId19"/>
    </p:embeddedFont>
    <p:embeddedFont>
      <p:font typeface="Titillium Web" panose="020B0604020202020204" charset="0"/>
      <p:regular r:id="rId20"/>
      <p:bold r:id="rId21"/>
      <p:italic r:id="rId22"/>
      <p:boldItalic r:id="rId23"/>
    </p:embeddedFont>
    <p:embeddedFont>
      <p:font typeface="Titillium Web Light"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A4A7BB6-3E32-4310-83D2-2BE4DD9B4456}">
  <a:tblStyle styleId="{3A4A7BB6-3E32-4310-83D2-2BE4DD9B445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9"/>
        <p:cNvGrpSpPr/>
        <p:nvPr/>
      </p:nvGrpSpPr>
      <p:grpSpPr>
        <a:xfrm>
          <a:off x="0" y="0"/>
          <a:ext cx="0" cy="0"/>
          <a:chOff x="0" y="0"/>
          <a:chExt cx="0" cy="0"/>
        </a:xfrm>
      </p:grpSpPr>
      <p:sp>
        <p:nvSpPr>
          <p:cNvPr id="1360" name="Google Shape;13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1" name="Google Shape;13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9"/>
        <p:cNvGrpSpPr/>
        <p:nvPr/>
      </p:nvGrpSpPr>
      <p:grpSpPr>
        <a:xfrm>
          <a:off x="0" y="0"/>
          <a:ext cx="0" cy="0"/>
          <a:chOff x="0" y="0"/>
          <a:chExt cx="0" cy="0"/>
        </a:xfrm>
      </p:grpSpPr>
      <p:sp>
        <p:nvSpPr>
          <p:cNvPr id="1460" name="Google Shape;146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1" name="Google Shape;146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9" name="Google Shape;146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4"/>
        <p:cNvGrpSpPr/>
        <p:nvPr/>
      </p:nvGrpSpPr>
      <p:grpSpPr>
        <a:xfrm>
          <a:off x="0" y="0"/>
          <a:ext cx="0" cy="0"/>
          <a:chOff x="0" y="0"/>
          <a:chExt cx="0" cy="0"/>
        </a:xfrm>
      </p:grpSpPr>
      <p:sp>
        <p:nvSpPr>
          <p:cNvPr id="1365" name="Google Shape;136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6" name="Google Shape;136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1"/>
        <p:cNvGrpSpPr/>
        <p:nvPr/>
      </p:nvGrpSpPr>
      <p:grpSpPr>
        <a:xfrm>
          <a:off x="0" y="0"/>
          <a:ext cx="0" cy="0"/>
          <a:chOff x="0" y="0"/>
          <a:chExt cx="0" cy="0"/>
        </a:xfrm>
      </p:grpSpPr>
      <p:sp>
        <p:nvSpPr>
          <p:cNvPr id="1372" name="Google Shape;13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3" name="Google Shape;13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8"/>
        <p:cNvGrpSpPr/>
        <p:nvPr/>
      </p:nvGrpSpPr>
      <p:grpSpPr>
        <a:xfrm>
          <a:off x="0" y="0"/>
          <a:ext cx="0" cy="0"/>
          <a:chOff x="0" y="0"/>
          <a:chExt cx="0" cy="0"/>
        </a:xfrm>
      </p:grpSpPr>
      <p:sp>
        <p:nvSpPr>
          <p:cNvPr id="1379" name="Google Shape;137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0" name="Google Shape;138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7"/>
        <p:cNvGrpSpPr/>
        <p:nvPr/>
      </p:nvGrpSpPr>
      <p:grpSpPr>
        <a:xfrm>
          <a:off x="0" y="0"/>
          <a:ext cx="0" cy="0"/>
          <a:chOff x="0" y="0"/>
          <a:chExt cx="0" cy="0"/>
        </a:xfrm>
      </p:grpSpPr>
      <p:sp>
        <p:nvSpPr>
          <p:cNvPr id="1388" name="Google Shape;138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9" name="Google Shape;138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5"/>
        <p:cNvGrpSpPr/>
        <p:nvPr/>
      </p:nvGrpSpPr>
      <p:grpSpPr>
        <a:xfrm>
          <a:off x="0" y="0"/>
          <a:ext cx="0" cy="0"/>
          <a:chOff x="0" y="0"/>
          <a:chExt cx="0" cy="0"/>
        </a:xfrm>
      </p:grpSpPr>
      <p:sp>
        <p:nvSpPr>
          <p:cNvPr id="1396" name="Google Shape;139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7" name="Google Shape;139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2"/>
        <p:cNvGrpSpPr/>
        <p:nvPr/>
      </p:nvGrpSpPr>
      <p:grpSpPr>
        <a:xfrm>
          <a:off x="0" y="0"/>
          <a:ext cx="0" cy="0"/>
          <a:chOff x="0" y="0"/>
          <a:chExt cx="0" cy="0"/>
        </a:xfrm>
      </p:grpSpPr>
      <p:sp>
        <p:nvSpPr>
          <p:cNvPr id="1403" name="Google Shape;140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4" name="Google Shape;140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Google Shape;141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1" name="Google Shape;141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2"/>
        <p:cNvGrpSpPr/>
        <p:nvPr/>
      </p:nvGrpSpPr>
      <p:grpSpPr>
        <a:xfrm>
          <a:off x="0" y="0"/>
          <a:ext cx="0" cy="0"/>
          <a:chOff x="0" y="0"/>
          <a:chExt cx="0" cy="0"/>
        </a:xfrm>
      </p:grpSpPr>
      <p:sp>
        <p:nvSpPr>
          <p:cNvPr id="1423" name="Google Shape;142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4" name="Google Shape;142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985384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3B5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62000" y="696425"/>
            <a:ext cx="5396700" cy="1159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80BFB7"/>
              </a:buClr>
              <a:buSzPts val="6000"/>
              <a:buNone/>
              <a:defRPr sz="6000">
                <a:solidFill>
                  <a:srgbClr val="80BFB7"/>
                </a:solidFill>
              </a:defRPr>
            </a:lvl1pPr>
            <a:lvl2pPr lvl="1" algn="l">
              <a:lnSpc>
                <a:spcPct val="100000"/>
              </a:lnSpc>
              <a:spcBef>
                <a:spcPts val="0"/>
              </a:spcBef>
              <a:spcAft>
                <a:spcPts val="0"/>
              </a:spcAft>
              <a:buClr>
                <a:srgbClr val="80BFB7"/>
              </a:buClr>
              <a:buSzPts val="6000"/>
              <a:buNone/>
              <a:defRPr sz="6000">
                <a:solidFill>
                  <a:srgbClr val="80BFB7"/>
                </a:solidFill>
              </a:defRPr>
            </a:lvl2pPr>
            <a:lvl3pPr lvl="2" algn="l">
              <a:lnSpc>
                <a:spcPct val="100000"/>
              </a:lnSpc>
              <a:spcBef>
                <a:spcPts val="0"/>
              </a:spcBef>
              <a:spcAft>
                <a:spcPts val="0"/>
              </a:spcAft>
              <a:buClr>
                <a:srgbClr val="80BFB7"/>
              </a:buClr>
              <a:buSzPts val="6000"/>
              <a:buNone/>
              <a:defRPr sz="6000">
                <a:solidFill>
                  <a:srgbClr val="80BFB7"/>
                </a:solidFill>
              </a:defRPr>
            </a:lvl3pPr>
            <a:lvl4pPr lvl="3" algn="l">
              <a:lnSpc>
                <a:spcPct val="100000"/>
              </a:lnSpc>
              <a:spcBef>
                <a:spcPts val="0"/>
              </a:spcBef>
              <a:spcAft>
                <a:spcPts val="0"/>
              </a:spcAft>
              <a:buClr>
                <a:srgbClr val="80BFB7"/>
              </a:buClr>
              <a:buSzPts val="6000"/>
              <a:buNone/>
              <a:defRPr sz="6000">
                <a:solidFill>
                  <a:srgbClr val="80BFB7"/>
                </a:solidFill>
              </a:defRPr>
            </a:lvl4pPr>
            <a:lvl5pPr lvl="4" algn="l">
              <a:lnSpc>
                <a:spcPct val="100000"/>
              </a:lnSpc>
              <a:spcBef>
                <a:spcPts val="0"/>
              </a:spcBef>
              <a:spcAft>
                <a:spcPts val="0"/>
              </a:spcAft>
              <a:buClr>
                <a:srgbClr val="80BFB7"/>
              </a:buClr>
              <a:buSzPts val="6000"/>
              <a:buNone/>
              <a:defRPr sz="6000">
                <a:solidFill>
                  <a:srgbClr val="80BFB7"/>
                </a:solidFill>
              </a:defRPr>
            </a:lvl5pPr>
            <a:lvl6pPr lvl="5" algn="l">
              <a:lnSpc>
                <a:spcPct val="100000"/>
              </a:lnSpc>
              <a:spcBef>
                <a:spcPts val="0"/>
              </a:spcBef>
              <a:spcAft>
                <a:spcPts val="0"/>
              </a:spcAft>
              <a:buClr>
                <a:srgbClr val="80BFB7"/>
              </a:buClr>
              <a:buSzPts val="6000"/>
              <a:buNone/>
              <a:defRPr sz="6000">
                <a:solidFill>
                  <a:srgbClr val="80BFB7"/>
                </a:solidFill>
              </a:defRPr>
            </a:lvl6pPr>
            <a:lvl7pPr lvl="6" algn="l">
              <a:lnSpc>
                <a:spcPct val="100000"/>
              </a:lnSpc>
              <a:spcBef>
                <a:spcPts val="0"/>
              </a:spcBef>
              <a:spcAft>
                <a:spcPts val="0"/>
              </a:spcAft>
              <a:buClr>
                <a:srgbClr val="80BFB7"/>
              </a:buClr>
              <a:buSzPts val="6000"/>
              <a:buNone/>
              <a:defRPr sz="6000">
                <a:solidFill>
                  <a:srgbClr val="80BFB7"/>
                </a:solidFill>
              </a:defRPr>
            </a:lvl7pPr>
            <a:lvl8pPr lvl="7" algn="l">
              <a:lnSpc>
                <a:spcPct val="100000"/>
              </a:lnSpc>
              <a:spcBef>
                <a:spcPts val="0"/>
              </a:spcBef>
              <a:spcAft>
                <a:spcPts val="0"/>
              </a:spcAft>
              <a:buClr>
                <a:srgbClr val="80BFB7"/>
              </a:buClr>
              <a:buSzPts val="6000"/>
              <a:buNone/>
              <a:defRPr sz="6000">
                <a:solidFill>
                  <a:srgbClr val="80BFB7"/>
                </a:solidFill>
              </a:defRPr>
            </a:lvl8pPr>
            <a:lvl9pPr lvl="8" algn="l">
              <a:lnSpc>
                <a:spcPct val="100000"/>
              </a:lnSpc>
              <a:spcBef>
                <a:spcPts val="0"/>
              </a:spcBef>
              <a:spcAft>
                <a:spcPts val="0"/>
              </a:spcAft>
              <a:buClr>
                <a:srgbClr val="80BFB7"/>
              </a:buClr>
              <a:buSzPts val="6000"/>
              <a:buNone/>
              <a:defRPr sz="6000">
                <a:solidFill>
                  <a:srgbClr val="80BFB7"/>
                </a:solidFill>
              </a:defRPr>
            </a:lvl9pPr>
          </a:lstStyle>
          <a:p>
            <a:endParaRPr/>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rgbClr val="003B55"/>
        </a:solidFill>
        <a:effectLst/>
      </p:bgPr>
    </p:bg>
    <p:spTree>
      <p:nvGrpSpPr>
        <p:cNvPr id="1" name="Shape 526"/>
        <p:cNvGrpSpPr/>
        <p:nvPr/>
      </p:nvGrpSpPr>
      <p:grpSpPr>
        <a:xfrm>
          <a:off x="0" y="0"/>
          <a:ext cx="0" cy="0"/>
          <a:chOff x="0" y="0"/>
          <a:chExt cx="0" cy="0"/>
        </a:xfrm>
      </p:grpSpPr>
      <p:grpSp>
        <p:nvGrpSpPr>
          <p:cNvPr id="527" name="Google Shape;527;p3"/>
          <p:cNvGrpSpPr/>
          <p:nvPr/>
        </p:nvGrpSpPr>
        <p:grpSpPr>
          <a:xfrm rot="10800000">
            <a:off x="8851487" y="28707"/>
            <a:ext cx="264012" cy="5086302"/>
            <a:chOff x="5307800" y="238125"/>
            <a:chExt cx="271925" cy="5238750"/>
          </a:xfrm>
        </p:grpSpPr>
        <p:sp>
          <p:nvSpPr>
            <p:cNvPr id="528" name="Google Shape;528;p3"/>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3"/>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3"/>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3"/>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3"/>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3"/>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3"/>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3"/>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3"/>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3"/>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3"/>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3"/>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3"/>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3"/>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3"/>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3"/>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3"/>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3"/>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3"/>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3"/>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3"/>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3"/>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3"/>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3"/>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3"/>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3"/>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3"/>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3"/>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3"/>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3"/>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3"/>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3"/>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3"/>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3"/>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3"/>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3"/>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3"/>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3"/>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3"/>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3"/>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3"/>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3"/>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3"/>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3"/>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3"/>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3"/>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3"/>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3"/>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3"/>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3"/>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3"/>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3"/>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3"/>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3"/>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3"/>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3"/>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3"/>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5" name="Google Shape;585;p3"/>
          <p:cNvGrpSpPr/>
          <p:nvPr/>
        </p:nvGrpSpPr>
        <p:grpSpPr>
          <a:xfrm rot="10800000">
            <a:off x="7828571" y="28707"/>
            <a:ext cx="1140783" cy="5086302"/>
            <a:chOff x="5458325" y="238125"/>
            <a:chExt cx="1174975" cy="5238750"/>
          </a:xfrm>
        </p:grpSpPr>
        <p:sp>
          <p:nvSpPr>
            <p:cNvPr id="586" name="Google Shape;586;p3"/>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3"/>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3"/>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3"/>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3"/>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3"/>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3"/>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3"/>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3"/>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5" name="Google Shape;595;p3"/>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3"/>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3"/>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3"/>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3"/>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3"/>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3"/>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3"/>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3"/>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3"/>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3"/>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3"/>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3"/>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3"/>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3"/>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3"/>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3"/>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3"/>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3"/>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3"/>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3"/>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3"/>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3"/>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3"/>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3"/>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3"/>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3"/>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3"/>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3"/>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3"/>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3"/>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3"/>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3"/>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3"/>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3"/>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3"/>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3"/>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3"/>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3"/>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3"/>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3"/>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3"/>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3"/>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3"/>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3"/>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3"/>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3"/>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3"/>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3"/>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3"/>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3"/>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3"/>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3"/>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48" name="Google Shape;648;p3"/>
          <p:cNvGrpSpPr/>
          <p:nvPr/>
        </p:nvGrpSpPr>
        <p:grpSpPr>
          <a:xfrm rot="10800000">
            <a:off x="7682451" y="28707"/>
            <a:ext cx="994639" cy="4940182"/>
            <a:chOff x="5759350" y="388625"/>
            <a:chExt cx="1024450" cy="5088250"/>
          </a:xfrm>
        </p:grpSpPr>
        <p:sp>
          <p:nvSpPr>
            <p:cNvPr id="649" name="Google Shape;649;p3"/>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3"/>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3"/>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3"/>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3"/>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3"/>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3"/>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3"/>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3"/>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3"/>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3"/>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3"/>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3"/>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3"/>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3"/>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3"/>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3"/>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3"/>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3"/>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3"/>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3"/>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3"/>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3"/>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3"/>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3"/>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3"/>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3"/>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3"/>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3"/>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3"/>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3"/>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3"/>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3"/>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p3"/>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3"/>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p3"/>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3"/>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3"/>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7" name="Google Shape;687;p3"/>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p3"/>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3"/>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3"/>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3"/>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3"/>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3"/>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p3"/>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p3"/>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6" name="Google Shape;696;p3"/>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7" name="Google Shape;697;p3"/>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3"/>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p3"/>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p3"/>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p3"/>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p3"/>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3"/>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3"/>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p3"/>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p3"/>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3"/>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3"/>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3"/>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3"/>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p3"/>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3"/>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3"/>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p3"/>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p3"/>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3"/>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3"/>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3"/>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3"/>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3"/>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3"/>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3"/>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3"/>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3"/>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3"/>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3"/>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3"/>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3"/>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3"/>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3"/>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3"/>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3"/>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3"/>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3"/>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3"/>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3"/>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3"/>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3"/>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3"/>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3"/>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3"/>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3"/>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3"/>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3"/>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3"/>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p3"/>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3"/>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3"/>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3"/>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50" name="Google Shape;750;p3"/>
          <p:cNvGrpSpPr/>
          <p:nvPr/>
        </p:nvGrpSpPr>
        <p:grpSpPr>
          <a:xfrm rot="10800000">
            <a:off x="7682450" y="28707"/>
            <a:ext cx="1140783" cy="5086302"/>
            <a:chOff x="5608825" y="238125"/>
            <a:chExt cx="1174975" cy="5238750"/>
          </a:xfrm>
        </p:grpSpPr>
        <p:sp>
          <p:nvSpPr>
            <p:cNvPr id="751" name="Google Shape;751;p3"/>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3"/>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3"/>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3"/>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3"/>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3"/>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3"/>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3"/>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3"/>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3"/>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3"/>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3"/>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3"/>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3"/>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3"/>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3"/>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3"/>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3"/>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3"/>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3"/>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3"/>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3"/>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3"/>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3"/>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3"/>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3"/>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3"/>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3"/>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3"/>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3"/>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3"/>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3"/>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3"/>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3"/>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3"/>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3"/>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3"/>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p3"/>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3"/>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3"/>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3"/>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3"/>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3"/>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3"/>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3"/>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3"/>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3"/>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3"/>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3"/>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3"/>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01" name="Google Shape;801;p3"/>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80BFB7"/>
                </a:solidFill>
                <a:latin typeface="Dosis ExtraLight"/>
                <a:ea typeface="Dosis ExtraLight"/>
                <a:cs typeface="Dosis ExtraLight"/>
                <a:sym typeface="Dosis ExtraLight"/>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80BFB7"/>
                </a:solidFill>
                <a:latin typeface="Dosis ExtraLight"/>
                <a:ea typeface="Dosis ExtraLight"/>
                <a:cs typeface="Dosis ExtraLight"/>
                <a:sym typeface="Dosis ExtraLight"/>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80BFB7"/>
                </a:solidFill>
                <a:latin typeface="Dosis ExtraLight"/>
                <a:ea typeface="Dosis ExtraLight"/>
                <a:cs typeface="Dosis ExtraLight"/>
                <a:sym typeface="Dosis ExtraLight"/>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80BFB7"/>
                </a:solidFill>
                <a:latin typeface="Dosis ExtraLight"/>
                <a:ea typeface="Dosis ExtraLight"/>
                <a:cs typeface="Dosis ExtraLight"/>
                <a:sym typeface="Dosis ExtraLight"/>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80BFB7"/>
                </a:solidFill>
                <a:latin typeface="Dosis ExtraLight"/>
                <a:ea typeface="Dosis ExtraLight"/>
                <a:cs typeface="Dosis ExtraLight"/>
                <a:sym typeface="Dosis ExtraLight"/>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80BFB7"/>
                </a:solidFill>
                <a:latin typeface="Dosis ExtraLight"/>
                <a:ea typeface="Dosis ExtraLight"/>
                <a:cs typeface="Dosis ExtraLight"/>
                <a:sym typeface="Dosis ExtraLight"/>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80BFB7"/>
                </a:solidFill>
                <a:latin typeface="Dosis ExtraLight"/>
                <a:ea typeface="Dosis ExtraLight"/>
                <a:cs typeface="Dosis ExtraLight"/>
                <a:sym typeface="Dosis ExtraLight"/>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80BFB7"/>
                </a:solidFill>
                <a:latin typeface="Dosis ExtraLight"/>
                <a:ea typeface="Dosis ExtraLight"/>
                <a:cs typeface="Dosis ExtraLight"/>
                <a:sym typeface="Dosis ExtraLight"/>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80BFB7"/>
                </a:solidFill>
                <a:latin typeface="Dosis ExtraLight"/>
                <a:ea typeface="Dosis ExtraLight"/>
                <a:cs typeface="Dosis ExtraLight"/>
                <a:sym typeface="Dosis ExtraLigh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02"/>
        <p:cNvGrpSpPr/>
        <p:nvPr/>
      </p:nvGrpSpPr>
      <p:grpSpPr>
        <a:xfrm>
          <a:off x="0" y="0"/>
          <a:ext cx="0" cy="0"/>
          <a:chOff x="0" y="0"/>
          <a:chExt cx="0" cy="0"/>
        </a:xfrm>
      </p:grpSpPr>
      <p:sp>
        <p:nvSpPr>
          <p:cNvPr id="803" name="Google Shape;803;p4"/>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804" name="Google Shape;804;p4"/>
          <p:cNvSpPr txBox="1">
            <a:spLocks noGrp="1"/>
          </p:cNvSpPr>
          <p:nvPr>
            <p:ph type="body" idx="1"/>
          </p:nvPr>
        </p:nvSpPr>
        <p:spPr>
          <a:xfrm>
            <a:off x="718300" y="1762650"/>
            <a:ext cx="3242400" cy="30870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sz="1800"/>
            </a:lvl4pPr>
            <a:lvl5pPr marL="2286000" lvl="4" indent="-342900" algn="l">
              <a:lnSpc>
                <a:spcPct val="100000"/>
              </a:lnSpc>
              <a:spcBef>
                <a:spcPts val="0"/>
              </a:spcBef>
              <a:spcAft>
                <a:spcPts val="0"/>
              </a:spcAft>
              <a:buSzPts val="1800"/>
              <a:buChar char="▫"/>
              <a:defRPr sz="1800"/>
            </a:lvl5pPr>
            <a:lvl6pPr marL="2743200" lvl="5" indent="-342900" algn="l">
              <a:lnSpc>
                <a:spcPct val="100000"/>
              </a:lnSpc>
              <a:spcBef>
                <a:spcPts val="0"/>
              </a:spcBef>
              <a:spcAft>
                <a:spcPts val="0"/>
              </a:spcAft>
              <a:buSzPts val="1800"/>
              <a:buChar char="▫"/>
              <a:defRPr sz="1800"/>
            </a:lvl6pPr>
            <a:lvl7pPr marL="3200400" lvl="6" indent="-342900" algn="l">
              <a:lnSpc>
                <a:spcPct val="100000"/>
              </a:lnSpc>
              <a:spcBef>
                <a:spcPts val="0"/>
              </a:spcBef>
              <a:spcAft>
                <a:spcPts val="0"/>
              </a:spcAft>
              <a:buSzPts val="1800"/>
              <a:buChar char="●"/>
              <a:defRPr sz="1800"/>
            </a:lvl7pPr>
            <a:lvl8pPr marL="3657600" lvl="7" indent="-342900" algn="l">
              <a:lnSpc>
                <a:spcPct val="100000"/>
              </a:lnSpc>
              <a:spcBef>
                <a:spcPts val="0"/>
              </a:spcBef>
              <a:spcAft>
                <a:spcPts val="0"/>
              </a:spcAft>
              <a:buSzPts val="1800"/>
              <a:buChar char="○"/>
              <a:defRPr sz="1800"/>
            </a:lvl8pPr>
            <a:lvl9pPr marL="4114800" lvl="8" indent="-342900" algn="l">
              <a:lnSpc>
                <a:spcPct val="100000"/>
              </a:lnSpc>
              <a:spcBef>
                <a:spcPts val="0"/>
              </a:spcBef>
              <a:spcAft>
                <a:spcPts val="0"/>
              </a:spcAft>
              <a:buSzPts val="1800"/>
              <a:buChar char="■"/>
              <a:defRPr sz="1800"/>
            </a:lvl9pPr>
          </a:lstStyle>
          <a:p>
            <a:endParaRPr/>
          </a:p>
        </p:txBody>
      </p:sp>
      <p:sp>
        <p:nvSpPr>
          <p:cNvPr id="805" name="Google Shape;805;p4"/>
          <p:cNvSpPr txBox="1">
            <a:spLocks noGrp="1"/>
          </p:cNvSpPr>
          <p:nvPr>
            <p:ph type="body" idx="2"/>
          </p:nvPr>
        </p:nvSpPr>
        <p:spPr>
          <a:xfrm>
            <a:off x="4156071" y="1762650"/>
            <a:ext cx="3242400" cy="30870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sz="1800"/>
            </a:lvl4pPr>
            <a:lvl5pPr marL="2286000" lvl="4" indent="-342900" algn="l">
              <a:lnSpc>
                <a:spcPct val="100000"/>
              </a:lnSpc>
              <a:spcBef>
                <a:spcPts val="0"/>
              </a:spcBef>
              <a:spcAft>
                <a:spcPts val="0"/>
              </a:spcAft>
              <a:buSzPts val="1800"/>
              <a:buChar char="▫"/>
              <a:defRPr sz="1800"/>
            </a:lvl5pPr>
            <a:lvl6pPr marL="2743200" lvl="5" indent="-342900" algn="l">
              <a:lnSpc>
                <a:spcPct val="100000"/>
              </a:lnSpc>
              <a:spcBef>
                <a:spcPts val="0"/>
              </a:spcBef>
              <a:spcAft>
                <a:spcPts val="0"/>
              </a:spcAft>
              <a:buSzPts val="1800"/>
              <a:buChar char="▫"/>
              <a:defRPr sz="1800"/>
            </a:lvl6pPr>
            <a:lvl7pPr marL="3200400" lvl="6" indent="-342900" algn="l">
              <a:lnSpc>
                <a:spcPct val="100000"/>
              </a:lnSpc>
              <a:spcBef>
                <a:spcPts val="0"/>
              </a:spcBef>
              <a:spcAft>
                <a:spcPts val="0"/>
              </a:spcAft>
              <a:buSzPts val="1800"/>
              <a:buChar char="●"/>
              <a:defRPr sz="1800"/>
            </a:lvl7pPr>
            <a:lvl8pPr marL="3657600" lvl="7" indent="-342900" algn="l">
              <a:lnSpc>
                <a:spcPct val="100000"/>
              </a:lnSpc>
              <a:spcBef>
                <a:spcPts val="0"/>
              </a:spcBef>
              <a:spcAft>
                <a:spcPts val="0"/>
              </a:spcAft>
              <a:buSzPts val="1800"/>
              <a:buChar char="○"/>
              <a:defRPr sz="1800"/>
            </a:lvl8pPr>
            <a:lvl9pPr marL="4114800" lvl="8" indent="-342900" algn="l">
              <a:lnSpc>
                <a:spcPct val="100000"/>
              </a:lnSpc>
              <a:spcBef>
                <a:spcPts val="0"/>
              </a:spcBef>
              <a:spcAft>
                <a:spcPts val="0"/>
              </a:spcAft>
              <a:buSzPts val="1800"/>
              <a:buChar char="■"/>
              <a:defRPr sz="1800"/>
            </a:lvl9pPr>
          </a:lstStyle>
          <a:p>
            <a:endParaRPr/>
          </a:p>
        </p:txBody>
      </p:sp>
      <p:grpSp>
        <p:nvGrpSpPr>
          <p:cNvPr id="806" name="Google Shape;806;p4"/>
          <p:cNvGrpSpPr/>
          <p:nvPr/>
        </p:nvGrpSpPr>
        <p:grpSpPr>
          <a:xfrm rot="10800000">
            <a:off x="8851487" y="28707"/>
            <a:ext cx="264012" cy="5086302"/>
            <a:chOff x="5307800" y="238125"/>
            <a:chExt cx="271925" cy="5238750"/>
          </a:xfrm>
        </p:grpSpPr>
        <p:sp>
          <p:nvSpPr>
            <p:cNvPr id="807" name="Google Shape;807;p4"/>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4"/>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4"/>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4"/>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4"/>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4"/>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4"/>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4"/>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4"/>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p4"/>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4"/>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4"/>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4"/>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4"/>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4"/>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4"/>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4"/>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4"/>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p4"/>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Google Shape;826;p4"/>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4"/>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p4"/>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9" name="Google Shape;829;p4"/>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p4"/>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p4"/>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Google Shape;832;p4"/>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p4"/>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4"/>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p4"/>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4"/>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4"/>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4"/>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4"/>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p4"/>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4"/>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4"/>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4"/>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4"/>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4"/>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6" name="Google Shape;846;p4"/>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4"/>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4"/>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4"/>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p4"/>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4"/>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2" name="Google Shape;852;p4"/>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3" name="Google Shape;853;p4"/>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4"/>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p4"/>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6" name="Google Shape;856;p4"/>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4"/>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p4"/>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Google Shape;859;p4"/>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p4"/>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Google Shape;861;p4"/>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Google Shape;862;p4"/>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3" name="Google Shape;863;p4"/>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64" name="Google Shape;864;p4"/>
          <p:cNvGrpSpPr/>
          <p:nvPr/>
        </p:nvGrpSpPr>
        <p:grpSpPr>
          <a:xfrm rot="10800000">
            <a:off x="7828571" y="28707"/>
            <a:ext cx="1140783" cy="5086302"/>
            <a:chOff x="5458325" y="238125"/>
            <a:chExt cx="1174975" cy="5238750"/>
          </a:xfrm>
        </p:grpSpPr>
        <p:sp>
          <p:nvSpPr>
            <p:cNvPr id="865" name="Google Shape;865;p4"/>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4"/>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4"/>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4"/>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4"/>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4"/>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4"/>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4"/>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3" name="Google Shape;873;p4"/>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4"/>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4"/>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6" name="Google Shape;876;p4"/>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7" name="Google Shape;877;p4"/>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8" name="Google Shape;878;p4"/>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Google Shape;879;p4"/>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Google Shape;880;p4"/>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p4"/>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2" name="Google Shape;882;p4"/>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3" name="Google Shape;883;p4"/>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Google Shape;884;p4"/>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5" name="Google Shape;885;p4"/>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6" name="Google Shape;886;p4"/>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7" name="Google Shape;887;p4"/>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8" name="Google Shape;888;p4"/>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9" name="Google Shape;889;p4"/>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0" name="Google Shape;890;p4"/>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1" name="Google Shape;891;p4"/>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2" name="Google Shape;892;p4"/>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3" name="Google Shape;893;p4"/>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4" name="Google Shape;894;p4"/>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5" name="Google Shape;895;p4"/>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6" name="Google Shape;896;p4"/>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7" name="Google Shape;897;p4"/>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8" name="Google Shape;898;p4"/>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9" name="Google Shape;899;p4"/>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0" name="Google Shape;900;p4"/>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1" name="Google Shape;901;p4"/>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2" name="Google Shape;902;p4"/>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3" name="Google Shape;903;p4"/>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p4"/>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5" name="Google Shape;905;p4"/>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6" name="Google Shape;906;p4"/>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7" name="Google Shape;907;p4"/>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8" name="Google Shape;908;p4"/>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9" name="Google Shape;909;p4"/>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p4"/>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Google Shape;911;p4"/>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2" name="Google Shape;912;p4"/>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3" name="Google Shape;913;p4"/>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4" name="Google Shape;914;p4"/>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5" name="Google Shape;915;p4"/>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6" name="Google Shape;916;p4"/>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7" name="Google Shape;917;p4"/>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8" name="Google Shape;918;p4"/>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9" name="Google Shape;919;p4"/>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0" name="Google Shape;920;p4"/>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1" name="Google Shape;921;p4"/>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2" name="Google Shape;922;p4"/>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3" name="Google Shape;923;p4"/>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4" name="Google Shape;924;p4"/>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5" name="Google Shape;925;p4"/>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6" name="Google Shape;926;p4"/>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27" name="Google Shape;927;p4"/>
          <p:cNvGrpSpPr/>
          <p:nvPr/>
        </p:nvGrpSpPr>
        <p:grpSpPr>
          <a:xfrm rot="10800000">
            <a:off x="7682451" y="28707"/>
            <a:ext cx="994639" cy="4940182"/>
            <a:chOff x="5759350" y="388625"/>
            <a:chExt cx="1024450" cy="5088250"/>
          </a:xfrm>
        </p:grpSpPr>
        <p:sp>
          <p:nvSpPr>
            <p:cNvPr id="928" name="Google Shape;928;p4"/>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9" name="Google Shape;929;p4"/>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0" name="Google Shape;930;p4"/>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1" name="Google Shape;931;p4"/>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2" name="Google Shape;932;p4"/>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3" name="Google Shape;933;p4"/>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4" name="Google Shape;934;p4"/>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5" name="Google Shape;935;p4"/>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6" name="Google Shape;936;p4"/>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7" name="Google Shape;937;p4"/>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8" name="Google Shape;938;p4"/>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9" name="Google Shape;939;p4"/>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0" name="Google Shape;940;p4"/>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1" name="Google Shape;941;p4"/>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2" name="Google Shape;942;p4"/>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3" name="Google Shape;943;p4"/>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4" name="Google Shape;944;p4"/>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5" name="Google Shape;945;p4"/>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6" name="Google Shape;946;p4"/>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7" name="Google Shape;947;p4"/>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8" name="Google Shape;948;p4"/>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9" name="Google Shape;949;p4"/>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4"/>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4"/>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2" name="Google Shape;952;p4"/>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3" name="Google Shape;953;p4"/>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Google Shape;954;p4"/>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5" name="Google Shape;955;p4"/>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6" name="Google Shape;956;p4"/>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7" name="Google Shape;957;p4"/>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8" name="Google Shape;958;p4"/>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9" name="Google Shape;959;p4"/>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0" name="Google Shape;960;p4"/>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1" name="Google Shape;961;p4"/>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2" name="Google Shape;962;p4"/>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3" name="Google Shape;963;p4"/>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4" name="Google Shape;964;p4"/>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5" name="Google Shape;965;p4"/>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6" name="Google Shape;966;p4"/>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7" name="Google Shape;967;p4"/>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8" name="Google Shape;968;p4"/>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9" name="Google Shape;969;p4"/>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0" name="Google Shape;970;p4"/>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1" name="Google Shape;971;p4"/>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2" name="Google Shape;972;p4"/>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3" name="Google Shape;973;p4"/>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4" name="Google Shape;974;p4"/>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5" name="Google Shape;975;p4"/>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6" name="Google Shape;976;p4"/>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7" name="Google Shape;977;p4"/>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8" name="Google Shape;978;p4"/>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9" name="Google Shape;979;p4"/>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0" name="Google Shape;980;p4"/>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1" name="Google Shape;981;p4"/>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2" name="Google Shape;982;p4"/>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3" name="Google Shape;983;p4"/>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4" name="Google Shape;984;p4"/>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5" name="Google Shape;985;p4"/>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6" name="Google Shape;986;p4"/>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7" name="Google Shape;987;p4"/>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8" name="Google Shape;988;p4"/>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9" name="Google Shape;989;p4"/>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0" name="Google Shape;990;p4"/>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1" name="Google Shape;991;p4"/>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2" name="Google Shape;992;p4"/>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3" name="Google Shape;993;p4"/>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4" name="Google Shape;994;p4"/>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5" name="Google Shape;995;p4"/>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6" name="Google Shape;996;p4"/>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7" name="Google Shape;997;p4"/>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8" name="Google Shape;998;p4"/>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9" name="Google Shape;999;p4"/>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0" name="Google Shape;1000;p4"/>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1" name="Google Shape;1001;p4"/>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2" name="Google Shape;1002;p4"/>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3" name="Google Shape;1003;p4"/>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4" name="Google Shape;1004;p4"/>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5" name="Google Shape;1005;p4"/>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6" name="Google Shape;1006;p4"/>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7" name="Google Shape;1007;p4"/>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8" name="Google Shape;1008;p4"/>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9" name="Google Shape;1009;p4"/>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0" name="Google Shape;1010;p4"/>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1" name="Google Shape;1011;p4"/>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2" name="Google Shape;1012;p4"/>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3" name="Google Shape;1013;p4"/>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4" name="Google Shape;1014;p4"/>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5" name="Google Shape;1015;p4"/>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6" name="Google Shape;1016;p4"/>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7" name="Google Shape;1017;p4"/>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8" name="Google Shape;1018;p4"/>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9" name="Google Shape;1019;p4"/>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0" name="Google Shape;1020;p4"/>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1" name="Google Shape;1021;p4"/>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2" name="Google Shape;1022;p4"/>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3" name="Google Shape;1023;p4"/>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4" name="Google Shape;1024;p4"/>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5" name="Google Shape;1025;p4"/>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6" name="Google Shape;1026;p4"/>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7" name="Google Shape;1027;p4"/>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8" name="Google Shape;1028;p4"/>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29" name="Google Shape;1029;p4"/>
          <p:cNvGrpSpPr/>
          <p:nvPr/>
        </p:nvGrpSpPr>
        <p:grpSpPr>
          <a:xfrm rot="10800000">
            <a:off x="7682450" y="28707"/>
            <a:ext cx="1140783" cy="5086302"/>
            <a:chOff x="5608825" y="238125"/>
            <a:chExt cx="1174975" cy="5238750"/>
          </a:xfrm>
        </p:grpSpPr>
        <p:sp>
          <p:nvSpPr>
            <p:cNvPr id="1030" name="Google Shape;1030;p4"/>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1" name="Google Shape;1031;p4"/>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2" name="Google Shape;1032;p4"/>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3" name="Google Shape;1033;p4"/>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4" name="Google Shape;1034;p4"/>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5" name="Google Shape;1035;p4"/>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6" name="Google Shape;1036;p4"/>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7" name="Google Shape;1037;p4"/>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8" name="Google Shape;1038;p4"/>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9" name="Google Shape;1039;p4"/>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0" name="Google Shape;1040;p4"/>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1" name="Google Shape;1041;p4"/>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2" name="Google Shape;1042;p4"/>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3" name="Google Shape;1043;p4"/>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4" name="Google Shape;1044;p4"/>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5" name="Google Shape;1045;p4"/>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6" name="Google Shape;1046;p4"/>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7" name="Google Shape;1047;p4"/>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 name="Google Shape;1048;p4"/>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9" name="Google Shape;1049;p4"/>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0" name="Google Shape;1050;p4"/>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1" name="Google Shape;1051;p4"/>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2" name="Google Shape;1052;p4"/>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3" name="Google Shape;1053;p4"/>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4" name="Google Shape;1054;p4"/>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5" name="Google Shape;1055;p4"/>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6" name="Google Shape;1056;p4"/>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7" name="Google Shape;1057;p4"/>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8" name="Google Shape;1058;p4"/>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9" name="Google Shape;1059;p4"/>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0" name="Google Shape;1060;p4"/>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1" name="Google Shape;1061;p4"/>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2" name="Google Shape;1062;p4"/>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3" name="Google Shape;1063;p4"/>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4" name="Google Shape;1064;p4"/>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5" name="Google Shape;1065;p4"/>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6" name="Google Shape;1066;p4"/>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7" name="Google Shape;1067;p4"/>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8" name="Google Shape;1068;p4"/>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9" name="Google Shape;1069;p4"/>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0" name="Google Shape;1070;p4"/>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1" name="Google Shape;1071;p4"/>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2" name="Google Shape;1072;p4"/>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3" name="Google Shape;1073;p4"/>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4" name="Google Shape;1074;p4"/>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5" name="Google Shape;1075;p4"/>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6" name="Google Shape;1076;p4"/>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7" name="Google Shape;1077;p4"/>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8" name="Google Shape;1078;p4"/>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9" name="Google Shape;1079;p4"/>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80" name="Google Shape;1080;p4"/>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ExtraLight"/>
                <a:ea typeface="Dosis ExtraLight"/>
                <a:cs typeface="Dosis ExtraLight"/>
                <a:sym typeface="Dosis ExtraLight"/>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ExtraLight"/>
                <a:ea typeface="Dosis ExtraLight"/>
                <a:cs typeface="Dosis ExtraLight"/>
                <a:sym typeface="Dosis ExtraLight"/>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ExtraLight"/>
                <a:ea typeface="Dosis ExtraLight"/>
                <a:cs typeface="Dosis ExtraLight"/>
                <a:sym typeface="Dosis ExtraLight"/>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ExtraLight"/>
                <a:ea typeface="Dosis ExtraLight"/>
                <a:cs typeface="Dosis ExtraLight"/>
                <a:sym typeface="Dosis ExtraLight"/>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ExtraLight"/>
                <a:ea typeface="Dosis ExtraLight"/>
                <a:cs typeface="Dosis ExtraLight"/>
                <a:sym typeface="Dosis ExtraLight"/>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ExtraLight"/>
                <a:ea typeface="Dosis ExtraLight"/>
                <a:cs typeface="Dosis ExtraLight"/>
                <a:sym typeface="Dosis ExtraLight"/>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ExtraLight"/>
                <a:ea typeface="Dosis ExtraLight"/>
                <a:cs typeface="Dosis ExtraLight"/>
                <a:sym typeface="Dosis ExtraLight"/>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ExtraLight"/>
                <a:ea typeface="Dosis ExtraLight"/>
                <a:cs typeface="Dosis ExtraLight"/>
                <a:sym typeface="Dosis ExtraLight"/>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ExtraLight"/>
                <a:ea typeface="Dosis ExtraLight"/>
                <a:cs typeface="Dosis ExtraLight"/>
                <a:sym typeface="Dosis ExtraLigh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081"/>
        <p:cNvGrpSpPr/>
        <p:nvPr/>
      </p:nvGrpSpPr>
      <p:grpSpPr>
        <a:xfrm>
          <a:off x="0" y="0"/>
          <a:ext cx="0" cy="0"/>
          <a:chOff x="0" y="0"/>
          <a:chExt cx="0" cy="0"/>
        </a:xfrm>
      </p:grpSpPr>
      <p:sp>
        <p:nvSpPr>
          <p:cNvPr id="1082" name="Google Shape;1082;p5"/>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1083" name="Google Shape;1083;p5"/>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noAutofit/>
          </a:bodyPr>
          <a:lstStyle>
            <a:lvl1pPr marL="457200" lvl="0" indent="-381000" algn="l">
              <a:lnSpc>
                <a:spcPct val="100000"/>
              </a:lnSpc>
              <a:spcBef>
                <a:spcPts val="600"/>
              </a:spcBef>
              <a:spcAft>
                <a:spcPts val="0"/>
              </a:spcAft>
              <a:buSzPts val="2400"/>
              <a:buChar char="▪"/>
              <a:defRPr/>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81000" algn="l">
              <a:lnSpc>
                <a:spcPct val="100000"/>
              </a:lnSpc>
              <a:spcBef>
                <a:spcPts val="0"/>
              </a:spcBef>
              <a:spcAft>
                <a:spcPts val="0"/>
              </a:spcAft>
              <a:buSzPts val="2400"/>
              <a:buChar char="▫"/>
              <a:defRPr/>
            </a:lvl4pPr>
            <a:lvl5pPr marL="2286000" lvl="4" indent="-381000" algn="l">
              <a:lnSpc>
                <a:spcPct val="100000"/>
              </a:lnSpc>
              <a:spcBef>
                <a:spcPts val="0"/>
              </a:spcBef>
              <a:spcAft>
                <a:spcPts val="0"/>
              </a:spcAft>
              <a:buSzPts val="2400"/>
              <a:buChar char="▫"/>
              <a:defRPr/>
            </a:lvl5pPr>
            <a:lvl6pPr marL="2743200" lvl="5" indent="-381000" algn="l">
              <a:lnSpc>
                <a:spcPct val="100000"/>
              </a:lnSpc>
              <a:spcBef>
                <a:spcPts val="0"/>
              </a:spcBef>
              <a:spcAft>
                <a:spcPts val="0"/>
              </a:spcAft>
              <a:buSzPts val="2400"/>
              <a:buChar char="▫"/>
              <a:defRPr/>
            </a:lvl6pPr>
            <a:lvl7pPr marL="3200400" lvl="6" indent="-381000" algn="l">
              <a:lnSpc>
                <a:spcPct val="100000"/>
              </a:lnSpc>
              <a:spcBef>
                <a:spcPts val="0"/>
              </a:spcBef>
              <a:spcAft>
                <a:spcPts val="0"/>
              </a:spcAft>
              <a:buSzPts val="2400"/>
              <a:buChar char="●"/>
              <a:defRPr/>
            </a:lvl7pPr>
            <a:lvl8pPr marL="3657600" lvl="7" indent="-381000" algn="l">
              <a:lnSpc>
                <a:spcPct val="100000"/>
              </a:lnSpc>
              <a:spcBef>
                <a:spcPts val="0"/>
              </a:spcBef>
              <a:spcAft>
                <a:spcPts val="0"/>
              </a:spcAft>
              <a:buSzPts val="2400"/>
              <a:buChar char="○"/>
              <a:defRPr/>
            </a:lvl8pPr>
            <a:lvl9pPr marL="4114800" lvl="8" indent="-381000" algn="l">
              <a:lnSpc>
                <a:spcPct val="100000"/>
              </a:lnSpc>
              <a:spcBef>
                <a:spcPts val="0"/>
              </a:spcBef>
              <a:spcAft>
                <a:spcPts val="0"/>
              </a:spcAft>
              <a:buSzPts val="2400"/>
              <a:buChar char="■"/>
              <a:defRPr/>
            </a:lvl9pPr>
          </a:lstStyle>
          <a:p>
            <a:endParaRPr/>
          </a:p>
        </p:txBody>
      </p:sp>
      <p:grpSp>
        <p:nvGrpSpPr>
          <p:cNvPr id="1084" name="Google Shape;1084;p5"/>
          <p:cNvGrpSpPr/>
          <p:nvPr/>
        </p:nvGrpSpPr>
        <p:grpSpPr>
          <a:xfrm rot="10800000">
            <a:off x="8851487" y="28707"/>
            <a:ext cx="264012" cy="5086302"/>
            <a:chOff x="5307800" y="238125"/>
            <a:chExt cx="271925" cy="5238750"/>
          </a:xfrm>
        </p:grpSpPr>
        <p:sp>
          <p:nvSpPr>
            <p:cNvPr id="1085" name="Google Shape;1085;p5"/>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6" name="Google Shape;1086;p5"/>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7" name="Google Shape;1087;p5"/>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8" name="Google Shape;1088;p5"/>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9" name="Google Shape;1089;p5"/>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0" name="Google Shape;1090;p5"/>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1" name="Google Shape;1091;p5"/>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2" name="Google Shape;1092;p5"/>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3" name="Google Shape;1093;p5"/>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4" name="Google Shape;1094;p5"/>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5" name="Google Shape;1095;p5"/>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6" name="Google Shape;1096;p5"/>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7" name="Google Shape;1097;p5"/>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8" name="Google Shape;1098;p5"/>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9" name="Google Shape;1099;p5"/>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0" name="Google Shape;1100;p5"/>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1" name="Google Shape;1101;p5"/>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2" name="Google Shape;1102;p5"/>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3" name="Google Shape;1103;p5"/>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4" name="Google Shape;1104;p5"/>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5" name="Google Shape;1105;p5"/>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6" name="Google Shape;1106;p5"/>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7" name="Google Shape;1107;p5"/>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8" name="Google Shape;1108;p5"/>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9" name="Google Shape;1109;p5"/>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0" name="Google Shape;1110;p5"/>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1" name="Google Shape;1111;p5"/>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2" name="Google Shape;1112;p5"/>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3" name="Google Shape;1113;p5"/>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4" name="Google Shape;1114;p5"/>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5" name="Google Shape;1115;p5"/>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6" name="Google Shape;1116;p5"/>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5"/>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8" name="Google Shape;1118;p5"/>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9" name="Google Shape;1119;p5"/>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0" name="Google Shape;1120;p5"/>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1" name="Google Shape;1121;p5"/>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2" name="Google Shape;1122;p5"/>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3" name="Google Shape;1123;p5"/>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4" name="Google Shape;1124;p5"/>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5" name="Google Shape;1125;p5"/>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6" name="Google Shape;1126;p5"/>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7" name="Google Shape;1127;p5"/>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8" name="Google Shape;1128;p5"/>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9" name="Google Shape;1129;p5"/>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0" name="Google Shape;1130;p5"/>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1" name="Google Shape;1131;p5"/>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2" name="Google Shape;1132;p5"/>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3" name="Google Shape;1133;p5"/>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4" name="Google Shape;1134;p5"/>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5" name="Google Shape;1135;p5"/>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6" name="Google Shape;1136;p5"/>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7" name="Google Shape;1137;p5"/>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8" name="Google Shape;1138;p5"/>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9" name="Google Shape;1139;p5"/>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0" name="Google Shape;1140;p5"/>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1" name="Google Shape;1141;p5"/>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42" name="Google Shape;1142;p5"/>
          <p:cNvGrpSpPr/>
          <p:nvPr/>
        </p:nvGrpSpPr>
        <p:grpSpPr>
          <a:xfrm rot="10800000">
            <a:off x="7828571" y="28707"/>
            <a:ext cx="1140783" cy="5086302"/>
            <a:chOff x="5458325" y="238125"/>
            <a:chExt cx="1174975" cy="5238750"/>
          </a:xfrm>
        </p:grpSpPr>
        <p:sp>
          <p:nvSpPr>
            <p:cNvPr id="1143" name="Google Shape;1143;p5"/>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4" name="Google Shape;1144;p5"/>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5" name="Google Shape;1145;p5"/>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6" name="Google Shape;1146;p5"/>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7" name="Google Shape;1147;p5"/>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8" name="Google Shape;1148;p5"/>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9" name="Google Shape;1149;p5"/>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0" name="Google Shape;1150;p5"/>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1" name="Google Shape;1151;p5"/>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2" name="Google Shape;1152;p5"/>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3" name="Google Shape;1153;p5"/>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4" name="Google Shape;1154;p5"/>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5" name="Google Shape;1155;p5"/>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6" name="Google Shape;1156;p5"/>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7" name="Google Shape;1157;p5"/>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8" name="Google Shape;1158;p5"/>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9" name="Google Shape;1159;p5"/>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0" name="Google Shape;1160;p5"/>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1" name="Google Shape;1161;p5"/>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2" name="Google Shape;1162;p5"/>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3" name="Google Shape;1163;p5"/>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4" name="Google Shape;1164;p5"/>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5" name="Google Shape;1165;p5"/>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6" name="Google Shape;1166;p5"/>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7" name="Google Shape;1167;p5"/>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8" name="Google Shape;1168;p5"/>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9" name="Google Shape;1169;p5"/>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0" name="Google Shape;1170;p5"/>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1" name="Google Shape;1171;p5"/>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2" name="Google Shape;1172;p5"/>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3" name="Google Shape;1173;p5"/>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4" name="Google Shape;1174;p5"/>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5" name="Google Shape;1175;p5"/>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6" name="Google Shape;1176;p5"/>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7" name="Google Shape;1177;p5"/>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8" name="Google Shape;1178;p5"/>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9" name="Google Shape;1179;p5"/>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0" name="Google Shape;1180;p5"/>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1" name="Google Shape;1181;p5"/>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5"/>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3" name="Google Shape;1183;p5"/>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4" name="Google Shape;1184;p5"/>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5" name="Google Shape;1185;p5"/>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6" name="Google Shape;1186;p5"/>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7" name="Google Shape;1187;p5"/>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8" name="Google Shape;1188;p5"/>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9" name="Google Shape;1189;p5"/>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0" name="Google Shape;1190;p5"/>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1" name="Google Shape;1191;p5"/>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2" name="Google Shape;1192;p5"/>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3" name="Google Shape;1193;p5"/>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4" name="Google Shape;1194;p5"/>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5" name="Google Shape;1195;p5"/>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6" name="Google Shape;1196;p5"/>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7" name="Google Shape;1197;p5"/>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8" name="Google Shape;1198;p5"/>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9" name="Google Shape;1199;p5"/>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0" name="Google Shape;1200;p5"/>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1" name="Google Shape;1201;p5"/>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2" name="Google Shape;1202;p5"/>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3" name="Google Shape;1203;p5"/>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4" name="Google Shape;1204;p5"/>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05" name="Google Shape;1205;p5"/>
          <p:cNvGrpSpPr/>
          <p:nvPr/>
        </p:nvGrpSpPr>
        <p:grpSpPr>
          <a:xfrm rot="10800000">
            <a:off x="7682451" y="28707"/>
            <a:ext cx="994639" cy="4940182"/>
            <a:chOff x="5759350" y="388625"/>
            <a:chExt cx="1024450" cy="5088250"/>
          </a:xfrm>
        </p:grpSpPr>
        <p:sp>
          <p:nvSpPr>
            <p:cNvPr id="1206" name="Google Shape;1206;p5"/>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7" name="Google Shape;1207;p5"/>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8" name="Google Shape;1208;p5"/>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9" name="Google Shape;1209;p5"/>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0" name="Google Shape;1210;p5"/>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1" name="Google Shape;1211;p5"/>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2" name="Google Shape;1212;p5"/>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3" name="Google Shape;1213;p5"/>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4" name="Google Shape;1214;p5"/>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5" name="Google Shape;1215;p5"/>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6" name="Google Shape;1216;p5"/>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7" name="Google Shape;1217;p5"/>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8" name="Google Shape;1218;p5"/>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9" name="Google Shape;1219;p5"/>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0" name="Google Shape;1220;p5"/>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1" name="Google Shape;1221;p5"/>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2" name="Google Shape;1222;p5"/>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3" name="Google Shape;1223;p5"/>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4" name="Google Shape;1224;p5"/>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5" name="Google Shape;1225;p5"/>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p5"/>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7" name="Google Shape;1227;p5"/>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p5"/>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p5"/>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0" name="Google Shape;1230;p5"/>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p5"/>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2" name="Google Shape;1232;p5"/>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3" name="Google Shape;1233;p5"/>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4" name="Google Shape;1234;p5"/>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5" name="Google Shape;1235;p5"/>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6" name="Google Shape;1236;p5"/>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7" name="Google Shape;1237;p5"/>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8" name="Google Shape;1238;p5"/>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9" name="Google Shape;1239;p5"/>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0" name="Google Shape;1240;p5"/>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1" name="Google Shape;1241;p5"/>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2" name="Google Shape;1242;p5"/>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3" name="Google Shape;1243;p5"/>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4" name="Google Shape;1244;p5"/>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5" name="Google Shape;1245;p5"/>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6" name="Google Shape;1246;p5"/>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7" name="Google Shape;1247;p5"/>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8" name="Google Shape;1248;p5"/>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9" name="Google Shape;1249;p5"/>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0" name="Google Shape;1250;p5"/>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1" name="Google Shape;1251;p5"/>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2" name="Google Shape;1252;p5"/>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3" name="Google Shape;1253;p5"/>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4" name="Google Shape;1254;p5"/>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5" name="Google Shape;1255;p5"/>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6" name="Google Shape;1256;p5"/>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7" name="Google Shape;1257;p5"/>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p5"/>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p5"/>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5"/>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p5"/>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2" name="Google Shape;1262;p5"/>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3" name="Google Shape;1263;p5"/>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5"/>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5" name="Google Shape;1265;p5"/>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p5"/>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p5"/>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5"/>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5"/>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0" name="Google Shape;1270;p5"/>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1" name="Google Shape;1271;p5"/>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2" name="Google Shape;1272;p5"/>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3" name="Google Shape;1273;p5"/>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4" name="Google Shape;1274;p5"/>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5" name="Google Shape;1275;p5"/>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6" name="Google Shape;1276;p5"/>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7" name="Google Shape;1277;p5"/>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8" name="Google Shape;1278;p5"/>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9" name="Google Shape;1279;p5"/>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0" name="Google Shape;1280;p5"/>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1" name="Google Shape;1281;p5"/>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2" name="Google Shape;1282;p5"/>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3" name="Google Shape;1283;p5"/>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4" name="Google Shape;1284;p5"/>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5" name="Google Shape;1285;p5"/>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6" name="Google Shape;1286;p5"/>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7" name="Google Shape;1287;p5"/>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8" name="Google Shape;1288;p5"/>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9" name="Google Shape;1289;p5"/>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0" name="Google Shape;1290;p5"/>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1" name="Google Shape;1291;p5"/>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2" name="Google Shape;1292;p5"/>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3" name="Google Shape;1293;p5"/>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4" name="Google Shape;1294;p5"/>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5" name="Google Shape;1295;p5"/>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6" name="Google Shape;1296;p5"/>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7" name="Google Shape;1297;p5"/>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8" name="Google Shape;1298;p5"/>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9" name="Google Shape;1299;p5"/>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0" name="Google Shape;1300;p5"/>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1" name="Google Shape;1301;p5"/>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2" name="Google Shape;1302;p5"/>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3" name="Google Shape;1303;p5"/>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4" name="Google Shape;1304;p5"/>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5" name="Google Shape;1305;p5"/>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6" name="Google Shape;1306;p5"/>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07" name="Google Shape;1307;p5"/>
          <p:cNvGrpSpPr/>
          <p:nvPr/>
        </p:nvGrpSpPr>
        <p:grpSpPr>
          <a:xfrm rot="10800000">
            <a:off x="7682450" y="28707"/>
            <a:ext cx="1140783" cy="5086302"/>
            <a:chOff x="5608825" y="238125"/>
            <a:chExt cx="1174975" cy="5238750"/>
          </a:xfrm>
        </p:grpSpPr>
        <p:sp>
          <p:nvSpPr>
            <p:cNvPr id="1308" name="Google Shape;1308;p5"/>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9" name="Google Shape;1309;p5"/>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0" name="Google Shape;1310;p5"/>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1" name="Google Shape;1311;p5"/>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2" name="Google Shape;1312;p5"/>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3" name="Google Shape;1313;p5"/>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4" name="Google Shape;1314;p5"/>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5" name="Google Shape;1315;p5"/>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6" name="Google Shape;1316;p5"/>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7" name="Google Shape;1317;p5"/>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8" name="Google Shape;1318;p5"/>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9" name="Google Shape;1319;p5"/>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0" name="Google Shape;1320;p5"/>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1" name="Google Shape;1321;p5"/>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2" name="Google Shape;1322;p5"/>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3" name="Google Shape;1323;p5"/>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4" name="Google Shape;1324;p5"/>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5" name="Google Shape;1325;p5"/>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6" name="Google Shape;1326;p5"/>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7" name="Google Shape;1327;p5"/>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8" name="Google Shape;1328;p5"/>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9" name="Google Shape;1329;p5"/>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0" name="Google Shape;1330;p5"/>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1" name="Google Shape;1331;p5"/>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2" name="Google Shape;1332;p5"/>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3" name="Google Shape;1333;p5"/>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4" name="Google Shape;1334;p5"/>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5" name="Google Shape;1335;p5"/>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6" name="Google Shape;1336;p5"/>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7" name="Google Shape;1337;p5"/>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8" name="Google Shape;1338;p5"/>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9" name="Google Shape;1339;p5"/>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0" name="Google Shape;1340;p5"/>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1" name="Google Shape;1341;p5"/>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2" name="Google Shape;1342;p5"/>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3" name="Google Shape;1343;p5"/>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4" name="Google Shape;1344;p5"/>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5" name="Google Shape;1345;p5"/>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6" name="Google Shape;1346;p5"/>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7" name="Google Shape;1347;p5"/>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8" name="Google Shape;1348;p5"/>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9" name="Google Shape;1349;p5"/>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0" name="Google Shape;1350;p5"/>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1" name="Google Shape;1351;p5"/>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2" name="Google Shape;1352;p5"/>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3" name="Google Shape;1353;p5"/>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4" name="Google Shape;1354;p5"/>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5" name="Google Shape;1355;p5"/>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6" name="Google Shape;1356;p5"/>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7" name="Google Shape;1357;p5"/>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58" name="Google Shape;1358;p5"/>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ExtraLight"/>
                <a:ea typeface="Dosis ExtraLight"/>
                <a:cs typeface="Dosis ExtraLight"/>
                <a:sym typeface="Dosis ExtraLight"/>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ExtraLight"/>
                <a:ea typeface="Dosis ExtraLight"/>
                <a:cs typeface="Dosis ExtraLight"/>
                <a:sym typeface="Dosis ExtraLight"/>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ExtraLight"/>
                <a:ea typeface="Dosis ExtraLight"/>
                <a:cs typeface="Dosis ExtraLight"/>
                <a:sym typeface="Dosis ExtraLight"/>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ExtraLight"/>
                <a:ea typeface="Dosis ExtraLight"/>
                <a:cs typeface="Dosis ExtraLight"/>
                <a:sym typeface="Dosis ExtraLight"/>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ExtraLight"/>
                <a:ea typeface="Dosis ExtraLight"/>
                <a:cs typeface="Dosis ExtraLight"/>
                <a:sym typeface="Dosis ExtraLight"/>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ExtraLight"/>
                <a:ea typeface="Dosis ExtraLight"/>
                <a:cs typeface="Dosis ExtraLight"/>
                <a:sym typeface="Dosis ExtraLight"/>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ExtraLight"/>
                <a:ea typeface="Dosis ExtraLight"/>
                <a:cs typeface="Dosis ExtraLight"/>
                <a:sym typeface="Dosis ExtraLight"/>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ExtraLight"/>
                <a:ea typeface="Dosis ExtraLight"/>
                <a:cs typeface="Dosis ExtraLight"/>
                <a:sym typeface="Dosis ExtraLight"/>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ExtraLight"/>
                <a:ea typeface="Dosis ExtraLight"/>
                <a:cs typeface="Dosis ExtraLight"/>
                <a:sym typeface="Dosis ExtraLight"/>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B87A1"/>
              </a:buClr>
              <a:buSzPts val="3600"/>
              <a:buFont typeface="Dosis ExtraLight"/>
              <a:buNone/>
              <a:defRPr sz="3600" b="0" i="0" u="none" strike="noStrike" cap="none">
                <a:solidFill>
                  <a:srgbClr val="0B87A1"/>
                </a:solidFill>
                <a:latin typeface="Dosis ExtraLight"/>
                <a:ea typeface="Dosis ExtraLight"/>
                <a:cs typeface="Dosis ExtraLight"/>
                <a:sym typeface="Dosis ExtraLight"/>
              </a:defRPr>
            </a:lvl1pPr>
            <a:lvl2pPr marR="0" lvl="1" algn="l" rtl="0">
              <a:lnSpc>
                <a:spcPct val="100000"/>
              </a:lnSpc>
              <a:spcBef>
                <a:spcPts val="0"/>
              </a:spcBef>
              <a:spcAft>
                <a:spcPts val="0"/>
              </a:spcAft>
              <a:buClr>
                <a:srgbClr val="0B87A1"/>
              </a:buClr>
              <a:buSzPts val="3600"/>
              <a:buFont typeface="Dosis ExtraLight"/>
              <a:buNone/>
              <a:defRPr sz="3600" b="0" i="0" u="none" strike="noStrike" cap="none">
                <a:solidFill>
                  <a:srgbClr val="0B87A1"/>
                </a:solidFill>
                <a:latin typeface="Dosis ExtraLight"/>
                <a:ea typeface="Dosis ExtraLight"/>
                <a:cs typeface="Dosis ExtraLight"/>
                <a:sym typeface="Dosis ExtraLight"/>
              </a:defRPr>
            </a:lvl2pPr>
            <a:lvl3pPr marR="0" lvl="2" algn="l" rtl="0">
              <a:lnSpc>
                <a:spcPct val="100000"/>
              </a:lnSpc>
              <a:spcBef>
                <a:spcPts val="0"/>
              </a:spcBef>
              <a:spcAft>
                <a:spcPts val="0"/>
              </a:spcAft>
              <a:buClr>
                <a:srgbClr val="0B87A1"/>
              </a:buClr>
              <a:buSzPts val="3600"/>
              <a:buFont typeface="Dosis ExtraLight"/>
              <a:buNone/>
              <a:defRPr sz="3600" b="0" i="0" u="none" strike="noStrike" cap="none">
                <a:solidFill>
                  <a:srgbClr val="0B87A1"/>
                </a:solidFill>
                <a:latin typeface="Dosis ExtraLight"/>
                <a:ea typeface="Dosis ExtraLight"/>
                <a:cs typeface="Dosis ExtraLight"/>
                <a:sym typeface="Dosis ExtraLight"/>
              </a:defRPr>
            </a:lvl3pPr>
            <a:lvl4pPr marR="0" lvl="3" algn="l" rtl="0">
              <a:lnSpc>
                <a:spcPct val="100000"/>
              </a:lnSpc>
              <a:spcBef>
                <a:spcPts val="0"/>
              </a:spcBef>
              <a:spcAft>
                <a:spcPts val="0"/>
              </a:spcAft>
              <a:buClr>
                <a:srgbClr val="0B87A1"/>
              </a:buClr>
              <a:buSzPts val="3600"/>
              <a:buFont typeface="Dosis ExtraLight"/>
              <a:buNone/>
              <a:defRPr sz="3600" b="0" i="0" u="none" strike="noStrike" cap="none">
                <a:solidFill>
                  <a:srgbClr val="0B87A1"/>
                </a:solidFill>
                <a:latin typeface="Dosis ExtraLight"/>
                <a:ea typeface="Dosis ExtraLight"/>
                <a:cs typeface="Dosis ExtraLight"/>
                <a:sym typeface="Dosis ExtraLight"/>
              </a:defRPr>
            </a:lvl4pPr>
            <a:lvl5pPr marR="0" lvl="4" algn="l" rtl="0">
              <a:lnSpc>
                <a:spcPct val="100000"/>
              </a:lnSpc>
              <a:spcBef>
                <a:spcPts val="0"/>
              </a:spcBef>
              <a:spcAft>
                <a:spcPts val="0"/>
              </a:spcAft>
              <a:buClr>
                <a:srgbClr val="0B87A1"/>
              </a:buClr>
              <a:buSzPts val="3600"/>
              <a:buFont typeface="Dosis ExtraLight"/>
              <a:buNone/>
              <a:defRPr sz="3600" b="0" i="0" u="none" strike="noStrike" cap="none">
                <a:solidFill>
                  <a:srgbClr val="0B87A1"/>
                </a:solidFill>
                <a:latin typeface="Dosis ExtraLight"/>
                <a:ea typeface="Dosis ExtraLight"/>
                <a:cs typeface="Dosis ExtraLight"/>
                <a:sym typeface="Dosis ExtraLight"/>
              </a:defRPr>
            </a:lvl5pPr>
            <a:lvl6pPr marR="0" lvl="5" algn="l" rtl="0">
              <a:lnSpc>
                <a:spcPct val="100000"/>
              </a:lnSpc>
              <a:spcBef>
                <a:spcPts val="0"/>
              </a:spcBef>
              <a:spcAft>
                <a:spcPts val="0"/>
              </a:spcAft>
              <a:buClr>
                <a:srgbClr val="0B87A1"/>
              </a:buClr>
              <a:buSzPts val="3600"/>
              <a:buFont typeface="Dosis ExtraLight"/>
              <a:buNone/>
              <a:defRPr sz="3600" b="0" i="0" u="none" strike="noStrike" cap="none">
                <a:solidFill>
                  <a:srgbClr val="0B87A1"/>
                </a:solidFill>
                <a:latin typeface="Dosis ExtraLight"/>
                <a:ea typeface="Dosis ExtraLight"/>
                <a:cs typeface="Dosis ExtraLight"/>
                <a:sym typeface="Dosis ExtraLight"/>
              </a:defRPr>
            </a:lvl6pPr>
            <a:lvl7pPr marR="0" lvl="6" algn="l" rtl="0">
              <a:lnSpc>
                <a:spcPct val="100000"/>
              </a:lnSpc>
              <a:spcBef>
                <a:spcPts val="0"/>
              </a:spcBef>
              <a:spcAft>
                <a:spcPts val="0"/>
              </a:spcAft>
              <a:buClr>
                <a:srgbClr val="0B87A1"/>
              </a:buClr>
              <a:buSzPts val="3600"/>
              <a:buFont typeface="Dosis ExtraLight"/>
              <a:buNone/>
              <a:defRPr sz="3600" b="0" i="0" u="none" strike="noStrike" cap="none">
                <a:solidFill>
                  <a:srgbClr val="0B87A1"/>
                </a:solidFill>
                <a:latin typeface="Dosis ExtraLight"/>
                <a:ea typeface="Dosis ExtraLight"/>
                <a:cs typeface="Dosis ExtraLight"/>
                <a:sym typeface="Dosis ExtraLight"/>
              </a:defRPr>
            </a:lvl7pPr>
            <a:lvl8pPr marR="0" lvl="7" algn="l" rtl="0">
              <a:lnSpc>
                <a:spcPct val="100000"/>
              </a:lnSpc>
              <a:spcBef>
                <a:spcPts val="0"/>
              </a:spcBef>
              <a:spcAft>
                <a:spcPts val="0"/>
              </a:spcAft>
              <a:buClr>
                <a:srgbClr val="0B87A1"/>
              </a:buClr>
              <a:buSzPts val="3600"/>
              <a:buFont typeface="Dosis ExtraLight"/>
              <a:buNone/>
              <a:defRPr sz="3600" b="0" i="0" u="none" strike="noStrike" cap="none">
                <a:solidFill>
                  <a:srgbClr val="0B87A1"/>
                </a:solidFill>
                <a:latin typeface="Dosis ExtraLight"/>
                <a:ea typeface="Dosis ExtraLight"/>
                <a:cs typeface="Dosis ExtraLight"/>
                <a:sym typeface="Dosis ExtraLight"/>
              </a:defRPr>
            </a:lvl8pPr>
            <a:lvl9pPr marR="0" lvl="8" algn="l" rtl="0">
              <a:lnSpc>
                <a:spcPct val="100000"/>
              </a:lnSpc>
              <a:spcBef>
                <a:spcPts val="0"/>
              </a:spcBef>
              <a:spcAft>
                <a:spcPts val="0"/>
              </a:spcAft>
              <a:buClr>
                <a:srgbClr val="0B87A1"/>
              </a:buClr>
              <a:buSzPts val="3600"/>
              <a:buFont typeface="Dosis ExtraLight"/>
              <a:buNone/>
              <a:defRPr sz="3600" b="0" i="0" u="none" strike="noStrike" cap="none">
                <a:solidFill>
                  <a:srgbClr val="0B87A1"/>
                </a:solidFill>
                <a:latin typeface="Dosis ExtraLight"/>
                <a:ea typeface="Dosis ExtraLight"/>
                <a:cs typeface="Dosis ExtraLight"/>
                <a:sym typeface="Dosis ExtraLight"/>
              </a:defRPr>
            </a:lvl9pPr>
          </a:lstStyle>
          <a:p>
            <a:endParaRPr/>
          </a:p>
        </p:txBody>
      </p:sp>
      <p:sp>
        <p:nvSpPr>
          <p:cNvPr id="7" name="Google Shape;7;p1"/>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00000"/>
              </a:lnSpc>
              <a:spcBef>
                <a:spcPts val="60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ExtraLight"/>
                <a:ea typeface="Dosis ExtraLight"/>
                <a:cs typeface="Dosis ExtraLight"/>
                <a:sym typeface="Dosis ExtraLight"/>
              </a:defRPr>
            </a:lvl1pPr>
            <a:lvl2pPr marL="0" marR="0" lvl="1"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ExtraLight"/>
                <a:ea typeface="Dosis ExtraLight"/>
                <a:cs typeface="Dosis ExtraLight"/>
                <a:sym typeface="Dosis ExtraLight"/>
              </a:defRPr>
            </a:lvl2pPr>
            <a:lvl3pPr marL="0" marR="0" lvl="2"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ExtraLight"/>
                <a:ea typeface="Dosis ExtraLight"/>
                <a:cs typeface="Dosis ExtraLight"/>
                <a:sym typeface="Dosis ExtraLight"/>
              </a:defRPr>
            </a:lvl3pPr>
            <a:lvl4pPr marL="0" marR="0" lvl="3"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ExtraLight"/>
                <a:ea typeface="Dosis ExtraLight"/>
                <a:cs typeface="Dosis ExtraLight"/>
                <a:sym typeface="Dosis ExtraLight"/>
              </a:defRPr>
            </a:lvl4pPr>
            <a:lvl5pPr marL="0" marR="0" lvl="4"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ExtraLight"/>
                <a:ea typeface="Dosis ExtraLight"/>
                <a:cs typeface="Dosis ExtraLight"/>
                <a:sym typeface="Dosis ExtraLight"/>
              </a:defRPr>
            </a:lvl5pPr>
            <a:lvl6pPr marL="0" marR="0" lvl="5"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ExtraLight"/>
                <a:ea typeface="Dosis ExtraLight"/>
                <a:cs typeface="Dosis ExtraLight"/>
                <a:sym typeface="Dosis ExtraLight"/>
              </a:defRPr>
            </a:lvl6pPr>
            <a:lvl7pPr marL="0" marR="0" lvl="6"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ExtraLight"/>
                <a:ea typeface="Dosis ExtraLight"/>
                <a:cs typeface="Dosis ExtraLight"/>
                <a:sym typeface="Dosis ExtraLight"/>
              </a:defRPr>
            </a:lvl7pPr>
            <a:lvl8pPr marL="0" marR="0" lvl="7"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ExtraLight"/>
                <a:ea typeface="Dosis ExtraLight"/>
                <a:cs typeface="Dosis ExtraLight"/>
                <a:sym typeface="Dosis ExtraLight"/>
              </a:defRPr>
            </a:lvl8pPr>
            <a:lvl9pPr marL="0" marR="0" lvl="8" indent="0" algn="l" rtl="0">
              <a:lnSpc>
                <a:spcPct val="100000"/>
              </a:lnSpc>
              <a:spcBef>
                <a:spcPts val="0"/>
              </a:spcBef>
              <a:spcAft>
                <a:spcPts val="0"/>
              </a:spcAft>
              <a:buClr>
                <a:srgbClr val="000000"/>
              </a:buClr>
              <a:buSzPts val="1200"/>
              <a:buFont typeface="Arial"/>
              <a:buNone/>
              <a:defRPr sz="1200" b="0" i="0" u="none" strike="noStrike" cap="none">
                <a:solidFill>
                  <a:srgbClr val="0B87A1"/>
                </a:solidFill>
                <a:latin typeface="Dosis ExtraLight"/>
                <a:ea typeface="Dosis ExtraLight"/>
                <a:cs typeface="Dosis ExtraLight"/>
                <a:sym typeface="Dosis ExtraLight"/>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62"/>
        <p:cNvGrpSpPr/>
        <p:nvPr/>
      </p:nvGrpSpPr>
      <p:grpSpPr>
        <a:xfrm>
          <a:off x="0" y="0"/>
          <a:ext cx="0" cy="0"/>
          <a:chOff x="0" y="0"/>
          <a:chExt cx="0" cy="0"/>
        </a:xfrm>
      </p:grpSpPr>
      <p:sp>
        <p:nvSpPr>
          <p:cNvPr id="1363" name="Google Shape;1363;p6"/>
          <p:cNvSpPr txBox="1">
            <a:spLocks noGrp="1"/>
          </p:cNvSpPr>
          <p:nvPr>
            <p:ph type="ctrTitle"/>
          </p:nvPr>
        </p:nvSpPr>
        <p:spPr>
          <a:xfrm>
            <a:off x="762000" y="696425"/>
            <a:ext cx="5396700" cy="1159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6000"/>
              <a:buNone/>
            </a:pPr>
            <a:r>
              <a:rPr lang="en-US" dirty="0"/>
              <a:t>Visit </a:t>
            </a:r>
            <a:br>
              <a:rPr lang="en-US" dirty="0"/>
            </a:br>
            <a:r>
              <a:rPr lang="en-US" dirty="0"/>
              <a:t>Bangladesh</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2"/>
        <p:cNvGrpSpPr/>
        <p:nvPr/>
      </p:nvGrpSpPr>
      <p:grpSpPr>
        <a:xfrm>
          <a:off x="0" y="0"/>
          <a:ext cx="0" cy="0"/>
          <a:chOff x="0" y="0"/>
          <a:chExt cx="0" cy="0"/>
        </a:xfrm>
      </p:grpSpPr>
      <p:sp>
        <p:nvSpPr>
          <p:cNvPr id="1463" name="Google Shape;1463;p17"/>
          <p:cNvSpPr txBox="1">
            <a:spLocks noGrp="1"/>
          </p:cNvSpPr>
          <p:nvPr>
            <p:ph type="title"/>
          </p:nvPr>
        </p:nvSpPr>
        <p:spPr>
          <a:xfrm>
            <a:off x="640231" y="122687"/>
            <a:ext cx="67611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a:t>Work Plan</a:t>
            </a:r>
            <a:endParaRPr/>
          </a:p>
        </p:txBody>
      </p:sp>
      <p:sp>
        <p:nvSpPr>
          <p:cNvPr id="1464" name="Google Shape;1464;p17"/>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t>10</a:t>
            </a:fld>
            <a:endParaRPr/>
          </a:p>
        </p:txBody>
      </p:sp>
      <p:sp>
        <p:nvSpPr>
          <p:cNvPr id="1466" name="Google Shape;1466;p17"/>
          <p:cNvSpPr txBox="1">
            <a:spLocks noGrp="1"/>
          </p:cNvSpPr>
          <p:nvPr>
            <p:ph type="body" idx="1"/>
          </p:nvPr>
        </p:nvSpPr>
        <p:spPr>
          <a:xfrm>
            <a:off x="786809" y="1137683"/>
            <a:ext cx="5252484" cy="2615609"/>
          </a:xfrm>
          <a:prstGeom prst="rect">
            <a:avLst/>
          </a:prstGeom>
          <a:noFill/>
          <a:ln>
            <a:noFill/>
          </a:ln>
        </p:spPr>
        <p:txBody>
          <a:bodyPr spcFirstLastPara="1" wrap="square" lIns="91425" tIns="45700" rIns="91425" bIns="45700" anchor="ctr" anchorCtr="0">
            <a:noAutofit/>
          </a:bodyPr>
          <a:lstStyle/>
          <a:p>
            <a:pPr marL="76200" indent="0">
              <a:buNone/>
            </a:pPr>
            <a:r>
              <a:rPr lang="en-US" sz="1400" dirty="0">
                <a:latin typeface="Titillium Web" panose="020B0604020202020204" charset="0"/>
                <a:cs typeface="Times New Roman" panose="02020603050405020304" pitchFamily="18" charset="0"/>
              </a:rPr>
              <a:t>1.    Analyzing and specifying ideas: 2 weeks</a:t>
            </a:r>
          </a:p>
          <a:p>
            <a:pPr marL="76200" indent="0">
              <a:buNone/>
            </a:pPr>
            <a:r>
              <a:rPr lang="en-US" sz="1400" dirty="0">
                <a:latin typeface="Titillium Web" panose="020B0604020202020204" charset="0"/>
                <a:cs typeface="Times New Roman" panose="02020603050405020304" pitchFamily="18" charset="0"/>
              </a:rPr>
              <a:t>2.    Learn android and java: 2 weeks</a:t>
            </a:r>
          </a:p>
          <a:p>
            <a:pPr marL="76200" indent="0">
              <a:buNone/>
            </a:pPr>
            <a:r>
              <a:rPr lang="en-US" sz="1400" dirty="0">
                <a:latin typeface="Titillium Web" panose="020B0604020202020204" charset="0"/>
                <a:cs typeface="Times New Roman" panose="02020603050405020304" pitchFamily="18" charset="0"/>
              </a:rPr>
              <a:t>3.    Prepare SRS report: 4 weeks</a:t>
            </a:r>
          </a:p>
          <a:p>
            <a:pPr marL="76200" indent="0">
              <a:buNone/>
            </a:pPr>
            <a:r>
              <a:rPr lang="en-US" sz="1400" dirty="0">
                <a:latin typeface="Titillium Web" panose="020B0604020202020204" charset="0"/>
                <a:cs typeface="Times New Roman" panose="02020603050405020304" pitchFamily="18" charset="0"/>
              </a:rPr>
              <a:t>4.    Designing and Implementation: 4 weeks</a:t>
            </a:r>
          </a:p>
          <a:p>
            <a:pPr marL="76200" indent="0">
              <a:buNone/>
            </a:pPr>
            <a:r>
              <a:rPr lang="en-US" sz="1400" dirty="0">
                <a:latin typeface="Titillium Web" panose="020B0604020202020204" charset="0"/>
                <a:cs typeface="Times New Roman" panose="02020603050405020304" pitchFamily="18" charset="0"/>
              </a:rPr>
              <a:t>5.    Testing and Fixing Bugs: 4 weeks</a:t>
            </a:r>
          </a:p>
          <a:p>
            <a:pPr marL="76200" indent="0">
              <a:buNone/>
            </a:pPr>
            <a:r>
              <a:rPr lang="en-US" sz="1400" dirty="0">
                <a:latin typeface="Titillium Web" panose="020B0604020202020204" charset="0"/>
                <a:cs typeface="Times New Roman" panose="02020603050405020304" pitchFamily="18" charset="0"/>
              </a:rPr>
              <a:t>6.    Report writing: 3 weeks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0"/>
        <p:cNvGrpSpPr/>
        <p:nvPr/>
      </p:nvGrpSpPr>
      <p:grpSpPr>
        <a:xfrm>
          <a:off x="0" y="0"/>
          <a:ext cx="0" cy="0"/>
          <a:chOff x="0" y="0"/>
          <a:chExt cx="0" cy="0"/>
        </a:xfrm>
      </p:grpSpPr>
      <p:sp>
        <p:nvSpPr>
          <p:cNvPr id="1471" name="Google Shape;1471;p18"/>
          <p:cNvSpPr txBox="1">
            <a:spLocks noGrp="1"/>
          </p:cNvSpPr>
          <p:nvPr>
            <p:ph type="ctrTitle" idx="4294967295"/>
          </p:nvPr>
        </p:nvSpPr>
        <p:spPr>
          <a:xfrm>
            <a:off x="685800" y="745150"/>
            <a:ext cx="4863900" cy="1159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B87A1"/>
              </a:buClr>
              <a:buSzPts val="3600"/>
              <a:buFont typeface="Dosis ExtraLight"/>
              <a:buNone/>
            </a:pPr>
            <a:r>
              <a:rPr lang="en-US" sz="6000" b="0" i="0" u="none" strike="noStrike" cap="none">
                <a:solidFill>
                  <a:srgbClr val="80BFB7"/>
                </a:solidFill>
                <a:latin typeface="Dosis ExtraLight"/>
                <a:ea typeface="Dosis ExtraLight"/>
                <a:cs typeface="Dosis ExtraLight"/>
                <a:sym typeface="Dosis ExtraLight"/>
              </a:rPr>
              <a:t>THANKS!</a:t>
            </a:r>
            <a:endParaRPr sz="6000" b="0" i="0" u="none" strike="noStrike" cap="none">
              <a:solidFill>
                <a:srgbClr val="80BFB7"/>
              </a:solidFill>
              <a:latin typeface="Dosis ExtraLight"/>
              <a:ea typeface="Dosis ExtraLight"/>
              <a:cs typeface="Dosis ExtraLight"/>
              <a:sym typeface="Dosis ExtraLight"/>
            </a:endParaRPr>
          </a:p>
        </p:txBody>
      </p:sp>
      <p:sp>
        <p:nvSpPr>
          <p:cNvPr id="1472" name="Google Shape;1472;p18"/>
          <p:cNvSpPr txBox="1">
            <a:spLocks noGrp="1"/>
          </p:cNvSpPr>
          <p:nvPr>
            <p:ph type="subTitle" idx="4294967295"/>
          </p:nvPr>
        </p:nvSpPr>
        <p:spPr>
          <a:xfrm>
            <a:off x="685800" y="2731535"/>
            <a:ext cx="4863900" cy="78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rgbClr val="D3EBD5"/>
              </a:buClr>
              <a:buSzPts val="2400"/>
              <a:buFont typeface="Titillium Web Light"/>
              <a:buNone/>
            </a:pPr>
            <a:r>
              <a:rPr lang="en-US" sz="3600" b="0" i="0" u="none" strike="noStrike" cap="none">
                <a:solidFill>
                  <a:srgbClr val="D3EBD5"/>
                </a:solidFill>
                <a:highlight>
                  <a:srgbClr val="01597F"/>
                </a:highlight>
                <a:latin typeface="Titillium Web Light"/>
                <a:ea typeface="Titillium Web Light"/>
                <a:cs typeface="Titillium Web Light"/>
                <a:sym typeface="Titillium Web Light"/>
              </a:rPr>
              <a:t>Any questions?</a:t>
            </a:r>
            <a:endParaRPr sz="3600" b="0" i="0" u="none" strike="noStrike" cap="none">
              <a:solidFill>
                <a:srgbClr val="D3EBD5"/>
              </a:solidFill>
              <a:highlight>
                <a:srgbClr val="01597F"/>
              </a:highlight>
              <a:latin typeface="Titillium Web Light"/>
              <a:ea typeface="Titillium Web Light"/>
              <a:cs typeface="Titillium Web Light"/>
              <a:sym typeface="Titillium Web Light"/>
            </a:endParaRPr>
          </a:p>
        </p:txBody>
      </p:sp>
      <p:sp>
        <p:nvSpPr>
          <p:cNvPr id="1473" name="Google Shape;1473;p18"/>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t>11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7"/>
        <p:cNvGrpSpPr/>
        <p:nvPr/>
      </p:nvGrpSpPr>
      <p:grpSpPr>
        <a:xfrm>
          <a:off x="0" y="0"/>
          <a:ext cx="0" cy="0"/>
          <a:chOff x="0" y="0"/>
          <a:chExt cx="0" cy="0"/>
        </a:xfrm>
      </p:grpSpPr>
      <p:sp>
        <p:nvSpPr>
          <p:cNvPr id="1368" name="Google Shape;1368;p7"/>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t>2</a:t>
            </a:fld>
            <a:endParaRPr/>
          </a:p>
        </p:txBody>
      </p:sp>
      <p:sp>
        <p:nvSpPr>
          <p:cNvPr id="1369" name="Google Shape;1369;p7"/>
          <p:cNvSpPr/>
          <p:nvPr/>
        </p:nvSpPr>
        <p:spPr>
          <a:xfrm>
            <a:off x="476065" y="746871"/>
            <a:ext cx="4572000" cy="20621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1" u="none" strike="noStrike" cap="none" dirty="0">
                <a:solidFill>
                  <a:srgbClr val="FFFFFF"/>
                </a:solidFill>
                <a:latin typeface="Arial"/>
                <a:ea typeface="Arial"/>
                <a:cs typeface="Arial"/>
                <a:sym typeface="Arial"/>
              </a:rPr>
              <a:t>Submitted By</a:t>
            </a:r>
            <a:endParaRPr sz="2400" b="0" i="1" u="none" strike="noStrike" cap="none" dirty="0">
              <a:solidFill>
                <a:srgbClr val="000000"/>
              </a:solidFill>
              <a:latin typeface="Arial"/>
              <a:ea typeface="Arial"/>
              <a:cs typeface="Arial"/>
              <a:sym typeface="Arial"/>
            </a:endParaRPr>
          </a:p>
          <a:p>
            <a:pPr marL="0" marR="0" lvl="0" indent="0" algn="l" rtl="0">
              <a:lnSpc>
                <a:spcPct val="100000"/>
              </a:lnSpc>
              <a:spcBef>
                <a:spcPts val="1600"/>
              </a:spcBef>
              <a:spcAft>
                <a:spcPts val="0"/>
              </a:spcAft>
              <a:buNone/>
            </a:pPr>
            <a:r>
              <a:rPr lang="en-US" sz="1400" b="0" i="0" u="none" strike="noStrike" cap="none" dirty="0">
                <a:solidFill>
                  <a:srgbClr val="FFFFFF"/>
                </a:solidFill>
                <a:latin typeface="Arial"/>
                <a:ea typeface="Arial"/>
                <a:cs typeface="Arial"/>
                <a:sym typeface="Arial"/>
              </a:rPr>
              <a:t>	</a:t>
            </a:r>
            <a:r>
              <a:rPr lang="en-US" sz="1800" b="0" i="0" u="none" strike="noStrike" cap="none" dirty="0">
                <a:solidFill>
                  <a:srgbClr val="FFFFFF"/>
                </a:solidFill>
                <a:latin typeface="Arial"/>
                <a:ea typeface="Arial"/>
                <a:cs typeface="Arial"/>
                <a:sym typeface="Arial"/>
              </a:rPr>
              <a:t>S.M </a:t>
            </a:r>
            <a:r>
              <a:rPr lang="en-US" sz="1800" b="0" i="0" u="none" strike="noStrike" cap="none" dirty="0" err="1">
                <a:solidFill>
                  <a:srgbClr val="FFFFFF"/>
                </a:solidFill>
                <a:latin typeface="Arial"/>
                <a:ea typeface="Arial"/>
                <a:cs typeface="Arial"/>
                <a:sym typeface="Arial"/>
              </a:rPr>
              <a:t>Shahriyar</a:t>
            </a:r>
            <a:r>
              <a:rPr lang="en-US" sz="1800" b="0" i="0" u="none" strike="noStrike" cap="none" dirty="0">
                <a:solidFill>
                  <a:srgbClr val="FFFFFF"/>
                </a:solidFill>
                <a:latin typeface="Arial"/>
                <a:ea typeface="Arial"/>
                <a:cs typeface="Arial"/>
                <a:sym typeface="Arial"/>
              </a:rPr>
              <a:t> ( BSSE 0902)</a:t>
            </a: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1600"/>
              </a:spcBef>
              <a:spcAft>
                <a:spcPts val="0"/>
              </a:spcAft>
              <a:buNone/>
            </a:pPr>
            <a:r>
              <a:rPr lang="en-US" sz="1800" b="0" i="0" u="none" strike="noStrike" cap="none" dirty="0">
                <a:solidFill>
                  <a:srgbClr val="FFFFFF"/>
                </a:solidFill>
                <a:latin typeface="Arial"/>
                <a:ea typeface="Arial"/>
                <a:cs typeface="Arial"/>
                <a:sym typeface="Arial"/>
              </a:rPr>
              <a:t>	</a:t>
            </a:r>
            <a:r>
              <a:rPr lang="en-US" sz="1800" dirty="0">
                <a:solidFill>
                  <a:srgbClr val="FFFFFF"/>
                </a:solidFill>
              </a:rPr>
              <a:t>Sudip Kumar </a:t>
            </a:r>
            <a:r>
              <a:rPr lang="en-US" sz="1800" dirty="0" err="1">
                <a:solidFill>
                  <a:srgbClr val="FFFFFF"/>
                </a:solidFill>
              </a:rPr>
              <a:t>Sah</a:t>
            </a:r>
            <a:r>
              <a:rPr lang="en-US" sz="1800" b="0" i="0" u="none" strike="noStrike" cap="none" dirty="0">
                <a:solidFill>
                  <a:srgbClr val="FFFFFF"/>
                </a:solidFill>
                <a:latin typeface="Arial"/>
                <a:ea typeface="Arial"/>
                <a:cs typeface="Arial"/>
                <a:sym typeface="Arial"/>
              </a:rPr>
              <a:t> ( BSSE </a:t>
            </a:r>
            <a:r>
              <a:rPr lang="en-US" sz="1800" dirty="0">
                <a:solidFill>
                  <a:srgbClr val="FFFFFF"/>
                </a:solidFill>
              </a:rPr>
              <a:t>1040</a:t>
            </a:r>
            <a:r>
              <a:rPr lang="en-US" sz="1800" b="0" i="0" u="none" strike="noStrike" cap="none" dirty="0">
                <a:solidFill>
                  <a:srgbClr val="FFFFFF"/>
                </a:solidFill>
                <a:latin typeface="Lato"/>
                <a:ea typeface="Lato"/>
                <a:cs typeface="Lato"/>
                <a:sym typeface="Lato"/>
              </a:rPr>
              <a:t>)</a:t>
            </a: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1600"/>
              </a:spcBef>
              <a:spcAft>
                <a:spcPts val="0"/>
              </a:spcAft>
              <a:buNone/>
            </a:pPr>
            <a:br>
              <a:rPr lang="en-US" sz="1400" b="0" i="0" u="none" strike="noStrike" cap="none" dirty="0">
                <a:solidFill>
                  <a:srgbClr val="000000"/>
                </a:solidFill>
                <a:latin typeface="Arial"/>
                <a:ea typeface="Arial"/>
                <a:cs typeface="Arial"/>
                <a:sym typeface="Arial"/>
              </a:rPr>
            </a:br>
            <a:endParaRPr sz="1400" b="0" i="0" u="none" strike="noStrike" cap="none" dirty="0">
              <a:solidFill>
                <a:srgbClr val="000000"/>
              </a:solidFill>
              <a:latin typeface="Arial"/>
              <a:ea typeface="Arial"/>
              <a:cs typeface="Arial"/>
              <a:sym typeface="Arial"/>
            </a:endParaRPr>
          </a:p>
        </p:txBody>
      </p:sp>
      <p:sp>
        <p:nvSpPr>
          <p:cNvPr id="1370" name="Google Shape;1370;p7"/>
          <p:cNvSpPr/>
          <p:nvPr/>
        </p:nvSpPr>
        <p:spPr>
          <a:xfrm>
            <a:off x="3239500" y="3184824"/>
            <a:ext cx="4572000" cy="212365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1" i="1" u="none" strike="noStrike" cap="none" dirty="0">
                <a:solidFill>
                  <a:srgbClr val="99CAD2"/>
                </a:solidFill>
                <a:latin typeface="Arial"/>
                <a:ea typeface="Arial"/>
                <a:cs typeface="Arial"/>
                <a:sym typeface="Arial"/>
              </a:rPr>
              <a:t>Supervised By</a:t>
            </a:r>
            <a:endParaRPr dirty="0"/>
          </a:p>
          <a:p>
            <a:pPr marL="0" marR="0" lvl="0" indent="0" algn="l" rtl="0">
              <a:lnSpc>
                <a:spcPct val="100000"/>
              </a:lnSpc>
              <a:spcBef>
                <a:spcPts val="0"/>
              </a:spcBef>
              <a:spcAft>
                <a:spcPts val="0"/>
              </a:spcAft>
              <a:buNone/>
            </a:pPr>
            <a:endParaRPr sz="2000" b="0" i="0" u="none" strike="noStrike" cap="none" dirty="0">
              <a:solidFill>
                <a:srgbClr val="99CAD2"/>
              </a:solidFill>
              <a:latin typeface="Arial"/>
              <a:ea typeface="Arial"/>
              <a:cs typeface="Arial"/>
              <a:sym typeface="Arial"/>
            </a:endParaRPr>
          </a:p>
          <a:p>
            <a:pPr marL="0" marR="0" lvl="0" indent="0" algn="ctr" rtl="0">
              <a:lnSpc>
                <a:spcPct val="100000"/>
              </a:lnSpc>
              <a:spcBef>
                <a:spcPts val="0"/>
              </a:spcBef>
              <a:spcAft>
                <a:spcPts val="0"/>
              </a:spcAft>
              <a:buNone/>
            </a:pPr>
            <a:r>
              <a:rPr lang="en-US" sz="2000" b="1" dirty="0" err="1">
                <a:solidFill>
                  <a:srgbClr val="99CAD2"/>
                </a:solidFill>
              </a:rPr>
              <a:t>Sumon</a:t>
            </a:r>
            <a:r>
              <a:rPr lang="en-US" sz="2000" b="1" dirty="0">
                <a:solidFill>
                  <a:srgbClr val="99CAD2"/>
                </a:solidFill>
              </a:rPr>
              <a:t> Ahmed</a:t>
            </a:r>
            <a:endParaRPr sz="2000" b="1" i="0" u="none" strike="noStrike" cap="none" dirty="0">
              <a:solidFill>
                <a:srgbClr val="99CAD2"/>
              </a:solidFill>
              <a:latin typeface="Arial"/>
              <a:ea typeface="Arial"/>
              <a:cs typeface="Arial"/>
              <a:sym typeface="Arial"/>
            </a:endParaRPr>
          </a:p>
          <a:p>
            <a:pPr marL="0" marR="0" lvl="0" indent="0" algn="ctr" rtl="0">
              <a:lnSpc>
                <a:spcPct val="100000"/>
              </a:lnSpc>
              <a:spcBef>
                <a:spcPts val="0"/>
              </a:spcBef>
              <a:spcAft>
                <a:spcPts val="0"/>
              </a:spcAft>
              <a:buNone/>
            </a:pPr>
            <a:r>
              <a:rPr lang="en-US" sz="2000" i="1" dirty="0">
                <a:solidFill>
                  <a:srgbClr val="99CAD2"/>
                </a:solidFill>
              </a:rPr>
              <a:t>Assistant Professor</a:t>
            </a:r>
            <a:endParaRPr sz="2000" b="0" i="0" u="none" strike="noStrike" cap="none" dirty="0">
              <a:solidFill>
                <a:srgbClr val="99CAD2"/>
              </a:solidFill>
              <a:latin typeface="Arial"/>
              <a:ea typeface="Arial"/>
              <a:cs typeface="Arial"/>
              <a:sym typeface="Arial"/>
            </a:endParaRPr>
          </a:p>
          <a:p>
            <a:pPr marL="0" marR="0" lvl="0" indent="0" algn="ctr" rtl="0">
              <a:lnSpc>
                <a:spcPct val="100000"/>
              </a:lnSpc>
              <a:spcBef>
                <a:spcPts val="0"/>
              </a:spcBef>
              <a:spcAft>
                <a:spcPts val="0"/>
              </a:spcAft>
              <a:buNone/>
            </a:pPr>
            <a:r>
              <a:rPr lang="en-US" sz="2000" b="0" i="0" u="none" strike="noStrike" cap="none" dirty="0">
                <a:solidFill>
                  <a:srgbClr val="99CAD2"/>
                </a:solidFill>
                <a:latin typeface="Arial"/>
                <a:ea typeface="Arial"/>
                <a:cs typeface="Arial"/>
                <a:sym typeface="Arial"/>
              </a:rPr>
              <a:t>Institute of Information Technology</a:t>
            </a:r>
            <a:endParaRPr sz="2000" b="0" i="0" u="none" strike="noStrike" cap="none" dirty="0">
              <a:solidFill>
                <a:srgbClr val="99CAD2"/>
              </a:solidFill>
              <a:latin typeface="Arial"/>
              <a:ea typeface="Arial"/>
              <a:cs typeface="Arial"/>
              <a:sym typeface="Arial"/>
            </a:endParaRPr>
          </a:p>
          <a:p>
            <a:pPr marL="0" marR="0" lvl="0" indent="0" algn="l" rtl="0">
              <a:lnSpc>
                <a:spcPct val="100000"/>
              </a:lnSpc>
              <a:spcBef>
                <a:spcPts val="0"/>
              </a:spcBef>
              <a:spcAft>
                <a:spcPts val="0"/>
              </a:spcAft>
              <a:buNone/>
            </a:pPr>
            <a:br>
              <a:rPr lang="en-US" sz="1400" b="0" i="0" u="none" strike="noStrike" cap="none" dirty="0">
                <a:solidFill>
                  <a:srgbClr val="000000"/>
                </a:solidFill>
                <a:latin typeface="Arial"/>
                <a:ea typeface="Arial"/>
                <a:cs typeface="Arial"/>
                <a:sym typeface="Arial"/>
              </a:rPr>
            </a:b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74"/>
        <p:cNvGrpSpPr/>
        <p:nvPr/>
      </p:nvGrpSpPr>
      <p:grpSpPr>
        <a:xfrm>
          <a:off x="0" y="0"/>
          <a:ext cx="0" cy="0"/>
          <a:chOff x="0" y="0"/>
          <a:chExt cx="0" cy="0"/>
        </a:xfrm>
      </p:grpSpPr>
      <p:sp>
        <p:nvSpPr>
          <p:cNvPr id="1375" name="Google Shape;1375;p8"/>
          <p:cNvSpPr txBox="1">
            <a:spLocks noGrp="1"/>
          </p:cNvSpPr>
          <p:nvPr>
            <p:ph type="title"/>
          </p:nvPr>
        </p:nvSpPr>
        <p:spPr>
          <a:xfrm>
            <a:off x="643869" y="324693"/>
            <a:ext cx="67611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dirty="0"/>
              <a:t>INTRODUCTION</a:t>
            </a:r>
            <a:endParaRPr dirty="0"/>
          </a:p>
        </p:txBody>
      </p:sp>
      <p:sp>
        <p:nvSpPr>
          <p:cNvPr id="1376" name="Google Shape;1376;p8"/>
          <p:cNvSpPr txBox="1">
            <a:spLocks noGrp="1"/>
          </p:cNvSpPr>
          <p:nvPr>
            <p:ph type="body" idx="1"/>
          </p:nvPr>
        </p:nvSpPr>
        <p:spPr>
          <a:xfrm>
            <a:off x="835260" y="1293392"/>
            <a:ext cx="6257687" cy="2927064"/>
          </a:xfrm>
          <a:prstGeom prst="rect">
            <a:avLst/>
          </a:prstGeom>
          <a:noFill/>
          <a:ln>
            <a:noFill/>
          </a:ln>
        </p:spPr>
        <p:txBody>
          <a:bodyPr spcFirstLastPara="1" wrap="square" lIns="91425" tIns="91425" rIns="91425" bIns="91425" anchor="t" anchorCtr="0">
            <a:noAutofit/>
          </a:bodyPr>
          <a:lstStyle/>
          <a:p>
            <a:pPr marL="0" indent="0">
              <a:buClr>
                <a:schemeClr val="dk1"/>
              </a:buClr>
              <a:buSzPts val="1100"/>
              <a:buNone/>
            </a:pPr>
            <a:r>
              <a:rPr lang="en-US" dirty="0"/>
              <a:t>This is an android app to reduce effort to search famous tourist places and find the route for visiting tourist places of Bangladesh. The app will give you ample time to explore interesting places with your own places.</a:t>
            </a:r>
          </a:p>
          <a:p>
            <a:pPr marL="0" lvl="0" indent="0">
              <a:buClr>
                <a:schemeClr val="dk1"/>
              </a:buClr>
              <a:buSzPts val="1100"/>
              <a:buNone/>
            </a:pPr>
            <a:endParaRPr dirty="0"/>
          </a:p>
          <a:p>
            <a:pPr marL="0" lvl="0" indent="0" algn="l" rtl="0">
              <a:lnSpc>
                <a:spcPct val="100000"/>
              </a:lnSpc>
              <a:spcBef>
                <a:spcPts val="600"/>
              </a:spcBef>
              <a:spcAft>
                <a:spcPts val="0"/>
              </a:spcAft>
              <a:buClr>
                <a:schemeClr val="dk1"/>
              </a:buClr>
              <a:buSzPts val="1100"/>
              <a:buNone/>
            </a:pPr>
            <a:endParaRPr dirty="0"/>
          </a:p>
          <a:p>
            <a:pPr marL="0" lvl="0" indent="0" algn="l" rtl="0">
              <a:lnSpc>
                <a:spcPct val="100000"/>
              </a:lnSpc>
              <a:spcBef>
                <a:spcPts val="600"/>
              </a:spcBef>
              <a:spcAft>
                <a:spcPts val="0"/>
              </a:spcAft>
              <a:buClr>
                <a:schemeClr val="dk1"/>
              </a:buClr>
              <a:buSzPts val="1100"/>
              <a:buNone/>
            </a:pPr>
            <a:endParaRPr b="1" i="1" dirty="0"/>
          </a:p>
          <a:p>
            <a:pPr marL="0" lvl="0" indent="0" algn="l" rtl="0">
              <a:lnSpc>
                <a:spcPct val="100000"/>
              </a:lnSpc>
              <a:spcBef>
                <a:spcPts val="600"/>
              </a:spcBef>
              <a:spcAft>
                <a:spcPts val="0"/>
              </a:spcAft>
              <a:buClr>
                <a:schemeClr val="dk1"/>
              </a:buClr>
              <a:buSzPts val="1100"/>
              <a:buNone/>
            </a:pPr>
            <a:endParaRPr b="1" i="1" dirty="0"/>
          </a:p>
          <a:p>
            <a:pPr marL="0" lvl="0" indent="0" algn="l" rtl="0">
              <a:lnSpc>
                <a:spcPct val="100000"/>
              </a:lnSpc>
              <a:spcBef>
                <a:spcPts val="600"/>
              </a:spcBef>
              <a:spcAft>
                <a:spcPts val="0"/>
              </a:spcAft>
              <a:buClr>
                <a:schemeClr val="dk1"/>
              </a:buClr>
              <a:buSzPts val="1100"/>
              <a:buNone/>
            </a:pPr>
            <a:endParaRPr b="1" i="1" dirty="0"/>
          </a:p>
        </p:txBody>
      </p:sp>
      <p:sp>
        <p:nvSpPr>
          <p:cNvPr id="1377" name="Google Shape;1377;p8"/>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t>3</a:t>
            </a:fld>
            <a:endParaRPr/>
          </a:p>
        </p:txBody>
      </p:sp>
      <p:pic>
        <p:nvPicPr>
          <p:cNvPr id="5" name="Picture 4" descr="Image result for background image for tourism website for bangladesh">
            <a:extLst>
              <a:ext uri="{FF2B5EF4-FFF2-40B4-BE49-F238E27FC236}">
                <a16:creationId xmlns:a16="http://schemas.microsoft.com/office/drawing/2014/main" id="{CA6C7A9D-A901-460F-8500-9CA150C0C1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32567"/>
            <a:ext cx="7729870" cy="23812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1"/>
        <p:cNvGrpSpPr/>
        <p:nvPr/>
      </p:nvGrpSpPr>
      <p:grpSpPr>
        <a:xfrm>
          <a:off x="0" y="0"/>
          <a:ext cx="0" cy="0"/>
          <a:chOff x="0" y="0"/>
          <a:chExt cx="0" cy="0"/>
        </a:xfrm>
      </p:grpSpPr>
      <p:sp>
        <p:nvSpPr>
          <p:cNvPr id="1382" name="Google Shape;1382;p9"/>
          <p:cNvSpPr txBox="1">
            <a:spLocks noGrp="1"/>
          </p:cNvSpPr>
          <p:nvPr>
            <p:ph type="title"/>
          </p:nvPr>
        </p:nvSpPr>
        <p:spPr>
          <a:xfrm>
            <a:off x="463119" y="318463"/>
            <a:ext cx="67611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a:t>Before Using App</a:t>
            </a:r>
            <a:endParaRPr/>
          </a:p>
        </p:txBody>
      </p:sp>
      <p:sp>
        <p:nvSpPr>
          <p:cNvPr id="1383" name="Google Shape;1383;p9"/>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t>4</a:t>
            </a:fld>
            <a:endParaRPr/>
          </a:p>
        </p:txBody>
      </p:sp>
      <p:sp>
        <p:nvSpPr>
          <p:cNvPr id="1386" name="Google Shape;1386;p9"/>
          <p:cNvSpPr/>
          <p:nvPr/>
        </p:nvSpPr>
        <p:spPr>
          <a:xfrm>
            <a:off x="2786911" y="3006700"/>
            <a:ext cx="1233377" cy="277776"/>
          </a:xfrm>
          <a:prstGeom prst="rightArrow">
            <a:avLst>
              <a:gd name="adj1" fmla="val 50000"/>
              <a:gd name="adj2" fmla="val 50000"/>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026" name="Picture 2" descr="Image result for thinking icon">
            <a:extLst>
              <a:ext uri="{FF2B5EF4-FFF2-40B4-BE49-F238E27FC236}">
                <a16:creationId xmlns:a16="http://schemas.microsoft.com/office/drawing/2014/main" id="{58FDF848-BAD1-4C9B-963C-75C161B004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803" y="2241386"/>
            <a:ext cx="1765006" cy="1998454"/>
          </a:xfrm>
          <a:prstGeom prst="rect">
            <a:avLst/>
          </a:prstGeom>
          <a:noFill/>
          <a:extLst>
            <a:ext uri="{909E8E84-426E-40DD-AFC4-6F175D3DCCD1}">
              <a14:hiddenFill xmlns:a14="http://schemas.microsoft.com/office/drawing/2010/main">
                <a:solidFill>
                  <a:srgbClr val="FFFFFF"/>
                </a:solidFill>
              </a14:hiddenFill>
            </a:ext>
          </a:extLst>
        </p:spPr>
      </p:pic>
      <p:sp>
        <p:nvSpPr>
          <p:cNvPr id="2" name="Thought Bubble: Cloud 1">
            <a:extLst>
              <a:ext uri="{FF2B5EF4-FFF2-40B4-BE49-F238E27FC236}">
                <a16:creationId xmlns:a16="http://schemas.microsoft.com/office/drawing/2014/main" id="{EE8E0FD9-F3D8-40FF-8FA7-7504D104DBB9}"/>
              </a:ext>
            </a:extLst>
          </p:cNvPr>
          <p:cNvSpPr/>
          <p:nvPr/>
        </p:nvSpPr>
        <p:spPr>
          <a:xfrm>
            <a:off x="2026096" y="1763674"/>
            <a:ext cx="914400" cy="612648"/>
          </a:xfrm>
          <a:prstGeom prst="cloud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n-IN" sz="1000" b="1" dirty="0">
                <a:solidFill>
                  <a:schemeClr val="tx1"/>
                </a:solidFill>
              </a:rPr>
              <a:t>কই যাবো</a:t>
            </a:r>
          </a:p>
        </p:txBody>
      </p:sp>
      <p:sp>
        <p:nvSpPr>
          <p:cNvPr id="9" name="Thought Bubble: Cloud 8">
            <a:extLst>
              <a:ext uri="{FF2B5EF4-FFF2-40B4-BE49-F238E27FC236}">
                <a16:creationId xmlns:a16="http://schemas.microsoft.com/office/drawing/2014/main" id="{94EFCDEC-B80C-4A64-9A61-9B8B8666DB50}"/>
              </a:ext>
            </a:extLst>
          </p:cNvPr>
          <p:cNvSpPr/>
          <p:nvPr/>
        </p:nvSpPr>
        <p:spPr>
          <a:xfrm flipH="1">
            <a:off x="468912" y="1589779"/>
            <a:ext cx="1003085" cy="612648"/>
          </a:xfrm>
          <a:prstGeom prst="cloud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n-IN" sz="1000" b="1" dirty="0">
                <a:solidFill>
                  <a:schemeClr val="tx1"/>
                </a:solidFill>
              </a:rPr>
              <a:t>কিভাবে যাবো</a:t>
            </a:r>
          </a:p>
        </p:txBody>
      </p:sp>
      <p:sp>
        <p:nvSpPr>
          <p:cNvPr id="10" name="Thought Bubble: Cloud 9">
            <a:extLst>
              <a:ext uri="{FF2B5EF4-FFF2-40B4-BE49-F238E27FC236}">
                <a16:creationId xmlns:a16="http://schemas.microsoft.com/office/drawing/2014/main" id="{E2EC01CE-6C48-49A8-B216-1A8DC533F468}"/>
              </a:ext>
            </a:extLst>
          </p:cNvPr>
          <p:cNvSpPr/>
          <p:nvPr/>
        </p:nvSpPr>
        <p:spPr>
          <a:xfrm rot="18375574" flipH="1">
            <a:off x="37137" y="2541552"/>
            <a:ext cx="1003085" cy="612648"/>
          </a:xfrm>
          <a:prstGeom prst="cloud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n-IN" sz="1000" b="1" dirty="0">
                <a:solidFill>
                  <a:schemeClr val="tx1"/>
                </a:solidFill>
              </a:rPr>
              <a:t>খরচ কেমন</a:t>
            </a:r>
          </a:p>
        </p:txBody>
      </p:sp>
      <p:pic>
        <p:nvPicPr>
          <p:cNvPr id="1034" name="Picture 10" descr="Image result for mobile or computer search icon">
            <a:extLst>
              <a:ext uri="{FF2B5EF4-FFF2-40B4-BE49-F238E27FC236}">
                <a16:creationId xmlns:a16="http://schemas.microsoft.com/office/drawing/2014/main" id="{E1504887-C427-40E6-A39F-16C3721A69D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65162"/>
          <a:stretch/>
        </p:blipFill>
        <p:spPr bwMode="auto">
          <a:xfrm>
            <a:off x="4866277" y="1433069"/>
            <a:ext cx="1858233" cy="3000375"/>
          </a:xfrm>
          <a:prstGeom prst="rect">
            <a:avLst/>
          </a:prstGeom>
          <a:noFill/>
          <a:extLst>
            <a:ext uri="{909E8E84-426E-40DD-AFC4-6F175D3DCCD1}">
              <a14:hiddenFill xmlns:a14="http://schemas.microsoft.com/office/drawing/2010/main">
                <a:solidFill>
                  <a:srgbClr val="FFFFFF"/>
                </a:solidFill>
              </a14:hiddenFill>
            </a:ext>
          </a:extLst>
        </p:spPr>
      </p:pic>
      <p:sp>
        <p:nvSpPr>
          <p:cNvPr id="4" name="Speech Bubble: Oval 3">
            <a:extLst>
              <a:ext uri="{FF2B5EF4-FFF2-40B4-BE49-F238E27FC236}">
                <a16:creationId xmlns:a16="http://schemas.microsoft.com/office/drawing/2014/main" id="{F40DD0D5-77DA-4FD7-94A6-349C7615D719}"/>
              </a:ext>
            </a:extLst>
          </p:cNvPr>
          <p:cNvSpPr/>
          <p:nvPr/>
        </p:nvSpPr>
        <p:spPr>
          <a:xfrm rot="2326043">
            <a:off x="6391503" y="1439493"/>
            <a:ext cx="1209654" cy="857400"/>
          </a:xfrm>
          <a:prstGeom prst="wedgeEllipseCallou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Search in Google</a:t>
            </a:r>
          </a:p>
        </p:txBody>
      </p:sp>
      <p:sp>
        <p:nvSpPr>
          <p:cNvPr id="18" name="Speech Bubble: Oval 17">
            <a:extLst>
              <a:ext uri="{FF2B5EF4-FFF2-40B4-BE49-F238E27FC236}">
                <a16:creationId xmlns:a16="http://schemas.microsoft.com/office/drawing/2014/main" id="{FC8BE12D-4CA7-4612-9B66-58BD737AF565}"/>
              </a:ext>
            </a:extLst>
          </p:cNvPr>
          <p:cNvSpPr/>
          <p:nvPr/>
        </p:nvSpPr>
        <p:spPr>
          <a:xfrm rot="19156438" flipH="1">
            <a:off x="4129038" y="1482339"/>
            <a:ext cx="1475902" cy="857400"/>
          </a:xfrm>
          <a:prstGeom prst="wedgeEllipseCallou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Search in Facebook Groups</a:t>
            </a:r>
          </a:p>
        </p:txBody>
      </p:sp>
      <p:sp>
        <p:nvSpPr>
          <p:cNvPr id="5" name="Rectangle 4">
            <a:extLst>
              <a:ext uri="{FF2B5EF4-FFF2-40B4-BE49-F238E27FC236}">
                <a16:creationId xmlns:a16="http://schemas.microsoft.com/office/drawing/2014/main" id="{B4E572F4-BF65-4F64-83C2-8BBA6530AC44}"/>
              </a:ext>
            </a:extLst>
          </p:cNvPr>
          <p:cNvSpPr/>
          <p:nvPr/>
        </p:nvSpPr>
        <p:spPr>
          <a:xfrm>
            <a:off x="5139788" y="4042976"/>
            <a:ext cx="1856542" cy="6294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But unfortunately cannot get proper information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0"/>
        <p:cNvGrpSpPr/>
        <p:nvPr/>
      </p:nvGrpSpPr>
      <p:grpSpPr>
        <a:xfrm>
          <a:off x="0" y="0"/>
          <a:ext cx="0" cy="0"/>
          <a:chOff x="0" y="0"/>
          <a:chExt cx="0" cy="0"/>
        </a:xfrm>
      </p:grpSpPr>
      <p:sp>
        <p:nvSpPr>
          <p:cNvPr id="1391" name="Google Shape;1391;p10"/>
          <p:cNvSpPr txBox="1">
            <a:spLocks noGrp="1"/>
          </p:cNvSpPr>
          <p:nvPr>
            <p:ph type="title"/>
          </p:nvPr>
        </p:nvSpPr>
        <p:spPr>
          <a:xfrm>
            <a:off x="718300" y="112054"/>
            <a:ext cx="67611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a:t>After Using App</a:t>
            </a:r>
            <a:endParaRPr/>
          </a:p>
        </p:txBody>
      </p:sp>
      <p:sp>
        <p:nvSpPr>
          <p:cNvPr id="1392" name="Google Shape;1392;p10"/>
          <p:cNvSpPr txBox="1">
            <a:spLocks noGrp="1"/>
          </p:cNvSpPr>
          <p:nvPr>
            <p:ph type="body" idx="2"/>
          </p:nvPr>
        </p:nvSpPr>
        <p:spPr>
          <a:xfrm>
            <a:off x="3267442" y="1775636"/>
            <a:ext cx="4131029" cy="3074013"/>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SzPts val="1800"/>
              <a:buChar char="▪"/>
            </a:pPr>
            <a:r>
              <a:rPr lang="en-US" b="1" i="1" dirty="0"/>
              <a:t>Visit Bangladesh</a:t>
            </a:r>
            <a:r>
              <a:rPr lang="en-US" dirty="0"/>
              <a:t>  app will give you proper information about the place, you want to go. </a:t>
            </a:r>
          </a:p>
          <a:p>
            <a:pPr marL="457200" lvl="0" indent="-342900" algn="l" rtl="0">
              <a:lnSpc>
                <a:spcPct val="100000"/>
              </a:lnSpc>
              <a:spcBef>
                <a:spcPts val="600"/>
              </a:spcBef>
              <a:spcAft>
                <a:spcPts val="0"/>
              </a:spcAft>
              <a:buSzPts val="1800"/>
              <a:buChar char="▪"/>
            </a:pPr>
            <a:endParaRPr lang="en-US" dirty="0"/>
          </a:p>
          <a:p>
            <a:pPr marL="457200" lvl="0" indent="-342900" algn="l" rtl="0">
              <a:lnSpc>
                <a:spcPct val="100000"/>
              </a:lnSpc>
              <a:spcBef>
                <a:spcPts val="600"/>
              </a:spcBef>
              <a:spcAft>
                <a:spcPts val="0"/>
              </a:spcAft>
              <a:buSzPts val="1800"/>
              <a:buChar char="▪"/>
            </a:pPr>
            <a:r>
              <a:rPr lang="en-US" dirty="0"/>
              <a:t>And also know the previous experience of different travelers, place rating, route information, traveling way etc.</a:t>
            </a:r>
            <a:endParaRPr b="1" dirty="0">
              <a:latin typeface="Titillium Web"/>
              <a:ea typeface="Titillium Web"/>
              <a:cs typeface="Titillium Web"/>
              <a:sym typeface="Titillium Web"/>
            </a:endParaRPr>
          </a:p>
          <a:p>
            <a:pPr marL="457200" lvl="0" indent="-228600" algn="l" rtl="0">
              <a:lnSpc>
                <a:spcPct val="100000"/>
              </a:lnSpc>
              <a:spcBef>
                <a:spcPts val="600"/>
              </a:spcBef>
              <a:spcAft>
                <a:spcPts val="0"/>
              </a:spcAft>
              <a:buSzPts val="1800"/>
              <a:buNone/>
            </a:pPr>
            <a:endParaRPr dirty="0"/>
          </a:p>
        </p:txBody>
      </p:sp>
      <p:sp>
        <p:nvSpPr>
          <p:cNvPr id="1393" name="Google Shape;1393;p10"/>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t>5</a:t>
            </a:fld>
            <a:endParaRPr/>
          </a:p>
        </p:txBody>
      </p:sp>
      <p:pic>
        <p:nvPicPr>
          <p:cNvPr id="2050" name="Picture 2" descr="Image result for person using phone icon happy">
            <a:extLst>
              <a:ext uri="{FF2B5EF4-FFF2-40B4-BE49-F238E27FC236}">
                <a16:creationId xmlns:a16="http://schemas.microsoft.com/office/drawing/2014/main" id="{4DB5FF42-4BE7-466A-A9C8-C5C15120E9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479" y="2169842"/>
            <a:ext cx="2161289" cy="216128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person using phone icon">
            <a:extLst>
              <a:ext uri="{FF2B5EF4-FFF2-40B4-BE49-F238E27FC236}">
                <a16:creationId xmlns:a16="http://schemas.microsoft.com/office/drawing/2014/main" id="{71107461-2E9C-44F6-B598-AB38E814A56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1893" r="36096" b="27084"/>
          <a:stretch/>
        </p:blipFill>
        <p:spPr bwMode="auto">
          <a:xfrm>
            <a:off x="839403" y="1430675"/>
            <a:ext cx="742956" cy="147833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1508EF3-A68A-4CDB-BF53-9DC2D557B1D3}"/>
              </a:ext>
            </a:extLst>
          </p:cNvPr>
          <p:cNvSpPr/>
          <p:nvPr/>
        </p:nvSpPr>
        <p:spPr>
          <a:xfrm>
            <a:off x="594193" y="2000564"/>
            <a:ext cx="1233376" cy="338554"/>
          </a:xfrm>
          <a:prstGeom prst="rect">
            <a:avLst/>
          </a:prstGeom>
        </p:spPr>
        <p:txBody>
          <a:bodyPr wrap="square">
            <a:spAutoFit/>
          </a:bodyPr>
          <a:lstStyle/>
          <a:p>
            <a:pPr algn="ctr"/>
            <a:r>
              <a:rPr lang="en-US" sz="800" b="1" dirty="0">
                <a:solidFill>
                  <a:schemeClr val="tx1"/>
                </a:solidFill>
              </a:rPr>
              <a:t>Visit</a:t>
            </a:r>
          </a:p>
          <a:p>
            <a:pPr algn="ctr"/>
            <a:r>
              <a:rPr lang="en-US" sz="800" b="1" dirty="0">
                <a:solidFill>
                  <a:schemeClr val="tx1"/>
                </a:solidFill>
              </a:rPr>
              <a:t>Bangladesh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8"/>
        <p:cNvGrpSpPr/>
        <p:nvPr/>
      </p:nvGrpSpPr>
      <p:grpSpPr>
        <a:xfrm>
          <a:off x="0" y="0"/>
          <a:ext cx="0" cy="0"/>
          <a:chOff x="0" y="0"/>
          <a:chExt cx="0" cy="0"/>
        </a:xfrm>
      </p:grpSpPr>
      <p:sp>
        <p:nvSpPr>
          <p:cNvPr id="1399" name="Google Shape;1399;p11"/>
          <p:cNvSpPr txBox="1">
            <a:spLocks noGrp="1"/>
          </p:cNvSpPr>
          <p:nvPr>
            <p:ph type="title"/>
          </p:nvPr>
        </p:nvSpPr>
        <p:spPr>
          <a:xfrm>
            <a:off x="718300" y="4990"/>
            <a:ext cx="67611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dirty="0"/>
              <a:t>Scope</a:t>
            </a:r>
            <a:endParaRPr dirty="0"/>
          </a:p>
        </p:txBody>
      </p:sp>
      <p:sp>
        <p:nvSpPr>
          <p:cNvPr id="1400" name="Google Shape;1400;p11"/>
          <p:cNvSpPr txBox="1">
            <a:spLocks noGrp="1"/>
          </p:cNvSpPr>
          <p:nvPr>
            <p:ph type="body" idx="1"/>
          </p:nvPr>
        </p:nvSpPr>
        <p:spPr>
          <a:xfrm>
            <a:off x="824625" y="1028250"/>
            <a:ext cx="6761100" cy="3087000"/>
          </a:xfrm>
          <a:prstGeom prst="rect">
            <a:avLst/>
          </a:prstGeom>
          <a:noFill/>
          <a:ln>
            <a:noFill/>
          </a:ln>
        </p:spPr>
        <p:txBody>
          <a:bodyPr spcFirstLastPara="1" wrap="square" lIns="91425" tIns="91425" rIns="91425" bIns="91425" anchor="t" anchorCtr="0">
            <a:noAutofit/>
          </a:bodyPr>
          <a:lstStyle/>
          <a:p>
            <a:pPr marL="114300" lvl="0" indent="0" algn="l" rtl="0">
              <a:lnSpc>
                <a:spcPct val="100000"/>
              </a:lnSpc>
              <a:spcBef>
                <a:spcPts val="600"/>
              </a:spcBef>
              <a:spcAft>
                <a:spcPts val="0"/>
              </a:spcAft>
              <a:buSzPts val="1800"/>
              <a:buNone/>
            </a:pPr>
            <a:r>
              <a:rPr lang="en-US" dirty="0"/>
              <a:t>The scopes of this project are-</a:t>
            </a:r>
            <a:endParaRPr dirty="0"/>
          </a:p>
          <a:p>
            <a:pPr lvl="0">
              <a:buClr>
                <a:schemeClr val="accent6"/>
              </a:buClr>
              <a:buFont typeface="Noto Sans Symbols"/>
              <a:buChar char="⮚"/>
            </a:pPr>
            <a:r>
              <a:rPr lang="en-US" dirty="0"/>
              <a:t>User can view various tourist places division-wise of Bangladesh.</a:t>
            </a:r>
          </a:p>
          <a:p>
            <a:pPr lvl="0">
              <a:buClr>
                <a:schemeClr val="accent6"/>
              </a:buClr>
              <a:buFont typeface="Noto Sans Symbols"/>
              <a:buChar char="⮚"/>
            </a:pPr>
            <a:r>
              <a:rPr lang="en-US" dirty="0"/>
              <a:t>User can get different travel agencies contact info if he/she want to go with them.</a:t>
            </a:r>
            <a:endParaRPr b="1" dirty="0"/>
          </a:p>
          <a:p>
            <a:pPr lvl="0">
              <a:buClr>
                <a:schemeClr val="accent6"/>
              </a:buClr>
              <a:buFont typeface="Noto Sans Symbols"/>
              <a:buChar char="⮚"/>
            </a:pPr>
            <a:r>
              <a:rPr lang="en-US" dirty="0"/>
              <a:t>User can get tourist place information at any time.</a:t>
            </a:r>
            <a:endParaRPr dirty="0"/>
          </a:p>
          <a:p>
            <a:pPr marL="457200" lvl="0" indent="-342900" algn="l" rtl="0">
              <a:lnSpc>
                <a:spcPct val="100000"/>
              </a:lnSpc>
              <a:spcBef>
                <a:spcPts val="600"/>
              </a:spcBef>
              <a:spcAft>
                <a:spcPts val="0"/>
              </a:spcAft>
              <a:buClr>
                <a:schemeClr val="accent6"/>
              </a:buClr>
              <a:buSzPts val="1800"/>
              <a:buFont typeface="Noto Sans Symbols"/>
              <a:buChar char="⮚"/>
            </a:pPr>
            <a:r>
              <a:rPr lang="en-US" dirty="0"/>
              <a:t>This app will allow emergency call and text, if the user face any trouble in that place.</a:t>
            </a:r>
          </a:p>
          <a:p>
            <a:pPr lvl="0">
              <a:buClr>
                <a:schemeClr val="accent6"/>
              </a:buClr>
              <a:buFont typeface="Noto Sans Symbols"/>
              <a:buChar char="⮚"/>
            </a:pPr>
            <a:r>
              <a:rPr lang="en-US" dirty="0"/>
              <a:t>User can add new tourist place and details with the user account.</a:t>
            </a:r>
            <a:endParaRPr lang="en-US" b="1" dirty="0"/>
          </a:p>
          <a:p>
            <a:pPr lvl="0">
              <a:buClr>
                <a:schemeClr val="accent6"/>
              </a:buClr>
              <a:buFont typeface="Noto Sans Symbols"/>
              <a:buChar char="⮚"/>
            </a:pPr>
            <a:r>
              <a:rPr lang="en-US" dirty="0"/>
              <a:t>User can know the way of route to go the destination place.</a:t>
            </a:r>
            <a:endParaRPr lang="en-US" b="1" dirty="0"/>
          </a:p>
          <a:p>
            <a:pPr marL="114300" lvl="0" indent="0" algn="l" rtl="0">
              <a:lnSpc>
                <a:spcPct val="100000"/>
              </a:lnSpc>
              <a:spcBef>
                <a:spcPts val="600"/>
              </a:spcBef>
              <a:spcAft>
                <a:spcPts val="0"/>
              </a:spcAft>
              <a:buClr>
                <a:schemeClr val="accent6"/>
              </a:buClr>
              <a:buSzPts val="1800"/>
              <a:buNone/>
            </a:pPr>
            <a:endParaRPr dirty="0"/>
          </a:p>
          <a:p>
            <a:pPr marL="114300" lvl="0" indent="0" algn="l" rtl="0">
              <a:lnSpc>
                <a:spcPct val="100000"/>
              </a:lnSpc>
              <a:spcBef>
                <a:spcPts val="600"/>
              </a:spcBef>
              <a:spcAft>
                <a:spcPts val="0"/>
              </a:spcAft>
              <a:buClr>
                <a:schemeClr val="accent6"/>
              </a:buClr>
              <a:buSzPts val="1800"/>
              <a:buNone/>
            </a:pPr>
            <a:endParaRPr dirty="0"/>
          </a:p>
          <a:p>
            <a:pPr marL="457200" lvl="0" indent="-228600" algn="l" rtl="0">
              <a:lnSpc>
                <a:spcPct val="100000"/>
              </a:lnSpc>
              <a:spcBef>
                <a:spcPts val="600"/>
              </a:spcBef>
              <a:spcAft>
                <a:spcPts val="0"/>
              </a:spcAft>
              <a:buClr>
                <a:schemeClr val="accent6"/>
              </a:buClr>
              <a:buSzPts val="1800"/>
              <a:buFont typeface="Noto Sans Symbols"/>
              <a:buNone/>
            </a:pPr>
            <a:endParaRPr b="1" dirty="0"/>
          </a:p>
          <a:p>
            <a:pPr marL="114300" lvl="0" indent="0" algn="l" rtl="0">
              <a:lnSpc>
                <a:spcPct val="100000"/>
              </a:lnSpc>
              <a:spcBef>
                <a:spcPts val="600"/>
              </a:spcBef>
              <a:spcAft>
                <a:spcPts val="0"/>
              </a:spcAft>
              <a:buClr>
                <a:schemeClr val="accent6"/>
              </a:buClr>
              <a:buSzPts val="1800"/>
              <a:buNone/>
            </a:pPr>
            <a:br>
              <a:rPr lang="en-US" dirty="0"/>
            </a:br>
            <a:endParaRPr b="1" dirty="0"/>
          </a:p>
          <a:p>
            <a:pPr marL="457200" lvl="0" indent="-228600" algn="l" rtl="0">
              <a:lnSpc>
                <a:spcPct val="100000"/>
              </a:lnSpc>
              <a:spcBef>
                <a:spcPts val="600"/>
              </a:spcBef>
              <a:spcAft>
                <a:spcPts val="0"/>
              </a:spcAft>
              <a:buSzPts val="1800"/>
              <a:buNone/>
            </a:pPr>
            <a:endParaRPr dirty="0"/>
          </a:p>
        </p:txBody>
      </p:sp>
      <p:sp>
        <p:nvSpPr>
          <p:cNvPr id="1401" name="Google Shape;1401;p1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5"/>
        <p:cNvGrpSpPr/>
        <p:nvPr/>
      </p:nvGrpSpPr>
      <p:grpSpPr>
        <a:xfrm>
          <a:off x="0" y="0"/>
          <a:ext cx="0" cy="0"/>
          <a:chOff x="0" y="0"/>
          <a:chExt cx="0" cy="0"/>
        </a:xfrm>
      </p:grpSpPr>
      <p:sp>
        <p:nvSpPr>
          <p:cNvPr id="1406" name="Google Shape;1406;p12"/>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a:t>Motivation</a:t>
            </a:r>
            <a:endParaRPr/>
          </a:p>
        </p:txBody>
      </p:sp>
      <p:sp>
        <p:nvSpPr>
          <p:cNvPr id="1407" name="Google Shape;1407;p12"/>
          <p:cNvSpPr txBox="1">
            <a:spLocks noGrp="1"/>
          </p:cNvSpPr>
          <p:nvPr>
            <p:ph type="body" idx="1"/>
          </p:nvPr>
        </p:nvSpPr>
        <p:spPr>
          <a:xfrm>
            <a:off x="718299" y="1762650"/>
            <a:ext cx="6478913" cy="30870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Clr>
                <a:schemeClr val="accent6"/>
              </a:buClr>
              <a:buSzPts val="1800"/>
              <a:buFont typeface="Noto Sans Symbols"/>
              <a:buChar char="⮚"/>
            </a:pPr>
            <a:r>
              <a:rPr lang="en-US" dirty="0"/>
              <a:t>Useful for travel lovers as well as general people.</a:t>
            </a:r>
            <a:endParaRPr dirty="0"/>
          </a:p>
          <a:p>
            <a:pPr marL="457200" lvl="0" indent="-342900" algn="l" rtl="0">
              <a:lnSpc>
                <a:spcPct val="100000"/>
              </a:lnSpc>
              <a:spcBef>
                <a:spcPts val="600"/>
              </a:spcBef>
              <a:spcAft>
                <a:spcPts val="0"/>
              </a:spcAft>
              <a:buClr>
                <a:schemeClr val="accent6"/>
              </a:buClr>
              <a:buSzPts val="1800"/>
              <a:buFont typeface="Noto Sans Symbols"/>
              <a:buChar char="⮚"/>
            </a:pPr>
            <a:r>
              <a:rPr lang="en-US" dirty="0"/>
              <a:t>Tourists from other countries use this app easily to visit Bangladesh.</a:t>
            </a:r>
            <a:endParaRPr dirty="0"/>
          </a:p>
          <a:p>
            <a:pPr marL="457200" lvl="0" indent="-342900" algn="l" rtl="0">
              <a:lnSpc>
                <a:spcPct val="100000"/>
              </a:lnSpc>
              <a:spcBef>
                <a:spcPts val="600"/>
              </a:spcBef>
              <a:spcAft>
                <a:spcPts val="0"/>
              </a:spcAft>
              <a:buClr>
                <a:schemeClr val="accent6"/>
              </a:buClr>
              <a:buSzPts val="1800"/>
              <a:buFont typeface="Noto Sans Symbols"/>
              <a:buChar char="⮚"/>
            </a:pPr>
            <a:r>
              <a:rPr lang="en-US" dirty="0"/>
              <a:t>Anyone can get idea about the beauty of Bangladesh by this app.</a:t>
            </a:r>
            <a:endParaRPr dirty="0"/>
          </a:p>
          <a:p>
            <a:pPr lvl="0">
              <a:buClr>
                <a:schemeClr val="accent6"/>
              </a:buClr>
              <a:buFont typeface="Noto Sans Symbols"/>
              <a:buChar char="⮚"/>
            </a:pPr>
            <a:r>
              <a:rPr lang="en-US" dirty="0"/>
              <a:t>The project is android based aims at the development of Tourism Sector of Bangladesh.</a:t>
            </a:r>
            <a:endParaRPr dirty="0"/>
          </a:p>
        </p:txBody>
      </p:sp>
      <p:sp>
        <p:nvSpPr>
          <p:cNvPr id="1408" name="Google Shape;1408;p12"/>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Google Shape;1413;p13"/>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dirty="0"/>
              <a:t>Target Audience</a:t>
            </a:r>
            <a:endParaRPr dirty="0"/>
          </a:p>
        </p:txBody>
      </p:sp>
      <p:sp>
        <p:nvSpPr>
          <p:cNvPr id="1414" name="Google Shape;1414;p13"/>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t>8</a:t>
            </a:fld>
            <a:endParaRPr/>
          </a:p>
        </p:txBody>
      </p:sp>
      <p:sp>
        <p:nvSpPr>
          <p:cNvPr id="1415" name="Google Shape;1415;p13"/>
          <p:cNvSpPr/>
          <p:nvPr/>
        </p:nvSpPr>
        <p:spPr>
          <a:xfrm>
            <a:off x="5475768" y="2084261"/>
            <a:ext cx="1807529" cy="1052331"/>
          </a:xfrm>
          <a:prstGeom prst="ellipse">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dirty="0"/>
              <a:t>Travel Lovers</a:t>
            </a:r>
            <a:endParaRPr dirty="0"/>
          </a:p>
        </p:txBody>
      </p:sp>
      <p:sp>
        <p:nvSpPr>
          <p:cNvPr id="1416" name="Google Shape;1416;p13"/>
          <p:cNvSpPr/>
          <p:nvPr/>
        </p:nvSpPr>
        <p:spPr>
          <a:xfrm>
            <a:off x="1520458" y="2084262"/>
            <a:ext cx="1726016" cy="1052330"/>
          </a:xfrm>
          <a:prstGeom prst="ellipse">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dirty="0">
                <a:solidFill>
                  <a:schemeClr val="dk1"/>
                </a:solidFill>
              </a:rPr>
              <a:t>Foreign Tourists</a:t>
            </a:r>
            <a:endParaRPr dirty="0"/>
          </a:p>
        </p:txBody>
      </p:sp>
      <p:sp>
        <p:nvSpPr>
          <p:cNvPr id="1417" name="Google Shape;1417;p13"/>
          <p:cNvSpPr/>
          <p:nvPr/>
        </p:nvSpPr>
        <p:spPr>
          <a:xfrm>
            <a:off x="3553933" y="3879113"/>
            <a:ext cx="1717157" cy="1050023"/>
          </a:xfrm>
          <a:prstGeom prst="ellipse">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General</a:t>
            </a:r>
            <a:endParaRPr/>
          </a:p>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People</a:t>
            </a:r>
            <a:endParaRPr/>
          </a:p>
        </p:txBody>
      </p:sp>
      <p:cxnSp>
        <p:nvCxnSpPr>
          <p:cNvPr id="1418" name="Google Shape;1418;p13"/>
          <p:cNvCxnSpPr/>
          <p:nvPr/>
        </p:nvCxnSpPr>
        <p:spPr>
          <a:xfrm>
            <a:off x="4412512" y="2559782"/>
            <a:ext cx="1063257" cy="0"/>
          </a:xfrm>
          <a:prstGeom prst="straightConnector1">
            <a:avLst/>
          </a:prstGeom>
          <a:noFill/>
          <a:ln w="9525" cap="flat" cmpd="sng">
            <a:solidFill>
              <a:srgbClr val="347EB8"/>
            </a:solidFill>
            <a:prstDash val="solid"/>
            <a:round/>
            <a:headEnd type="none" w="sm" len="sm"/>
            <a:tailEnd type="triangle" w="med" len="med"/>
          </a:ln>
        </p:spPr>
      </p:cxnSp>
      <p:cxnSp>
        <p:nvCxnSpPr>
          <p:cNvPr id="1419" name="Google Shape;1419;p13"/>
          <p:cNvCxnSpPr>
            <a:stCxn id="1420" idx="4"/>
            <a:endCxn id="1417" idx="0"/>
          </p:cNvCxnSpPr>
          <p:nvPr/>
        </p:nvCxnSpPr>
        <p:spPr>
          <a:xfrm>
            <a:off x="4412513" y="2665009"/>
            <a:ext cx="0" cy="1214100"/>
          </a:xfrm>
          <a:prstGeom prst="straightConnector1">
            <a:avLst/>
          </a:prstGeom>
          <a:noFill/>
          <a:ln w="9525" cap="flat" cmpd="sng">
            <a:solidFill>
              <a:srgbClr val="347EB8"/>
            </a:solidFill>
            <a:prstDash val="solid"/>
            <a:round/>
            <a:headEnd type="none" w="sm" len="sm"/>
            <a:tailEnd type="triangle" w="med" len="med"/>
          </a:ln>
        </p:spPr>
      </p:cxnSp>
      <p:cxnSp>
        <p:nvCxnSpPr>
          <p:cNvPr id="1421" name="Google Shape;1421;p13"/>
          <p:cNvCxnSpPr/>
          <p:nvPr/>
        </p:nvCxnSpPr>
        <p:spPr>
          <a:xfrm rot="10800000">
            <a:off x="3246474" y="2571748"/>
            <a:ext cx="1166038" cy="0"/>
          </a:xfrm>
          <a:prstGeom prst="straightConnector1">
            <a:avLst/>
          </a:prstGeom>
          <a:noFill/>
          <a:ln w="9525" cap="flat" cmpd="sng">
            <a:solidFill>
              <a:srgbClr val="347EB8"/>
            </a:solidFill>
            <a:prstDash val="solid"/>
            <a:round/>
            <a:headEnd type="none" w="sm" len="sm"/>
            <a:tailEnd type="triangle" w="med" len="med"/>
          </a:ln>
        </p:spPr>
      </p:cxnSp>
      <p:sp>
        <p:nvSpPr>
          <p:cNvPr id="1420" name="Google Shape;1420;p13"/>
          <p:cNvSpPr/>
          <p:nvPr/>
        </p:nvSpPr>
        <p:spPr>
          <a:xfrm>
            <a:off x="4281378" y="2454554"/>
            <a:ext cx="262270" cy="210455"/>
          </a:xfrm>
          <a:prstGeom prst="ellipse">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 name="Rectangle 1">
            <a:extLst>
              <a:ext uri="{FF2B5EF4-FFF2-40B4-BE49-F238E27FC236}">
                <a16:creationId xmlns:a16="http://schemas.microsoft.com/office/drawing/2014/main" id="{618EA24C-179B-4B64-AA1E-20E1D708A7C0}"/>
              </a:ext>
            </a:extLst>
          </p:cNvPr>
          <p:cNvSpPr/>
          <p:nvPr/>
        </p:nvSpPr>
        <p:spPr>
          <a:xfrm>
            <a:off x="4454820" y="2417862"/>
            <a:ext cx="234360" cy="307777"/>
          </a:xfrm>
          <a:prstGeom prst="rect">
            <a:avLst/>
          </a:prstGeom>
        </p:spPr>
        <p:txBody>
          <a:bodyPr wrap="none">
            <a:spAutoFit/>
          </a:bodyPr>
          <a:lstStyle/>
          <a:p>
            <a:r>
              <a:rPr lang="en-US" dirty="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5"/>
        <p:cNvGrpSpPr/>
        <p:nvPr/>
      </p:nvGrpSpPr>
      <p:grpSpPr>
        <a:xfrm>
          <a:off x="0" y="0"/>
          <a:ext cx="0" cy="0"/>
          <a:chOff x="0" y="0"/>
          <a:chExt cx="0" cy="0"/>
        </a:xfrm>
      </p:grpSpPr>
      <p:sp>
        <p:nvSpPr>
          <p:cNvPr id="1426" name="Google Shape;1426;p14"/>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US" dirty="0"/>
              <a:t>How Will it Work?</a:t>
            </a:r>
            <a:endParaRPr dirty="0"/>
          </a:p>
        </p:txBody>
      </p:sp>
      <p:sp>
        <p:nvSpPr>
          <p:cNvPr id="1428" name="Google Shape;1428;p14"/>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
              <a:buNone/>
            </a:pPr>
            <a:fld id="{00000000-1234-1234-1234-123412341234}" type="slidenum">
              <a:rPr lang="en-US"/>
              <a:t>9</a:t>
            </a:fld>
            <a:endParaRPr/>
          </a:p>
        </p:txBody>
      </p:sp>
      <p:sp>
        <p:nvSpPr>
          <p:cNvPr id="1430" name="Google Shape;1430;p14"/>
          <p:cNvSpPr txBox="1"/>
          <p:nvPr/>
        </p:nvSpPr>
        <p:spPr>
          <a:xfrm>
            <a:off x="2281294" y="2442811"/>
            <a:ext cx="1212112" cy="480820"/>
          </a:xfrm>
          <a:prstGeom prst="rect">
            <a:avLst/>
          </a:prstGeom>
          <a:noFill/>
          <a:ln>
            <a:noFill/>
          </a:ln>
        </p:spPr>
        <p:txBody>
          <a:bodyPr spcFirstLastPara="1" wrap="square" lIns="91425" tIns="91425" rIns="91425" bIns="91425" anchor="t" anchorCtr="0">
            <a:noAutofit/>
          </a:bodyPr>
          <a:lstStyle/>
          <a:p>
            <a:pPr marL="76200" marR="0" lvl="0" indent="0" algn="l" rtl="0">
              <a:lnSpc>
                <a:spcPct val="100000"/>
              </a:lnSpc>
              <a:spcBef>
                <a:spcPts val="600"/>
              </a:spcBef>
              <a:spcAft>
                <a:spcPts val="0"/>
              </a:spcAft>
              <a:buClr>
                <a:srgbClr val="D3EBD5"/>
              </a:buClr>
              <a:buSzPts val="2400"/>
              <a:buFont typeface="Titillium Web Light"/>
              <a:buNone/>
            </a:pPr>
            <a:r>
              <a:rPr lang="en-US" sz="2400" dirty="0">
                <a:solidFill>
                  <a:srgbClr val="003B55"/>
                </a:solidFill>
                <a:latin typeface="Titillium Web Light"/>
                <a:sym typeface="Titillium Web Light"/>
              </a:rPr>
              <a:t>User:</a:t>
            </a:r>
            <a:endParaRPr dirty="0"/>
          </a:p>
        </p:txBody>
      </p:sp>
      <p:sp>
        <p:nvSpPr>
          <p:cNvPr id="1432" name="Google Shape;1432;p14"/>
          <p:cNvSpPr txBox="1"/>
          <p:nvPr/>
        </p:nvSpPr>
        <p:spPr>
          <a:xfrm>
            <a:off x="2153705" y="3497700"/>
            <a:ext cx="1207690" cy="480820"/>
          </a:xfrm>
          <a:prstGeom prst="rect">
            <a:avLst/>
          </a:prstGeom>
          <a:noFill/>
          <a:ln>
            <a:noFill/>
          </a:ln>
        </p:spPr>
        <p:txBody>
          <a:bodyPr spcFirstLastPara="1" wrap="square" lIns="91425" tIns="91425" rIns="91425" bIns="91425" anchor="t" anchorCtr="0">
            <a:noAutofit/>
          </a:bodyPr>
          <a:lstStyle/>
          <a:p>
            <a:pPr marL="76200" marR="0" lvl="0" indent="0" algn="l" rtl="0">
              <a:lnSpc>
                <a:spcPct val="100000"/>
              </a:lnSpc>
              <a:spcBef>
                <a:spcPts val="600"/>
              </a:spcBef>
              <a:spcAft>
                <a:spcPts val="0"/>
              </a:spcAft>
              <a:buClr>
                <a:srgbClr val="D3EBD5"/>
              </a:buClr>
              <a:buSzPts val="2400"/>
              <a:buFont typeface="Titillium Web Light"/>
              <a:buNone/>
            </a:pPr>
            <a:r>
              <a:rPr lang="en-US" sz="2400" dirty="0">
                <a:solidFill>
                  <a:srgbClr val="003B55"/>
                </a:solidFill>
                <a:latin typeface="Titillium Web Light"/>
                <a:sym typeface="Titillium Web Light"/>
              </a:rPr>
              <a:t>Guest:</a:t>
            </a:r>
            <a:endParaRPr dirty="0"/>
          </a:p>
        </p:txBody>
      </p:sp>
      <p:sp>
        <p:nvSpPr>
          <p:cNvPr id="11" name="Google Shape;1432;p14">
            <a:extLst>
              <a:ext uri="{FF2B5EF4-FFF2-40B4-BE49-F238E27FC236}">
                <a16:creationId xmlns:a16="http://schemas.microsoft.com/office/drawing/2014/main" id="{4CA6DE32-FD16-4CF0-994F-328C3DC01B24}"/>
              </a:ext>
            </a:extLst>
          </p:cNvPr>
          <p:cNvSpPr txBox="1"/>
          <p:nvPr/>
        </p:nvSpPr>
        <p:spPr>
          <a:xfrm>
            <a:off x="3225790" y="2257941"/>
            <a:ext cx="4849612" cy="857400"/>
          </a:xfrm>
          <a:prstGeom prst="rect">
            <a:avLst/>
          </a:prstGeom>
          <a:noFill/>
          <a:ln>
            <a:noFill/>
          </a:ln>
        </p:spPr>
        <p:txBody>
          <a:bodyPr spcFirstLastPara="1" wrap="square" lIns="91425" tIns="91425" rIns="91425" bIns="91425" anchor="t" anchorCtr="0">
            <a:noAutofit/>
          </a:bodyPr>
          <a:lstStyle/>
          <a:p>
            <a:pPr marL="76200" marR="0" lvl="0" indent="0" algn="l" rtl="0">
              <a:lnSpc>
                <a:spcPct val="100000"/>
              </a:lnSpc>
              <a:spcBef>
                <a:spcPts val="600"/>
              </a:spcBef>
              <a:spcAft>
                <a:spcPts val="0"/>
              </a:spcAft>
              <a:buClr>
                <a:srgbClr val="D3EBD5"/>
              </a:buClr>
              <a:buSzPts val="2400"/>
              <a:buFont typeface="Titillium Web Light"/>
              <a:buNone/>
            </a:pPr>
            <a:r>
              <a:rPr lang="en-US" sz="1800" dirty="0">
                <a:solidFill>
                  <a:srgbClr val="003B55"/>
                </a:solidFill>
                <a:latin typeface="Titillium Web Light"/>
                <a:sym typeface="Titillium Web Light"/>
              </a:rPr>
              <a:t>Can view,  upload photo, add new place, comment, rate place, make emergency call</a:t>
            </a:r>
          </a:p>
          <a:p>
            <a:pPr marL="76200" marR="0" lvl="0" indent="0" algn="l" rtl="0">
              <a:lnSpc>
                <a:spcPct val="100000"/>
              </a:lnSpc>
              <a:spcBef>
                <a:spcPts val="600"/>
              </a:spcBef>
              <a:spcAft>
                <a:spcPts val="0"/>
              </a:spcAft>
              <a:buClr>
                <a:srgbClr val="D3EBD5"/>
              </a:buClr>
              <a:buSzPts val="2400"/>
              <a:buFont typeface="Titillium Web Light"/>
              <a:buNone/>
            </a:pPr>
            <a:r>
              <a:rPr lang="en-US" sz="1800" dirty="0">
                <a:solidFill>
                  <a:srgbClr val="003B55"/>
                </a:solidFill>
                <a:latin typeface="Titillium Web Light"/>
                <a:sym typeface="Titillium Web Light"/>
              </a:rPr>
              <a:t>and message.</a:t>
            </a:r>
            <a:endParaRPr sz="1800" dirty="0"/>
          </a:p>
        </p:txBody>
      </p:sp>
      <p:sp>
        <p:nvSpPr>
          <p:cNvPr id="12" name="Google Shape;1432;p14">
            <a:extLst>
              <a:ext uri="{FF2B5EF4-FFF2-40B4-BE49-F238E27FC236}">
                <a16:creationId xmlns:a16="http://schemas.microsoft.com/office/drawing/2014/main" id="{F81A0B3E-3123-4644-B07C-474D4CBA4903}"/>
              </a:ext>
            </a:extLst>
          </p:cNvPr>
          <p:cNvSpPr txBox="1"/>
          <p:nvPr/>
        </p:nvSpPr>
        <p:spPr>
          <a:xfrm>
            <a:off x="3437854" y="3623815"/>
            <a:ext cx="2212742" cy="480820"/>
          </a:xfrm>
          <a:prstGeom prst="rect">
            <a:avLst/>
          </a:prstGeom>
          <a:noFill/>
          <a:ln>
            <a:noFill/>
          </a:ln>
        </p:spPr>
        <p:txBody>
          <a:bodyPr spcFirstLastPara="1" wrap="square" lIns="91425" tIns="91425" rIns="91425" bIns="91425" anchor="t" anchorCtr="0">
            <a:noAutofit/>
          </a:bodyPr>
          <a:lstStyle/>
          <a:p>
            <a:pPr marL="76200" marR="0" lvl="0" indent="0" algn="l" rtl="0">
              <a:lnSpc>
                <a:spcPct val="100000"/>
              </a:lnSpc>
              <a:spcBef>
                <a:spcPts val="600"/>
              </a:spcBef>
              <a:spcAft>
                <a:spcPts val="0"/>
              </a:spcAft>
              <a:buClr>
                <a:srgbClr val="D3EBD5"/>
              </a:buClr>
              <a:buSzPts val="2400"/>
              <a:buFont typeface="Titillium Web Light"/>
              <a:buNone/>
            </a:pPr>
            <a:r>
              <a:rPr lang="en-US" sz="1800" dirty="0">
                <a:solidFill>
                  <a:srgbClr val="003B55"/>
                </a:solidFill>
                <a:latin typeface="Titillium Web Light"/>
                <a:sym typeface="Titillium Web Light"/>
              </a:rPr>
              <a:t>Only can view</a:t>
            </a:r>
            <a:endParaRPr sz="1800" dirty="0"/>
          </a:p>
        </p:txBody>
      </p:sp>
      <p:sp>
        <p:nvSpPr>
          <p:cNvPr id="13" name="Google Shape;1427;p14">
            <a:extLst>
              <a:ext uri="{FF2B5EF4-FFF2-40B4-BE49-F238E27FC236}">
                <a16:creationId xmlns:a16="http://schemas.microsoft.com/office/drawing/2014/main" id="{1842B3D4-ACF9-45B6-8DBA-F559D1B33E76}"/>
              </a:ext>
            </a:extLst>
          </p:cNvPr>
          <p:cNvSpPr txBox="1">
            <a:spLocks noGrp="1"/>
          </p:cNvSpPr>
          <p:nvPr>
            <p:ph type="body" idx="1"/>
          </p:nvPr>
        </p:nvSpPr>
        <p:spPr>
          <a:xfrm>
            <a:off x="147686" y="2187758"/>
            <a:ext cx="1788628" cy="1820853"/>
          </a:xfrm>
          <a:prstGeom prst="rect">
            <a:avLst/>
          </a:prstGeom>
          <a:noFill/>
          <a:ln>
            <a:noFill/>
          </a:ln>
        </p:spPr>
        <p:txBody>
          <a:bodyPr spcFirstLastPara="1" wrap="square" lIns="91425" tIns="91425" rIns="91425" bIns="91425" anchor="t" anchorCtr="0">
            <a:noAutofit/>
          </a:bodyPr>
          <a:lstStyle/>
          <a:p>
            <a:pPr marL="457200" lvl="0" indent="-381000" algn="l" rtl="0">
              <a:lnSpc>
                <a:spcPct val="100000"/>
              </a:lnSpc>
              <a:spcBef>
                <a:spcPts val="600"/>
              </a:spcBef>
              <a:spcAft>
                <a:spcPts val="0"/>
              </a:spcAft>
              <a:buClr>
                <a:schemeClr val="accent6"/>
              </a:buClr>
              <a:buSzPts val="2400"/>
              <a:buFont typeface="Noto Sans Symbols"/>
              <a:buChar char="⮚"/>
            </a:pPr>
            <a:r>
              <a:rPr lang="en-US" dirty="0"/>
              <a:t>Sign in</a:t>
            </a:r>
          </a:p>
          <a:p>
            <a:pPr marL="457200" lvl="0" indent="-381000" algn="l" rtl="0">
              <a:lnSpc>
                <a:spcPct val="100000"/>
              </a:lnSpc>
              <a:spcBef>
                <a:spcPts val="600"/>
              </a:spcBef>
              <a:spcAft>
                <a:spcPts val="0"/>
              </a:spcAft>
              <a:buClr>
                <a:schemeClr val="accent6"/>
              </a:buClr>
              <a:buSzPts val="2400"/>
              <a:buFont typeface="Noto Sans Symbols"/>
              <a:buChar char="⮚"/>
            </a:pPr>
            <a:r>
              <a:rPr lang="en-US" dirty="0"/>
              <a:t>Sign up</a:t>
            </a:r>
          </a:p>
          <a:p>
            <a:pPr marL="457200" lvl="0" indent="-381000" algn="l" rtl="0">
              <a:lnSpc>
                <a:spcPct val="100000"/>
              </a:lnSpc>
              <a:spcBef>
                <a:spcPts val="600"/>
              </a:spcBef>
              <a:spcAft>
                <a:spcPts val="0"/>
              </a:spcAft>
              <a:buClr>
                <a:schemeClr val="accent6"/>
              </a:buClr>
              <a:buSzPts val="2400"/>
              <a:buFont typeface="Noto Sans Symbols"/>
              <a:buChar char="⮚"/>
            </a:pPr>
            <a:endParaRPr lang="en-US" dirty="0"/>
          </a:p>
          <a:p>
            <a:pPr marL="457200" lvl="0" indent="-381000" algn="l" rtl="0">
              <a:lnSpc>
                <a:spcPct val="100000"/>
              </a:lnSpc>
              <a:spcBef>
                <a:spcPts val="600"/>
              </a:spcBef>
              <a:spcAft>
                <a:spcPts val="0"/>
              </a:spcAft>
              <a:buClr>
                <a:schemeClr val="accent6"/>
              </a:buClr>
              <a:buSzPts val="2400"/>
              <a:buFont typeface="Noto Sans Symbols"/>
              <a:buChar char="⮚"/>
            </a:pPr>
            <a:r>
              <a:rPr lang="en-US" dirty="0"/>
              <a:t>Skip</a:t>
            </a:r>
          </a:p>
        </p:txBody>
      </p:sp>
      <p:sp>
        <p:nvSpPr>
          <p:cNvPr id="14" name="Google Shape;1429;p14">
            <a:extLst>
              <a:ext uri="{FF2B5EF4-FFF2-40B4-BE49-F238E27FC236}">
                <a16:creationId xmlns:a16="http://schemas.microsoft.com/office/drawing/2014/main" id="{B52283BC-22F8-46D6-813B-3E09A2095CE6}"/>
              </a:ext>
            </a:extLst>
          </p:cNvPr>
          <p:cNvSpPr/>
          <p:nvPr/>
        </p:nvSpPr>
        <p:spPr>
          <a:xfrm>
            <a:off x="1812861" y="2456125"/>
            <a:ext cx="329609" cy="701748"/>
          </a:xfrm>
          <a:prstGeom prst="rightBrace">
            <a:avLst>
              <a:gd name="adj1" fmla="val 8333"/>
              <a:gd name="adj2" fmla="val 51439"/>
            </a:avLst>
          </a:prstGeom>
          <a:noFill/>
          <a:ln w="9525" cap="flat" cmpd="sng">
            <a:solidFill>
              <a:srgbClr val="347EB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5" name="Google Shape;1431;p14">
            <a:extLst>
              <a:ext uri="{FF2B5EF4-FFF2-40B4-BE49-F238E27FC236}">
                <a16:creationId xmlns:a16="http://schemas.microsoft.com/office/drawing/2014/main" id="{79EDEB19-7D49-43E3-AC3E-E3148C600DEB}"/>
              </a:ext>
            </a:extLst>
          </p:cNvPr>
          <p:cNvSpPr/>
          <p:nvPr/>
        </p:nvSpPr>
        <p:spPr>
          <a:xfrm>
            <a:off x="1770335" y="3666347"/>
            <a:ext cx="329609" cy="404037"/>
          </a:xfrm>
          <a:prstGeom prst="rightBrace">
            <a:avLst>
              <a:gd name="adj1" fmla="val 8333"/>
              <a:gd name="adj2" fmla="val 50000"/>
            </a:avLst>
          </a:prstGeom>
          <a:noFill/>
          <a:ln w="9525" cap="flat" cmpd="sng">
            <a:solidFill>
              <a:srgbClr val="347EB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15088089"/>
      </p:ext>
    </p:extLst>
  </p:cSld>
  <p:clrMapOvr>
    <a:masterClrMapping/>
  </p:clrMapOvr>
</p:sld>
</file>

<file path=ppt/theme/theme1.xml><?xml version="1.0" encoding="utf-8"?>
<a:theme xmlns:a="http://schemas.openxmlformats.org/drawingml/2006/main" name="Mowbra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853</TotalTime>
  <Words>395</Words>
  <Application>Microsoft Office PowerPoint</Application>
  <PresentationFormat>On-screen Show (16:9)</PresentationFormat>
  <Paragraphs>81</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Titillium Web Light</vt:lpstr>
      <vt:lpstr>Lato</vt:lpstr>
      <vt:lpstr>Noto Sans Symbols</vt:lpstr>
      <vt:lpstr>Dosis ExtraLight</vt:lpstr>
      <vt:lpstr>Titillium Web</vt:lpstr>
      <vt:lpstr>Arial</vt:lpstr>
      <vt:lpstr>Mowbray template</vt:lpstr>
      <vt:lpstr>Visit  Bangladesh</vt:lpstr>
      <vt:lpstr>PowerPoint Presentation</vt:lpstr>
      <vt:lpstr>INTRODUCTION</vt:lpstr>
      <vt:lpstr>Before Using App</vt:lpstr>
      <vt:lpstr>After Using App</vt:lpstr>
      <vt:lpstr>Scope</vt:lpstr>
      <vt:lpstr>Motivation</vt:lpstr>
      <vt:lpstr>Target Audience</vt:lpstr>
      <vt:lpstr>How Will it Work?</vt:lpstr>
      <vt:lpstr>Work Plan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Visit  Bangladesh</dc:title>
  <cp:lastModifiedBy>User</cp:lastModifiedBy>
  <cp:revision>28</cp:revision>
  <dcterms:modified xsi:type="dcterms:W3CDTF">2020-02-24T09:13:48Z</dcterms:modified>
</cp:coreProperties>
</file>