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58" r:id="rId3"/>
    <p:sldId id="259" r:id="rId4"/>
    <p:sldId id="342" r:id="rId5"/>
    <p:sldId id="260" r:id="rId6"/>
    <p:sldId id="261" r:id="rId7"/>
    <p:sldId id="343" r:id="rId8"/>
    <p:sldId id="344" r:id="rId9"/>
    <p:sldId id="345" r:id="rId10"/>
    <p:sldId id="310" r:id="rId11"/>
    <p:sldId id="346" r:id="rId12"/>
    <p:sldId id="315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Ubuntu" panose="020B0604020202020204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4ECB5-6E79-4E39-8556-6E0B97FC7927}">
  <a:tblStyle styleId="{85D4ECB5-6E79-4E39-8556-6E0B97FC7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ba8d14178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ba8d14178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ba8d14178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ba8d14178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82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590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ba8d1417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ba8d1417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6f39c49ba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6f39c49ba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6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ba8d14178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ba8d14178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01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3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/>
          <p:nvPr/>
        </p:nvSpPr>
        <p:spPr>
          <a:xfrm flipH="1">
            <a:off x="-1572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0" name="Google Shape;640;p33"/>
          <p:cNvCxnSpPr/>
          <p:nvPr/>
        </p:nvCxnSpPr>
        <p:spPr>
          <a:xfrm rot="10800000">
            <a:off x="-203670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1" name="Google Shape;641;p33"/>
          <p:cNvSpPr/>
          <p:nvPr/>
        </p:nvSpPr>
        <p:spPr>
          <a:xfrm flipH="1">
            <a:off x="-559225" y="2137607"/>
            <a:ext cx="1192383" cy="607935"/>
          </a:xfrm>
          <a:custGeom>
            <a:avLst/>
            <a:gdLst/>
            <a:ahLst/>
            <a:cxnLst/>
            <a:rect l="l" t="t" r="r" b="b"/>
            <a:pathLst>
              <a:path w="32998" h="16824" extrusionOk="0">
                <a:moveTo>
                  <a:pt x="20506" y="1"/>
                </a:moveTo>
                <a:cubicBezTo>
                  <a:pt x="16572" y="1"/>
                  <a:pt x="13392" y="3181"/>
                  <a:pt x="13392" y="7115"/>
                </a:cubicBezTo>
                <a:cubicBezTo>
                  <a:pt x="13392" y="7638"/>
                  <a:pt x="13433" y="8140"/>
                  <a:pt x="13538" y="8621"/>
                </a:cubicBezTo>
                <a:cubicBezTo>
                  <a:pt x="13099" y="8412"/>
                  <a:pt x="12638" y="8307"/>
                  <a:pt x="12115" y="8307"/>
                </a:cubicBezTo>
                <a:cubicBezTo>
                  <a:pt x="10148" y="8307"/>
                  <a:pt x="8558" y="9918"/>
                  <a:pt x="8558" y="11864"/>
                </a:cubicBezTo>
                <a:cubicBezTo>
                  <a:pt x="8558" y="12220"/>
                  <a:pt x="8600" y="12534"/>
                  <a:pt x="8684" y="12848"/>
                </a:cubicBezTo>
                <a:cubicBezTo>
                  <a:pt x="8056" y="12994"/>
                  <a:pt x="7617" y="13538"/>
                  <a:pt x="7617" y="14208"/>
                </a:cubicBezTo>
                <a:cubicBezTo>
                  <a:pt x="7617" y="14438"/>
                  <a:pt x="7680" y="14668"/>
                  <a:pt x="7784" y="14877"/>
                </a:cubicBezTo>
                <a:lnTo>
                  <a:pt x="1" y="16823"/>
                </a:lnTo>
                <a:lnTo>
                  <a:pt x="32997" y="16823"/>
                </a:lnTo>
                <a:lnTo>
                  <a:pt x="32997" y="13057"/>
                </a:lnTo>
                <a:lnTo>
                  <a:pt x="32997" y="7617"/>
                </a:lnTo>
                <a:cubicBezTo>
                  <a:pt x="32097" y="6068"/>
                  <a:pt x="30382" y="5022"/>
                  <a:pt x="28457" y="5022"/>
                </a:cubicBezTo>
                <a:cubicBezTo>
                  <a:pt x="28059" y="5022"/>
                  <a:pt x="27703" y="5043"/>
                  <a:pt x="27327" y="5127"/>
                </a:cubicBezTo>
                <a:cubicBezTo>
                  <a:pt x="26469" y="2177"/>
                  <a:pt x="23749" y="1"/>
                  <a:pt x="205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3"/>
          <p:cNvSpPr/>
          <p:nvPr/>
        </p:nvSpPr>
        <p:spPr>
          <a:xfrm flipH="1">
            <a:off x="-277208" y="979656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44" y="1"/>
                  <a:pt x="14333" y="3411"/>
                  <a:pt x="14333" y="7617"/>
                </a:cubicBezTo>
                <a:cubicBezTo>
                  <a:pt x="14333" y="8161"/>
                  <a:pt x="14396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65" y="10630"/>
                  <a:pt x="9165" y="12743"/>
                </a:cubicBezTo>
                <a:cubicBezTo>
                  <a:pt x="9165" y="13120"/>
                  <a:pt x="9207" y="13455"/>
                  <a:pt x="9291" y="13790"/>
                </a:cubicBezTo>
                <a:cubicBezTo>
                  <a:pt x="8642" y="13936"/>
                  <a:pt x="8140" y="14543"/>
                  <a:pt x="8140" y="15254"/>
                </a:cubicBezTo>
                <a:cubicBezTo>
                  <a:pt x="8140" y="15505"/>
                  <a:pt x="8223" y="15777"/>
                  <a:pt x="8328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40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8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75" y="7199"/>
                </a:cubicBezTo>
                <a:cubicBezTo>
                  <a:pt x="35968" y="7199"/>
                  <a:pt x="35382" y="7303"/>
                  <a:pt x="34901" y="7512"/>
                </a:cubicBezTo>
                <a:cubicBezTo>
                  <a:pt x="33855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52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3"/>
          <p:cNvSpPr/>
          <p:nvPr/>
        </p:nvSpPr>
        <p:spPr>
          <a:xfrm flipH="1">
            <a:off x="1111724" y="2135331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65" y="1"/>
                  <a:pt x="14333" y="3411"/>
                  <a:pt x="14333" y="7617"/>
                </a:cubicBezTo>
                <a:cubicBezTo>
                  <a:pt x="14333" y="8161"/>
                  <a:pt x="14375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44" y="10630"/>
                  <a:pt x="9144" y="12743"/>
                </a:cubicBezTo>
                <a:cubicBezTo>
                  <a:pt x="9144" y="13120"/>
                  <a:pt x="9207" y="13455"/>
                  <a:pt x="9290" y="13790"/>
                </a:cubicBezTo>
                <a:cubicBezTo>
                  <a:pt x="8621" y="13936"/>
                  <a:pt x="8140" y="14543"/>
                  <a:pt x="8140" y="15254"/>
                </a:cubicBezTo>
                <a:cubicBezTo>
                  <a:pt x="8140" y="15505"/>
                  <a:pt x="8202" y="15777"/>
                  <a:pt x="8307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19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7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54" y="7199"/>
                </a:cubicBezTo>
                <a:cubicBezTo>
                  <a:pt x="35968" y="7199"/>
                  <a:pt x="35382" y="7303"/>
                  <a:pt x="34880" y="7512"/>
                </a:cubicBezTo>
                <a:cubicBezTo>
                  <a:pt x="33834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31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3"/>
          <p:cNvSpPr/>
          <p:nvPr/>
        </p:nvSpPr>
        <p:spPr>
          <a:xfrm flipH="1">
            <a:off x="318602" y="3537871"/>
            <a:ext cx="661596" cy="331177"/>
          </a:xfrm>
          <a:custGeom>
            <a:avLst/>
            <a:gdLst/>
            <a:ahLst/>
            <a:cxnLst/>
            <a:rect l="l" t="t" r="r" b="b"/>
            <a:pathLst>
              <a:path w="18309" h="9165" extrusionOk="0">
                <a:moveTo>
                  <a:pt x="9165" y="0"/>
                </a:moveTo>
                <a:cubicBezTo>
                  <a:pt x="4102" y="0"/>
                  <a:pt x="1" y="4122"/>
                  <a:pt x="1" y="9165"/>
                </a:cubicBezTo>
                <a:lnTo>
                  <a:pt x="18309" y="9165"/>
                </a:lnTo>
                <a:cubicBezTo>
                  <a:pt x="18309" y="4122"/>
                  <a:pt x="14208" y="0"/>
                  <a:pt x="916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3"/>
          <p:cNvSpPr/>
          <p:nvPr/>
        </p:nvSpPr>
        <p:spPr>
          <a:xfrm flipH="1">
            <a:off x="748788" y="3637675"/>
            <a:ext cx="462781" cy="231372"/>
          </a:xfrm>
          <a:custGeom>
            <a:avLst/>
            <a:gdLst/>
            <a:ahLst/>
            <a:cxnLst/>
            <a:rect l="l" t="t" r="r" b="b"/>
            <a:pathLst>
              <a:path w="12807" h="6403" extrusionOk="0">
                <a:moveTo>
                  <a:pt x="6404" y="0"/>
                </a:moveTo>
                <a:cubicBezTo>
                  <a:pt x="2868" y="0"/>
                  <a:pt x="1" y="2867"/>
                  <a:pt x="1" y="6403"/>
                </a:cubicBezTo>
                <a:lnTo>
                  <a:pt x="12806" y="6403"/>
                </a:lnTo>
                <a:cubicBezTo>
                  <a:pt x="12806" y="2867"/>
                  <a:pt x="9940" y="0"/>
                  <a:pt x="64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3"/>
          <p:cNvSpPr/>
          <p:nvPr/>
        </p:nvSpPr>
        <p:spPr>
          <a:xfrm flipH="1">
            <a:off x="-31472" y="3751067"/>
            <a:ext cx="238202" cy="118740"/>
          </a:xfrm>
          <a:custGeom>
            <a:avLst/>
            <a:gdLst/>
            <a:ahLst/>
            <a:cxnLst/>
            <a:rect l="l" t="t" r="r" b="b"/>
            <a:pathLst>
              <a:path w="6592" h="3286" extrusionOk="0">
                <a:moveTo>
                  <a:pt x="3285" y="1"/>
                </a:moveTo>
                <a:cubicBezTo>
                  <a:pt x="1486" y="1"/>
                  <a:pt x="0" y="1465"/>
                  <a:pt x="0" y="3286"/>
                </a:cubicBezTo>
                <a:lnTo>
                  <a:pt x="6591" y="3286"/>
                </a:lnTo>
                <a:cubicBezTo>
                  <a:pt x="6591" y="1465"/>
                  <a:pt x="5085" y="1"/>
                  <a:pt x="328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3"/>
          <p:cNvSpPr/>
          <p:nvPr/>
        </p:nvSpPr>
        <p:spPr>
          <a:xfrm flipH="1">
            <a:off x="2087044" y="2351201"/>
            <a:ext cx="709222" cy="691949"/>
          </a:xfrm>
          <a:custGeom>
            <a:avLst/>
            <a:gdLst/>
            <a:ahLst/>
            <a:cxnLst/>
            <a:rect l="l" t="t" r="r" b="b"/>
            <a:pathLst>
              <a:path w="19627" h="19149" extrusionOk="0">
                <a:moveTo>
                  <a:pt x="9811" y="0"/>
                </a:moveTo>
                <a:cubicBezTo>
                  <a:pt x="4722" y="0"/>
                  <a:pt x="515" y="3995"/>
                  <a:pt x="251" y="9134"/>
                </a:cubicBezTo>
                <a:cubicBezTo>
                  <a:pt x="0" y="14406"/>
                  <a:pt x="4080" y="18884"/>
                  <a:pt x="9353" y="19135"/>
                </a:cubicBezTo>
                <a:cubicBezTo>
                  <a:pt x="9520" y="19144"/>
                  <a:pt x="9687" y="19148"/>
                  <a:pt x="9852" y="19148"/>
                </a:cubicBezTo>
                <a:cubicBezTo>
                  <a:pt x="14924" y="19148"/>
                  <a:pt x="19112" y="15160"/>
                  <a:pt x="19375" y="10033"/>
                </a:cubicBezTo>
                <a:cubicBezTo>
                  <a:pt x="19626" y="4761"/>
                  <a:pt x="15546" y="283"/>
                  <a:pt x="10274" y="11"/>
                </a:cubicBezTo>
                <a:cubicBezTo>
                  <a:pt x="10118" y="4"/>
                  <a:pt x="9964" y="0"/>
                  <a:pt x="98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3"/>
          <p:cNvSpPr/>
          <p:nvPr/>
        </p:nvSpPr>
        <p:spPr>
          <a:xfrm flipH="1">
            <a:off x="2386459" y="2628175"/>
            <a:ext cx="83183" cy="1238599"/>
          </a:xfrm>
          <a:custGeom>
            <a:avLst/>
            <a:gdLst/>
            <a:ahLst/>
            <a:cxnLst/>
            <a:rect l="l" t="t" r="r" b="b"/>
            <a:pathLst>
              <a:path w="2302" h="34277" extrusionOk="0">
                <a:moveTo>
                  <a:pt x="1044" y="1"/>
                </a:moveTo>
                <a:cubicBezTo>
                  <a:pt x="1038" y="1"/>
                  <a:pt x="1032" y="2"/>
                  <a:pt x="1025" y="4"/>
                </a:cubicBezTo>
                <a:cubicBezTo>
                  <a:pt x="900" y="25"/>
                  <a:pt x="753" y="360"/>
                  <a:pt x="691" y="778"/>
                </a:cubicBezTo>
                <a:cubicBezTo>
                  <a:pt x="691" y="778"/>
                  <a:pt x="691" y="799"/>
                  <a:pt x="649" y="862"/>
                </a:cubicBezTo>
                <a:cubicBezTo>
                  <a:pt x="649" y="904"/>
                  <a:pt x="628" y="1008"/>
                  <a:pt x="628" y="1113"/>
                </a:cubicBezTo>
                <a:cubicBezTo>
                  <a:pt x="607" y="1364"/>
                  <a:pt x="586" y="1699"/>
                  <a:pt x="523" y="2117"/>
                </a:cubicBezTo>
                <a:cubicBezTo>
                  <a:pt x="439" y="2975"/>
                  <a:pt x="377" y="4210"/>
                  <a:pt x="377" y="5674"/>
                </a:cubicBezTo>
                <a:cubicBezTo>
                  <a:pt x="377" y="7139"/>
                  <a:pt x="439" y="8855"/>
                  <a:pt x="586" y="10696"/>
                </a:cubicBezTo>
                <a:cubicBezTo>
                  <a:pt x="628" y="11617"/>
                  <a:pt x="711" y="12558"/>
                  <a:pt x="795" y="13500"/>
                </a:cubicBezTo>
                <a:cubicBezTo>
                  <a:pt x="858" y="14420"/>
                  <a:pt x="942" y="15425"/>
                  <a:pt x="1004" y="16366"/>
                </a:cubicBezTo>
                <a:cubicBezTo>
                  <a:pt x="1004" y="16597"/>
                  <a:pt x="1025" y="16848"/>
                  <a:pt x="1025" y="17078"/>
                </a:cubicBezTo>
                <a:lnTo>
                  <a:pt x="1025" y="17768"/>
                </a:lnTo>
                <a:lnTo>
                  <a:pt x="1025" y="19191"/>
                </a:lnTo>
                <a:cubicBezTo>
                  <a:pt x="1025" y="19421"/>
                  <a:pt x="1025" y="19672"/>
                  <a:pt x="1004" y="19902"/>
                </a:cubicBezTo>
                <a:cubicBezTo>
                  <a:pt x="1004" y="20133"/>
                  <a:pt x="963" y="20363"/>
                  <a:pt x="963" y="20593"/>
                </a:cubicBezTo>
                <a:cubicBezTo>
                  <a:pt x="942" y="21074"/>
                  <a:pt x="942" y="21514"/>
                  <a:pt x="921" y="21995"/>
                </a:cubicBezTo>
                <a:cubicBezTo>
                  <a:pt x="858" y="22895"/>
                  <a:pt x="837" y="23773"/>
                  <a:pt x="795" y="24610"/>
                </a:cubicBezTo>
                <a:cubicBezTo>
                  <a:pt x="753" y="25029"/>
                  <a:pt x="753" y="25447"/>
                  <a:pt x="732" y="25824"/>
                </a:cubicBezTo>
                <a:cubicBezTo>
                  <a:pt x="732" y="26033"/>
                  <a:pt x="711" y="26221"/>
                  <a:pt x="711" y="26410"/>
                </a:cubicBezTo>
                <a:lnTo>
                  <a:pt x="711" y="26535"/>
                </a:lnTo>
                <a:lnTo>
                  <a:pt x="711" y="26703"/>
                </a:lnTo>
                <a:lnTo>
                  <a:pt x="711" y="26975"/>
                </a:lnTo>
                <a:cubicBezTo>
                  <a:pt x="711" y="27707"/>
                  <a:pt x="732" y="28376"/>
                  <a:pt x="732" y="28941"/>
                </a:cubicBezTo>
                <a:cubicBezTo>
                  <a:pt x="732" y="29527"/>
                  <a:pt x="711" y="30009"/>
                  <a:pt x="691" y="30427"/>
                </a:cubicBezTo>
                <a:cubicBezTo>
                  <a:pt x="649" y="30845"/>
                  <a:pt x="628" y="31159"/>
                  <a:pt x="586" y="31369"/>
                </a:cubicBezTo>
                <a:cubicBezTo>
                  <a:pt x="544" y="31473"/>
                  <a:pt x="544" y="31557"/>
                  <a:pt x="544" y="31620"/>
                </a:cubicBezTo>
                <a:cubicBezTo>
                  <a:pt x="544" y="31662"/>
                  <a:pt x="523" y="31682"/>
                  <a:pt x="523" y="31682"/>
                </a:cubicBezTo>
                <a:cubicBezTo>
                  <a:pt x="481" y="32038"/>
                  <a:pt x="419" y="32352"/>
                  <a:pt x="377" y="32603"/>
                </a:cubicBezTo>
                <a:cubicBezTo>
                  <a:pt x="314" y="32875"/>
                  <a:pt x="272" y="33105"/>
                  <a:pt x="230" y="33294"/>
                </a:cubicBezTo>
                <a:cubicBezTo>
                  <a:pt x="230" y="33314"/>
                  <a:pt x="230" y="33335"/>
                  <a:pt x="209" y="33356"/>
                </a:cubicBezTo>
                <a:cubicBezTo>
                  <a:pt x="209" y="33398"/>
                  <a:pt x="209" y="33398"/>
                  <a:pt x="188" y="33419"/>
                </a:cubicBezTo>
                <a:cubicBezTo>
                  <a:pt x="188" y="33461"/>
                  <a:pt x="147" y="33503"/>
                  <a:pt x="147" y="33524"/>
                </a:cubicBezTo>
                <a:cubicBezTo>
                  <a:pt x="147" y="33545"/>
                  <a:pt x="126" y="33607"/>
                  <a:pt x="126" y="33628"/>
                </a:cubicBezTo>
                <a:cubicBezTo>
                  <a:pt x="126" y="33649"/>
                  <a:pt x="105" y="33670"/>
                  <a:pt x="105" y="33733"/>
                </a:cubicBezTo>
                <a:cubicBezTo>
                  <a:pt x="105" y="33754"/>
                  <a:pt x="105" y="33754"/>
                  <a:pt x="84" y="33775"/>
                </a:cubicBezTo>
                <a:cubicBezTo>
                  <a:pt x="84" y="33817"/>
                  <a:pt x="84" y="33817"/>
                  <a:pt x="42" y="33838"/>
                </a:cubicBezTo>
                <a:cubicBezTo>
                  <a:pt x="42" y="33858"/>
                  <a:pt x="21" y="33879"/>
                  <a:pt x="21" y="33921"/>
                </a:cubicBezTo>
                <a:cubicBezTo>
                  <a:pt x="21" y="33963"/>
                  <a:pt x="0" y="34026"/>
                  <a:pt x="21" y="34068"/>
                </a:cubicBezTo>
                <a:cubicBezTo>
                  <a:pt x="42" y="34172"/>
                  <a:pt x="147" y="34256"/>
                  <a:pt x="335" y="34277"/>
                </a:cubicBezTo>
                <a:cubicBezTo>
                  <a:pt x="523" y="34277"/>
                  <a:pt x="816" y="34193"/>
                  <a:pt x="1046" y="33984"/>
                </a:cubicBezTo>
                <a:cubicBezTo>
                  <a:pt x="1297" y="33775"/>
                  <a:pt x="1507" y="33503"/>
                  <a:pt x="1674" y="33147"/>
                </a:cubicBezTo>
                <a:cubicBezTo>
                  <a:pt x="1820" y="32812"/>
                  <a:pt x="1967" y="32457"/>
                  <a:pt x="2009" y="32059"/>
                </a:cubicBezTo>
                <a:lnTo>
                  <a:pt x="2009" y="32059"/>
                </a:lnTo>
                <a:cubicBezTo>
                  <a:pt x="2000" y="32063"/>
                  <a:pt x="1994" y="32065"/>
                  <a:pt x="1988" y="32065"/>
                </a:cubicBezTo>
                <a:cubicBezTo>
                  <a:pt x="1967" y="32065"/>
                  <a:pt x="1967" y="32038"/>
                  <a:pt x="1967" y="32038"/>
                </a:cubicBezTo>
                <a:cubicBezTo>
                  <a:pt x="1967" y="32038"/>
                  <a:pt x="1967" y="32017"/>
                  <a:pt x="1988" y="31934"/>
                </a:cubicBezTo>
                <a:cubicBezTo>
                  <a:pt x="1988" y="31871"/>
                  <a:pt x="2009" y="31766"/>
                  <a:pt x="2051" y="31641"/>
                </a:cubicBezTo>
                <a:cubicBezTo>
                  <a:pt x="2072" y="31410"/>
                  <a:pt x="2113" y="31034"/>
                  <a:pt x="2155" y="30594"/>
                </a:cubicBezTo>
                <a:cubicBezTo>
                  <a:pt x="2176" y="30155"/>
                  <a:pt x="2197" y="29632"/>
                  <a:pt x="2197" y="29004"/>
                </a:cubicBezTo>
                <a:cubicBezTo>
                  <a:pt x="2197" y="28397"/>
                  <a:pt x="2176" y="27728"/>
                  <a:pt x="2155" y="26996"/>
                </a:cubicBezTo>
                <a:lnTo>
                  <a:pt x="2155" y="26724"/>
                </a:lnTo>
                <a:lnTo>
                  <a:pt x="2155" y="26472"/>
                </a:lnTo>
                <a:cubicBezTo>
                  <a:pt x="2155" y="26284"/>
                  <a:pt x="2155" y="26075"/>
                  <a:pt x="2176" y="25887"/>
                </a:cubicBezTo>
                <a:cubicBezTo>
                  <a:pt x="2176" y="25489"/>
                  <a:pt x="2197" y="25112"/>
                  <a:pt x="2197" y="24694"/>
                </a:cubicBezTo>
                <a:cubicBezTo>
                  <a:pt x="2218" y="23857"/>
                  <a:pt x="2260" y="22957"/>
                  <a:pt x="2281" y="22037"/>
                </a:cubicBezTo>
                <a:cubicBezTo>
                  <a:pt x="2281" y="21597"/>
                  <a:pt x="2281" y="21137"/>
                  <a:pt x="2302" y="20656"/>
                </a:cubicBezTo>
                <a:lnTo>
                  <a:pt x="2302" y="19944"/>
                </a:lnTo>
                <a:lnTo>
                  <a:pt x="2302" y="19212"/>
                </a:lnTo>
                <a:cubicBezTo>
                  <a:pt x="2302" y="18731"/>
                  <a:pt x="2281" y="18249"/>
                  <a:pt x="2281" y="17747"/>
                </a:cubicBezTo>
                <a:cubicBezTo>
                  <a:pt x="2281" y="17517"/>
                  <a:pt x="2281" y="17266"/>
                  <a:pt x="2260" y="17015"/>
                </a:cubicBezTo>
                <a:cubicBezTo>
                  <a:pt x="2260" y="16785"/>
                  <a:pt x="2197" y="16534"/>
                  <a:pt x="2197" y="16283"/>
                </a:cubicBezTo>
                <a:cubicBezTo>
                  <a:pt x="2092" y="15299"/>
                  <a:pt x="1988" y="14337"/>
                  <a:pt x="1883" y="13395"/>
                </a:cubicBezTo>
                <a:cubicBezTo>
                  <a:pt x="1779" y="12454"/>
                  <a:pt x="1674" y="11512"/>
                  <a:pt x="1569" y="10591"/>
                </a:cubicBezTo>
                <a:cubicBezTo>
                  <a:pt x="1360" y="8792"/>
                  <a:pt x="1214" y="7076"/>
                  <a:pt x="1151" y="5653"/>
                </a:cubicBezTo>
                <a:cubicBezTo>
                  <a:pt x="1067" y="4210"/>
                  <a:pt x="1109" y="2996"/>
                  <a:pt x="1130" y="2138"/>
                </a:cubicBezTo>
                <a:cubicBezTo>
                  <a:pt x="1151" y="1720"/>
                  <a:pt x="1172" y="1385"/>
                  <a:pt x="1172" y="1176"/>
                </a:cubicBezTo>
                <a:cubicBezTo>
                  <a:pt x="1172" y="1071"/>
                  <a:pt x="1214" y="967"/>
                  <a:pt x="1214" y="904"/>
                </a:cubicBezTo>
                <a:lnTo>
                  <a:pt x="1214" y="841"/>
                </a:lnTo>
                <a:cubicBezTo>
                  <a:pt x="1253" y="364"/>
                  <a:pt x="1161" y="1"/>
                  <a:pt x="104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flipH="1">
            <a:off x="2319935" y="2688773"/>
            <a:ext cx="124015" cy="335008"/>
          </a:xfrm>
          <a:custGeom>
            <a:avLst/>
            <a:gdLst/>
            <a:ahLst/>
            <a:cxnLst/>
            <a:rect l="l" t="t" r="r" b="b"/>
            <a:pathLst>
              <a:path w="3432" h="9271" extrusionOk="0">
                <a:moveTo>
                  <a:pt x="3306" y="1"/>
                </a:moveTo>
                <a:cubicBezTo>
                  <a:pt x="3265" y="1"/>
                  <a:pt x="3181" y="64"/>
                  <a:pt x="3160" y="168"/>
                </a:cubicBezTo>
                <a:cubicBezTo>
                  <a:pt x="3160" y="168"/>
                  <a:pt x="3097" y="315"/>
                  <a:pt x="3055" y="545"/>
                </a:cubicBezTo>
                <a:cubicBezTo>
                  <a:pt x="2972" y="775"/>
                  <a:pt x="2867" y="1089"/>
                  <a:pt x="2721" y="1466"/>
                </a:cubicBezTo>
                <a:cubicBezTo>
                  <a:pt x="2553" y="1821"/>
                  <a:pt x="2365" y="2261"/>
                  <a:pt x="2156" y="2742"/>
                </a:cubicBezTo>
                <a:cubicBezTo>
                  <a:pt x="1946" y="3202"/>
                  <a:pt x="1716" y="3704"/>
                  <a:pt x="1486" y="4207"/>
                </a:cubicBezTo>
                <a:cubicBezTo>
                  <a:pt x="1256" y="4709"/>
                  <a:pt x="1047" y="5190"/>
                  <a:pt x="837" y="5692"/>
                </a:cubicBezTo>
                <a:cubicBezTo>
                  <a:pt x="733" y="5922"/>
                  <a:pt x="649" y="6173"/>
                  <a:pt x="565" y="6404"/>
                </a:cubicBezTo>
                <a:cubicBezTo>
                  <a:pt x="524" y="6508"/>
                  <a:pt x="482" y="6634"/>
                  <a:pt x="461" y="6738"/>
                </a:cubicBezTo>
                <a:cubicBezTo>
                  <a:pt x="440" y="6843"/>
                  <a:pt x="419" y="6948"/>
                  <a:pt x="356" y="7052"/>
                </a:cubicBezTo>
                <a:cubicBezTo>
                  <a:pt x="335" y="7157"/>
                  <a:pt x="314" y="7261"/>
                  <a:pt x="272" y="7345"/>
                </a:cubicBezTo>
                <a:cubicBezTo>
                  <a:pt x="252" y="7450"/>
                  <a:pt x="231" y="7533"/>
                  <a:pt x="210" y="7596"/>
                </a:cubicBezTo>
                <a:cubicBezTo>
                  <a:pt x="168" y="7764"/>
                  <a:pt x="126" y="7910"/>
                  <a:pt x="105" y="8036"/>
                </a:cubicBezTo>
                <a:cubicBezTo>
                  <a:pt x="42" y="8287"/>
                  <a:pt x="21" y="8433"/>
                  <a:pt x="21" y="8433"/>
                </a:cubicBezTo>
                <a:cubicBezTo>
                  <a:pt x="21" y="8496"/>
                  <a:pt x="0" y="8538"/>
                  <a:pt x="0" y="8601"/>
                </a:cubicBezTo>
                <a:lnTo>
                  <a:pt x="0" y="8747"/>
                </a:lnTo>
                <a:cubicBezTo>
                  <a:pt x="0" y="8852"/>
                  <a:pt x="21" y="8935"/>
                  <a:pt x="42" y="9019"/>
                </a:cubicBezTo>
                <a:cubicBezTo>
                  <a:pt x="105" y="9166"/>
                  <a:pt x="168" y="9249"/>
                  <a:pt x="314" y="9270"/>
                </a:cubicBezTo>
                <a:cubicBezTo>
                  <a:pt x="419" y="9270"/>
                  <a:pt x="524" y="9228"/>
                  <a:pt x="586" y="9082"/>
                </a:cubicBezTo>
                <a:cubicBezTo>
                  <a:pt x="649" y="9040"/>
                  <a:pt x="670" y="8956"/>
                  <a:pt x="691" y="8873"/>
                </a:cubicBezTo>
                <a:cubicBezTo>
                  <a:pt x="733" y="8831"/>
                  <a:pt x="733" y="8810"/>
                  <a:pt x="733" y="8747"/>
                </a:cubicBezTo>
                <a:cubicBezTo>
                  <a:pt x="775" y="8705"/>
                  <a:pt x="817" y="8642"/>
                  <a:pt x="817" y="8559"/>
                </a:cubicBezTo>
                <a:cubicBezTo>
                  <a:pt x="817" y="8559"/>
                  <a:pt x="837" y="8433"/>
                  <a:pt x="858" y="8203"/>
                </a:cubicBezTo>
                <a:cubicBezTo>
                  <a:pt x="879" y="8098"/>
                  <a:pt x="900" y="7931"/>
                  <a:pt x="942" y="7785"/>
                </a:cubicBezTo>
                <a:cubicBezTo>
                  <a:pt x="963" y="7701"/>
                  <a:pt x="963" y="7638"/>
                  <a:pt x="984" y="7513"/>
                </a:cubicBezTo>
                <a:cubicBezTo>
                  <a:pt x="1026" y="7450"/>
                  <a:pt x="1047" y="7345"/>
                  <a:pt x="1068" y="7241"/>
                </a:cubicBezTo>
                <a:lnTo>
                  <a:pt x="1151" y="6927"/>
                </a:lnTo>
                <a:cubicBezTo>
                  <a:pt x="1172" y="6822"/>
                  <a:pt x="1193" y="6717"/>
                  <a:pt x="1256" y="6613"/>
                </a:cubicBezTo>
                <a:cubicBezTo>
                  <a:pt x="1298" y="6404"/>
                  <a:pt x="1402" y="6153"/>
                  <a:pt x="1486" y="5922"/>
                </a:cubicBezTo>
                <a:cubicBezTo>
                  <a:pt x="1653" y="5462"/>
                  <a:pt x="1842" y="4939"/>
                  <a:pt x="2030" y="4437"/>
                </a:cubicBezTo>
                <a:cubicBezTo>
                  <a:pt x="2239" y="3935"/>
                  <a:pt x="2428" y="3412"/>
                  <a:pt x="2616" y="2930"/>
                </a:cubicBezTo>
                <a:cubicBezTo>
                  <a:pt x="2783" y="2428"/>
                  <a:pt x="2951" y="1989"/>
                  <a:pt x="3055" y="1591"/>
                </a:cubicBezTo>
                <a:cubicBezTo>
                  <a:pt x="3181" y="1194"/>
                  <a:pt x="3265" y="859"/>
                  <a:pt x="3306" y="629"/>
                </a:cubicBezTo>
                <a:cubicBezTo>
                  <a:pt x="3369" y="378"/>
                  <a:pt x="3390" y="252"/>
                  <a:pt x="3390" y="252"/>
                </a:cubicBezTo>
                <a:cubicBezTo>
                  <a:pt x="3432" y="127"/>
                  <a:pt x="3390" y="1"/>
                  <a:pt x="33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 flipH="1">
            <a:off x="2435603" y="2685485"/>
            <a:ext cx="107393" cy="211245"/>
          </a:xfrm>
          <a:custGeom>
            <a:avLst/>
            <a:gdLst/>
            <a:ahLst/>
            <a:cxnLst/>
            <a:rect l="l" t="t" r="r" b="b"/>
            <a:pathLst>
              <a:path w="2972" h="5846" extrusionOk="0">
                <a:moveTo>
                  <a:pt x="110" y="1"/>
                </a:moveTo>
                <a:cubicBezTo>
                  <a:pt x="94" y="1"/>
                  <a:pt x="78" y="3"/>
                  <a:pt x="63" y="8"/>
                </a:cubicBezTo>
                <a:cubicBezTo>
                  <a:pt x="21" y="29"/>
                  <a:pt x="0" y="113"/>
                  <a:pt x="21" y="197"/>
                </a:cubicBezTo>
                <a:cubicBezTo>
                  <a:pt x="21" y="197"/>
                  <a:pt x="42" y="259"/>
                  <a:pt x="126" y="427"/>
                </a:cubicBezTo>
                <a:cubicBezTo>
                  <a:pt x="168" y="573"/>
                  <a:pt x="272" y="782"/>
                  <a:pt x="377" y="1034"/>
                </a:cubicBezTo>
                <a:cubicBezTo>
                  <a:pt x="482" y="1264"/>
                  <a:pt x="649" y="1557"/>
                  <a:pt x="796" y="1870"/>
                </a:cubicBezTo>
                <a:lnTo>
                  <a:pt x="1277" y="2812"/>
                </a:lnTo>
                <a:cubicBezTo>
                  <a:pt x="1423" y="3126"/>
                  <a:pt x="1591" y="3461"/>
                  <a:pt x="1695" y="3754"/>
                </a:cubicBezTo>
                <a:cubicBezTo>
                  <a:pt x="1737" y="3900"/>
                  <a:pt x="1821" y="4026"/>
                  <a:pt x="1884" y="4193"/>
                </a:cubicBezTo>
                <a:cubicBezTo>
                  <a:pt x="1925" y="4319"/>
                  <a:pt x="1988" y="4444"/>
                  <a:pt x="2009" y="4591"/>
                </a:cubicBezTo>
                <a:cubicBezTo>
                  <a:pt x="2030" y="4716"/>
                  <a:pt x="2051" y="4821"/>
                  <a:pt x="2114" y="4925"/>
                </a:cubicBezTo>
                <a:cubicBezTo>
                  <a:pt x="2135" y="5030"/>
                  <a:pt x="2135" y="5114"/>
                  <a:pt x="2156" y="5176"/>
                </a:cubicBezTo>
                <a:cubicBezTo>
                  <a:pt x="2197" y="5260"/>
                  <a:pt x="2197" y="5323"/>
                  <a:pt x="2197" y="5344"/>
                </a:cubicBezTo>
                <a:lnTo>
                  <a:pt x="2197" y="5386"/>
                </a:lnTo>
                <a:cubicBezTo>
                  <a:pt x="2197" y="5448"/>
                  <a:pt x="2218" y="5490"/>
                  <a:pt x="2239" y="5553"/>
                </a:cubicBezTo>
                <a:cubicBezTo>
                  <a:pt x="2260" y="5595"/>
                  <a:pt x="2302" y="5658"/>
                  <a:pt x="2323" y="5679"/>
                </a:cubicBezTo>
                <a:cubicBezTo>
                  <a:pt x="2407" y="5762"/>
                  <a:pt x="2469" y="5804"/>
                  <a:pt x="2616" y="5846"/>
                </a:cubicBezTo>
                <a:cubicBezTo>
                  <a:pt x="2721" y="5846"/>
                  <a:pt x="2825" y="5783"/>
                  <a:pt x="2888" y="5699"/>
                </a:cubicBezTo>
                <a:cubicBezTo>
                  <a:pt x="2930" y="5658"/>
                  <a:pt x="2951" y="5595"/>
                  <a:pt x="2972" y="5532"/>
                </a:cubicBezTo>
                <a:cubicBezTo>
                  <a:pt x="2951" y="5469"/>
                  <a:pt x="2951" y="5386"/>
                  <a:pt x="2951" y="5323"/>
                </a:cubicBezTo>
                <a:lnTo>
                  <a:pt x="2951" y="5239"/>
                </a:lnTo>
                <a:cubicBezTo>
                  <a:pt x="2951" y="5176"/>
                  <a:pt x="2930" y="5135"/>
                  <a:pt x="2930" y="5030"/>
                </a:cubicBezTo>
                <a:cubicBezTo>
                  <a:pt x="2888" y="4946"/>
                  <a:pt x="2867" y="4842"/>
                  <a:pt x="2846" y="4716"/>
                </a:cubicBezTo>
                <a:cubicBezTo>
                  <a:pt x="2825" y="4611"/>
                  <a:pt x="2762" y="4486"/>
                  <a:pt x="2721" y="4339"/>
                </a:cubicBezTo>
                <a:cubicBezTo>
                  <a:pt x="2658" y="4214"/>
                  <a:pt x="2616" y="4067"/>
                  <a:pt x="2532" y="3921"/>
                </a:cubicBezTo>
                <a:cubicBezTo>
                  <a:pt x="2449" y="3775"/>
                  <a:pt x="2407" y="3607"/>
                  <a:pt x="2323" y="3482"/>
                </a:cubicBezTo>
                <a:cubicBezTo>
                  <a:pt x="2156" y="3168"/>
                  <a:pt x="1988" y="2854"/>
                  <a:pt x="1800" y="2540"/>
                </a:cubicBezTo>
                <a:cubicBezTo>
                  <a:pt x="1612" y="2226"/>
                  <a:pt x="1402" y="1912"/>
                  <a:pt x="1214" y="1619"/>
                </a:cubicBezTo>
                <a:cubicBezTo>
                  <a:pt x="1047" y="1347"/>
                  <a:pt x="858" y="1075"/>
                  <a:pt x="733" y="845"/>
                </a:cubicBezTo>
                <a:cubicBezTo>
                  <a:pt x="586" y="615"/>
                  <a:pt x="461" y="427"/>
                  <a:pt x="377" y="301"/>
                </a:cubicBezTo>
                <a:cubicBezTo>
                  <a:pt x="314" y="155"/>
                  <a:pt x="252" y="92"/>
                  <a:pt x="252" y="92"/>
                </a:cubicBezTo>
                <a:cubicBezTo>
                  <a:pt x="220" y="28"/>
                  <a:pt x="163" y="1"/>
                  <a:pt x="110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 flipH="1">
            <a:off x="154514" y="2629620"/>
            <a:ext cx="365975" cy="358062"/>
          </a:xfrm>
          <a:custGeom>
            <a:avLst/>
            <a:gdLst/>
            <a:ahLst/>
            <a:cxnLst/>
            <a:rect l="l" t="t" r="r" b="b"/>
            <a:pathLst>
              <a:path w="10128" h="9909" extrusionOk="0">
                <a:moveTo>
                  <a:pt x="5062" y="1"/>
                </a:moveTo>
                <a:cubicBezTo>
                  <a:pt x="2443" y="1"/>
                  <a:pt x="248" y="2051"/>
                  <a:pt x="126" y="4714"/>
                </a:cubicBezTo>
                <a:cubicBezTo>
                  <a:pt x="0" y="7434"/>
                  <a:pt x="2093" y="9756"/>
                  <a:pt x="4834" y="9903"/>
                </a:cubicBezTo>
                <a:cubicBezTo>
                  <a:pt x="4911" y="9906"/>
                  <a:pt x="4989" y="9908"/>
                  <a:pt x="5066" y="9908"/>
                </a:cubicBezTo>
                <a:cubicBezTo>
                  <a:pt x="7685" y="9908"/>
                  <a:pt x="9880" y="7858"/>
                  <a:pt x="10002" y="5195"/>
                </a:cubicBezTo>
                <a:cubicBezTo>
                  <a:pt x="10127" y="2475"/>
                  <a:pt x="8035" y="131"/>
                  <a:pt x="5294" y="6"/>
                </a:cubicBezTo>
                <a:cubicBezTo>
                  <a:pt x="5216" y="2"/>
                  <a:pt x="5139" y="1"/>
                  <a:pt x="506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3"/>
          <p:cNvSpPr/>
          <p:nvPr/>
        </p:nvSpPr>
        <p:spPr>
          <a:xfrm flipH="1">
            <a:off x="304221" y="2687291"/>
            <a:ext cx="214750" cy="318819"/>
          </a:xfrm>
          <a:custGeom>
            <a:avLst/>
            <a:gdLst/>
            <a:ahLst/>
            <a:cxnLst/>
            <a:rect l="l" t="t" r="r" b="b"/>
            <a:pathLst>
              <a:path w="5943" h="8823" extrusionOk="0">
                <a:moveTo>
                  <a:pt x="5880" y="0"/>
                </a:moveTo>
                <a:cubicBezTo>
                  <a:pt x="5859" y="0"/>
                  <a:pt x="5817" y="105"/>
                  <a:pt x="5775" y="230"/>
                </a:cubicBezTo>
                <a:cubicBezTo>
                  <a:pt x="5775" y="230"/>
                  <a:pt x="5775" y="272"/>
                  <a:pt x="5754" y="335"/>
                </a:cubicBezTo>
                <a:cubicBezTo>
                  <a:pt x="5754" y="419"/>
                  <a:pt x="5733" y="523"/>
                  <a:pt x="5712" y="649"/>
                </a:cubicBezTo>
                <a:cubicBezTo>
                  <a:pt x="5712" y="795"/>
                  <a:pt x="5670" y="942"/>
                  <a:pt x="5649" y="1151"/>
                </a:cubicBezTo>
                <a:cubicBezTo>
                  <a:pt x="5628" y="1339"/>
                  <a:pt x="5628" y="1548"/>
                  <a:pt x="5566" y="1779"/>
                </a:cubicBezTo>
                <a:cubicBezTo>
                  <a:pt x="5545" y="1904"/>
                  <a:pt x="5524" y="2072"/>
                  <a:pt x="5503" y="2197"/>
                </a:cubicBezTo>
                <a:cubicBezTo>
                  <a:pt x="5461" y="2364"/>
                  <a:pt x="5398" y="2490"/>
                  <a:pt x="5336" y="2678"/>
                </a:cubicBezTo>
                <a:cubicBezTo>
                  <a:pt x="5315" y="2741"/>
                  <a:pt x="5252" y="2825"/>
                  <a:pt x="5231" y="2929"/>
                </a:cubicBezTo>
                <a:cubicBezTo>
                  <a:pt x="5189" y="3034"/>
                  <a:pt x="5126" y="3118"/>
                  <a:pt x="5084" y="3222"/>
                </a:cubicBezTo>
                <a:cubicBezTo>
                  <a:pt x="4792" y="3725"/>
                  <a:pt x="4394" y="4185"/>
                  <a:pt x="4038" y="4687"/>
                </a:cubicBezTo>
                <a:cubicBezTo>
                  <a:pt x="3662" y="5189"/>
                  <a:pt x="3264" y="5649"/>
                  <a:pt x="2908" y="6089"/>
                </a:cubicBezTo>
                <a:lnTo>
                  <a:pt x="2364" y="6717"/>
                </a:lnTo>
                <a:cubicBezTo>
                  <a:pt x="2176" y="6905"/>
                  <a:pt x="2009" y="7093"/>
                  <a:pt x="1841" y="7240"/>
                </a:cubicBezTo>
                <a:cubicBezTo>
                  <a:pt x="1527" y="7554"/>
                  <a:pt x="1234" y="7826"/>
                  <a:pt x="1025" y="7972"/>
                </a:cubicBezTo>
                <a:cubicBezTo>
                  <a:pt x="816" y="8139"/>
                  <a:pt x="690" y="8223"/>
                  <a:pt x="690" y="8223"/>
                </a:cubicBezTo>
                <a:cubicBezTo>
                  <a:pt x="502" y="8328"/>
                  <a:pt x="335" y="8432"/>
                  <a:pt x="209" y="8537"/>
                </a:cubicBezTo>
                <a:cubicBezTo>
                  <a:pt x="84" y="8600"/>
                  <a:pt x="0" y="8662"/>
                  <a:pt x="0" y="8746"/>
                </a:cubicBezTo>
                <a:cubicBezTo>
                  <a:pt x="0" y="8778"/>
                  <a:pt x="62" y="8823"/>
                  <a:pt x="175" y="8823"/>
                </a:cubicBezTo>
                <a:cubicBezTo>
                  <a:pt x="210" y="8823"/>
                  <a:pt x="249" y="8819"/>
                  <a:pt x="293" y="8809"/>
                </a:cubicBezTo>
                <a:cubicBezTo>
                  <a:pt x="314" y="8816"/>
                  <a:pt x="339" y="8820"/>
                  <a:pt x="366" y="8820"/>
                </a:cubicBezTo>
                <a:cubicBezTo>
                  <a:pt x="498" y="8820"/>
                  <a:pt x="692" y="8738"/>
                  <a:pt x="900" y="8600"/>
                </a:cubicBezTo>
                <a:cubicBezTo>
                  <a:pt x="900" y="8600"/>
                  <a:pt x="921" y="8579"/>
                  <a:pt x="1004" y="8537"/>
                </a:cubicBezTo>
                <a:cubicBezTo>
                  <a:pt x="1046" y="8474"/>
                  <a:pt x="1151" y="8432"/>
                  <a:pt x="1255" y="8328"/>
                </a:cubicBezTo>
                <a:cubicBezTo>
                  <a:pt x="1465" y="8139"/>
                  <a:pt x="1779" y="7867"/>
                  <a:pt x="2092" y="7533"/>
                </a:cubicBezTo>
                <a:cubicBezTo>
                  <a:pt x="2260" y="7386"/>
                  <a:pt x="2427" y="7177"/>
                  <a:pt x="2615" y="6989"/>
                </a:cubicBezTo>
                <a:cubicBezTo>
                  <a:pt x="2804" y="6779"/>
                  <a:pt x="2992" y="6570"/>
                  <a:pt x="3159" y="6340"/>
                </a:cubicBezTo>
                <a:cubicBezTo>
                  <a:pt x="3536" y="5880"/>
                  <a:pt x="3934" y="5398"/>
                  <a:pt x="4268" y="4875"/>
                </a:cubicBezTo>
                <a:cubicBezTo>
                  <a:pt x="4603" y="4373"/>
                  <a:pt x="5001" y="3871"/>
                  <a:pt x="5294" y="3348"/>
                </a:cubicBezTo>
                <a:lnTo>
                  <a:pt x="5440" y="3034"/>
                </a:lnTo>
                <a:cubicBezTo>
                  <a:pt x="5503" y="2929"/>
                  <a:pt x="5524" y="2825"/>
                  <a:pt x="5545" y="2741"/>
                </a:cubicBezTo>
                <a:cubicBezTo>
                  <a:pt x="5608" y="2574"/>
                  <a:pt x="5670" y="2406"/>
                  <a:pt x="5712" y="2260"/>
                </a:cubicBezTo>
                <a:cubicBezTo>
                  <a:pt x="5733" y="2092"/>
                  <a:pt x="5754" y="1946"/>
                  <a:pt x="5775" y="1800"/>
                </a:cubicBezTo>
                <a:cubicBezTo>
                  <a:pt x="5817" y="1569"/>
                  <a:pt x="5817" y="1360"/>
                  <a:pt x="5838" y="1172"/>
                </a:cubicBezTo>
                <a:cubicBezTo>
                  <a:pt x="5838" y="1004"/>
                  <a:pt x="5859" y="837"/>
                  <a:pt x="5859" y="691"/>
                </a:cubicBezTo>
                <a:cubicBezTo>
                  <a:pt x="5859" y="544"/>
                  <a:pt x="5880" y="440"/>
                  <a:pt x="5880" y="377"/>
                </a:cubicBezTo>
                <a:cubicBezTo>
                  <a:pt x="5880" y="293"/>
                  <a:pt x="5921" y="272"/>
                  <a:pt x="5921" y="272"/>
                </a:cubicBezTo>
                <a:cubicBezTo>
                  <a:pt x="5942" y="105"/>
                  <a:pt x="5921" y="0"/>
                  <a:pt x="5880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/>
          <p:nvPr/>
        </p:nvSpPr>
        <p:spPr>
          <a:xfrm flipH="1">
            <a:off x="198382" y="2764837"/>
            <a:ext cx="196611" cy="132363"/>
          </a:xfrm>
          <a:custGeom>
            <a:avLst/>
            <a:gdLst/>
            <a:ahLst/>
            <a:cxnLst/>
            <a:rect l="l" t="t" r="r" b="b"/>
            <a:pathLst>
              <a:path w="5441" h="3663" extrusionOk="0">
                <a:moveTo>
                  <a:pt x="5378" y="1"/>
                </a:moveTo>
                <a:cubicBezTo>
                  <a:pt x="5341" y="1"/>
                  <a:pt x="5297" y="15"/>
                  <a:pt x="5252" y="30"/>
                </a:cubicBezTo>
                <a:cubicBezTo>
                  <a:pt x="5252" y="30"/>
                  <a:pt x="5169" y="93"/>
                  <a:pt x="5043" y="156"/>
                </a:cubicBezTo>
                <a:cubicBezTo>
                  <a:pt x="4918" y="239"/>
                  <a:pt x="4708" y="365"/>
                  <a:pt x="4478" y="511"/>
                </a:cubicBezTo>
                <a:cubicBezTo>
                  <a:pt x="4227" y="637"/>
                  <a:pt x="3955" y="783"/>
                  <a:pt x="3620" y="951"/>
                </a:cubicBezTo>
                <a:cubicBezTo>
                  <a:pt x="3306" y="1097"/>
                  <a:pt x="2993" y="1286"/>
                  <a:pt x="2658" y="1453"/>
                </a:cubicBezTo>
                <a:cubicBezTo>
                  <a:pt x="2323" y="1620"/>
                  <a:pt x="2009" y="1788"/>
                  <a:pt x="1716" y="1976"/>
                </a:cubicBezTo>
                <a:cubicBezTo>
                  <a:pt x="1570" y="2081"/>
                  <a:pt x="1423" y="2143"/>
                  <a:pt x="1298" y="2227"/>
                </a:cubicBezTo>
                <a:cubicBezTo>
                  <a:pt x="1172" y="2311"/>
                  <a:pt x="1047" y="2415"/>
                  <a:pt x="942" y="2499"/>
                </a:cubicBezTo>
                <a:cubicBezTo>
                  <a:pt x="691" y="2646"/>
                  <a:pt x="524" y="2813"/>
                  <a:pt x="419" y="2939"/>
                </a:cubicBezTo>
                <a:cubicBezTo>
                  <a:pt x="272" y="3043"/>
                  <a:pt x="231" y="3127"/>
                  <a:pt x="231" y="3127"/>
                </a:cubicBezTo>
                <a:cubicBezTo>
                  <a:pt x="126" y="3231"/>
                  <a:pt x="42" y="3336"/>
                  <a:pt x="21" y="3441"/>
                </a:cubicBezTo>
                <a:cubicBezTo>
                  <a:pt x="0" y="3545"/>
                  <a:pt x="0" y="3608"/>
                  <a:pt x="21" y="3650"/>
                </a:cubicBezTo>
                <a:cubicBezTo>
                  <a:pt x="37" y="3658"/>
                  <a:pt x="55" y="3662"/>
                  <a:pt x="77" y="3662"/>
                </a:cubicBezTo>
                <a:cubicBezTo>
                  <a:pt x="115" y="3662"/>
                  <a:pt x="164" y="3648"/>
                  <a:pt x="231" y="3608"/>
                </a:cubicBezTo>
                <a:cubicBezTo>
                  <a:pt x="293" y="3608"/>
                  <a:pt x="356" y="3545"/>
                  <a:pt x="461" y="3462"/>
                </a:cubicBezTo>
                <a:lnTo>
                  <a:pt x="649" y="3273"/>
                </a:lnTo>
                <a:cubicBezTo>
                  <a:pt x="754" y="3169"/>
                  <a:pt x="942" y="3022"/>
                  <a:pt x="1151" y="2855"/>
                </a:cubicBezTo>
                <a:cubicBezTo>
                  <a:pt x="1256" y="2771"/>
                  <a:pt x="1381" y="2708"/>
                  <a:pt x="1486" y="2604"/>
                </a:cubicBezTo>
                <a:cubicBezTo>
                  <a:pt x="1612" y="2499"/>
                  <a:pt x="1758" y="2415"/>
                  <a:pt x="1905" y="2311"/>
                </a:cubicBezTo>
                <a:cubicBezTo>
                  <a:pt x="2197" y="2123"/>
                  <a:pt x="2511" y="1934"/>
                  <a:pt x="2825" y="1767"/>
                </a:cubicBezTo>
                <a:lnTo>
                  <a:pt x="3767" y="1202"/>
                </a:lnTo>
                <a:cubicBezTo>
                  <a:pt x="4060" y="1035"/>
                  <a:pt x="4332" y="867"/>
                  <a:pt x="4583" y="721"/>
                </a:cubicBezTo>
                <a:cubicBezTo>
                  <a:pt x="4813" y="553"/>
                  <a:pt x="5001" y="428"/>
                  <a:pt x="5127" y="323"/>
                </a:cubicBezTo>
                <a:cubicBezTo>
                  <a:pt x="5252" y="218"/>
                  <a:pt x="5336" y="156"/>
                  <a:pt x="5336" y="156"/>
                </a:cubicBezTo>
                <a:cubicBezTo>
                  <a:pt x="5420" y="114"/>
                  <a:pt x="5441" y="30"/>
                  <a:pt x="5420" y="9"/>
                </a:cubicBezTo>
                <a:cubicBezTo>
                  <a:pt x="5407" y="3"/>
                  <a:pt x="5393" y="1"/>
                  <a:pt x="53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3"/>
          <p:cNvSpPr/>
          <p:nvPr/>
        </p:nvSpPr>
        <p:spPr>
          <a:xfrm flipH="1">
            <a:off x="326914" y="2674969"/>
            <a:ext cx="30281" cy="154983"/>
          </a:xfrm>
          <a:custGeom>
            <a:avLst/>
            <a:gdLst/>
            <a:ahLst/>
            <a:cxnLst/>
            <a:rect l="l" t="t" r="r" b="b"/>
            <a:pathLst>
              <a:path w="838" h="4289" extrusionOk="0">
                <a:moveTo>
                  <a:pt x="65" y="1"/>
                </a:moveTo>
                <a:cubicBezTo>
                  <a:pt x="57" y="1"/>
                  <a:pt x="50" y="3"/>
                  <a:pt x="43" y="6"/>
                </a:cubicBezTo>
                <a:cubicBezTo>
                  <a:pt x="22" y="6"/>
                  <a:pt x="1" y="69"/>
                  <a:pt x="1" y="111"/>
                </a:cubicBezTo>
                <a:cubicBezTo>
                  <a:pt x="1" y="111"/>
                  <a:pt x="1" y="174"/>
                  <a:pt x="22" y="299"/>
                </a:cubicBezTo>
                <a:cubicBezTo>
                  <a:pt x="43" y="404"/>
                  <a:pt x="84" y="550"/>
                  <a:pt x="105" y="739"/>
                </a:cubicBezTo>
                <a:cubicBezTo>
                  <a:pt x="147" y="927"/>
                  <a:pt x="189" y="1136"/>
                  <a:pt x="231" y="1366"/>
                </a:cubicBezTo>
                <a:lnTo>
                  <a:pt x="398" y="2078"/>
                </a:lnTo>
                <a:cubicBezTo>
                  <a:pt x="440" y="2308"/>
                  <a:pt x="461" y="2538"/>
                  <a:pt x="503" y="2789"/>
                </a:cubicBezTo>
                <a:lnTo>
                  <a:pt x="503" y="3103"/>
                </a:lnTo>
                <a:cubicBezTo>
                  <a:pt x="503" y="3208"/>
                  <a:pt x="503" y="3270"/>
                  <a:pt x="461" y="3375"/>
                </a:cubicBezTo>
                <a:cubicBezTo>
                  <a:pt x="440" y="3542"/>
                  <a:pt x="419" y="3668"/>
                  <a:pt x="356" y="3773"/>
                </a:cubicBezTo>
                <a:cubicBezTo>
                  <a:pt x="335" y="3835"/>
                  <a:pt x="335" y="3856"/>
                  <a:pt x="315" y="3877"/>
                </a:cubicBezTo>
                <a:cubicBezTo>
                  <a:pt x="315" y="3898"/>
                  <a:pt x="294" y="3898"/>
                  <a:pt x="294" y="3898"/>
                </a:cubicBezTo>
                <a:cubicBezTo>
                  <a:pt x="231" y="3961"/>
                  <a:pt x="231" y="4045"/>
                  <a:pt x="210" y="4086"/>
                </a:cubicBezTo>
                <a:cubicBezTo>
                  <a:pt x="210" y="4149"/>
                  <a:pt x="210" y="4212"/>
                  <a:pt x="231" y="4254"/>
                </a:cubicBezTo>
                <a:cubicBezTo>
                  <a:pt x="243" y="4278"/>
                  <a:pt x="277" y="4289"/>
                  <a:pt x="320" y="4289"/>
                </a:cubicBezTo>
                <a:cubicBezTo>
                  <a:pt x="350" y="4289"/>
                  <a:pt x="384" y="4283"/>
                  <a:pt x="419" y="4275"/>
                </a:cubicBezTo>
                <a:cubicBezTo>
                  <a:pt x="503" y="4191"/>
                  <a:pt x="566" y="4149"/>
                  <a:pt x="649" y="4045"/>
                </a:cubicBezTo>
                <a:cubicBezTo>
                  <a:pt x="649" y="4045"/>
                  <a:pt x="649" y="4003"/>
                  <a:pt x="670" y="3982"/>
                </a:cubicBezTo>
                <a:cubicBezTo>
                  <a:pt x="712" y="3961"/>
                  <a:pt x="733" y="3898"/>
                  <a:pt x="733" y="3856"/>
                </a:cubicBezTo>
                <a:cubicBezTo>
                  <a:pt x="775" y="3752"/>
                  <a:pt x="838" y="3563"/>
                  <a:pt x="838" y="3354"/>
                </a:cubicBezTo>
                <a:lnTo>
                  <a:pt x="838" y="3040"/>
                </a:lnTo>
                <a:cubicBezTo>
                  <a:pt x="838" y="2936"/>
                  <a:pt x="838" y="2810"/>
                  <a:pt x="817" y="2705"/>
                </a:cubicBezTo>
                <a:cubicBezTo>
                  <a:pt x="775" y="2475"/>
                  <a:pt x="733" y="2203"/>
                  <a:pt x="670" y="1973"/>
                </a:cubicBezTo>
                <a:cubicBezTo>
                  <a:pt x="628" y="1743"/>
                  <a:pt x="545" y="1492"/>
                  <a:pt x="461" y="1262"/>
                </a:cubicBezTo>
                <a:cubicBezTo>
                  <a:pt x="398" y="1053"/>
                  <a:pt x="335" y="843"/>
                  <a:pt x="294" y="655"/>
                </a:cubicBezTo>
                <a:cubicBezTo>
                  <a:pt x="231" y="488"/>
                  <a:pt x="189" y="341"/>
                  <a:pt x="147" y="236"/>
                </a:cubicBezTo>
                <a:cubicBezTo>
                  <a:pt x="126" y="132"/>
                  <a:pt x="126" y="90"/>
                  <a:pt x="126" y="90"/>
                </a:cubicBezTo>
                <a:cubicBezTo>
                  <a:pt x="126" y="38"/>
                  <a:pt x="98" y="1"/>
                  <a:pt x="6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3"/>
          <p:cNvSpPr/>
          <p:nvPr/>
        </p:nvSpPr>
        <p:spPr>
          <a:xfrm flipH="1">
            <a:off x="153755" y="2901644"/>
            <a:ext cx="516441" cy="503505"/>
          </a:xfrm>
          <a:custGeom>
            <a:avLst/>
            <a:gdLst/>
            <a:ahLst/>
            <a:cxnLst/>
            <a:rect l="l" t="t" r="r" b="b"/>
            <a:pathLst>
              <a:path w="14292" h="13934" extrusionOk="0">
                <a:moveTo>
                  <a:pt x="7111" y="0"/>
                </a:moveTo>
                <a:cubicBezTo>
                  <a:pt x="3428" y="0"/>
                  <a:pt x="371" y="2920"/>
                  <a:pt x="189" y="6622"/>
                </a:cubicBezTo>
                <a:cubicBezTo>
                  <a:pt x="0" y="10472"/>
                  <a:pt x="2951" y="13736"/>
                  <a:pt x="6800" y="13925"/>
                </a:cubicBezTo>
                <a:cubicBezTo>
                  <a:pt x="6917" y="13930"/>
                  <a:pt x="7033" y="13933"/>
                  <a:pt x="7149" y="13933"/>
                </a:cubicBezTo>
                <a:cubicBezTo>
                  <a:pt x="10846" y="13933"/>
                  <a:pt x="13920" y="11046"/>
                  <a:pt x="14103" y="7313"/>
                </a:cubicBezTo>
                <a:cubicBezTo>
                  <a:pt x="14291" y="3463"/>
                  <a:pt x="11320" y="199"/>
                  <a:pt x="7491" y="10"/>
                </a:cubicBezTo>
                <a:cubicBezTo>
                  <a:pt x="7364" y="4"/>
                  <a:pt x="7237" y="0"/>
                  <a:pt x="71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3"/>
          <p:cNvSpPr/>
          <p:nvPr/>
        </p:nvSpPr>
        <p:spPr>
          <a:xfrm flipH="1">
            <a:off x="402507" y="2531152"/>
            <a:ext cx="735709" cy="717569"/>
          </a:xfrm>
          <a:custGeom>
            <a:avLst/>
            <a:gdLst/>
            <a:ahLst/>
            <a:cxnLst/>
            <a:rect l="l" t="t" r="r" b="b"/>
            <a:pathLst>
              <a:path w="20360" h="19858" extrusionOk="0">
                <a:moveTo>
                  <a:pt x="10189" y="0"/>
                </a:moveTo>
                <a:cubicBezTo>
                  <a:pt x="4929" y="0"/>
                  <a:pt x="517" y="4141"/>
                  <a:pt x="273" y="9447"/>
                </a:cubicBezTo>
                <a:cubicBezTo>
                  <a:pt x="1" y="14929"/>
                  <a:pt x="4227" y="19574"/>
                  <a:pt x="9709" y="19846"/>
                </a:cubicBezTo>
                <a:cubicBezTo>
                  <a:pt x="9865" y="19854"/>
                  <a:pt x="10019" y="19857"/>
                  <a:pt x="10173" y="19857"/>
                </a:cubicBezTo>
                <a:cubicBezTo>
                  <a:pt x="15432" y="19857"/>
                  <a:pt x="19843" y="15735"/>
                  <a:pt x="20087" y="10389"/>
                </a:cubicBezTo>
                <a:cubicBezTo>
                  <a:pt x="20359" y="4928"/>
                  <a:pt x="16154" y="283"/>
                  <a:pt x="10651" y="11"/>
                </a:cubicBezTo>
                <a:cubicBezTo>
                  <a:pt x="10496" y="4"/>
                  <a:pt x="10342" y="0"/>
                  <a:pt x="1018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3"/>
          <p:cNvSpPr/>
          <p:nvPr/>
        </p:nvSpPr>
        <p:spPr>
          <a:xfrm flipH="1">
            <a:off x="530281" y="2779435"/>
            <a:ext cx="248031" cy="1067681"/>
          </a:xfrm>
          <a:custGeom>
            <a:avLst/>
            <a:gdLst/>
            <a:ahLst/>
            <a:cxnLst/>
            <a:rect l="l" t="t" r="r" b="b"/>
            <a:pathLst>
              <a:path w="6864" h="29547" extrusionOk="0">
                <a:moveTo>
                  <a:pt x="275" y="0"/>
                </a:moveTo>
                <a:cubicBezTo>
                  <a:pt x="251" y="0"/>
                  <a:pt x="229" y="8"/>
                  <a:pt x="209" y="24"/>
                </a:cubicBezTo>
                <a:cubicBezTo>
                  <a:pt x="105" y="128"/>
                  <a:pt x="168" y="442"/>
                  <a:pt x="314" y="798"/>
                </a:cubicBezTo>
                <a:cubicBezTo>
                  <a:pt x="314" y="798"/>
                  <a:pt x="377" y="903"/>
                  <a:pt x="461" y="1112"/>
                </a:cubicBezTo>
                <a:cubicBezTo>
                  <a:pt x="523" y="1321"/>
                  <a:pt x="670" y="1614"/>
                  <a:pt x="816" y="1991"/>
                </a:cubicBezTo>
                <a:cubicBezTo>
                  <a:pt x="900" y="2158"/>
                  <a:pt x="1005" y="2367"/>
                  <a:pt x="1109" y="2576"/>
                </a:cubicBezTo>
                <a:cubicBezTo>
                  <a:pt x="1214" y="2786"/>
                  <a:pt x="1318" y="3058"/>
                  <a:pt x="1444" y="3288"/>
                </a:cubicBezTo>
                <a:cubicBezTo>
                  <a:pt x="1569" y="3560"/>
                  <a:pt x="1716" y="3811"/>
                  <a:pt x="1841" y="4104"/>
                </a:cubicBezTo>
                <a:cubicBezTo>
                  <a:pt x="1925" y="4229"/>
                  <a:pt x="1967" y="4397"/>
                  <a:pt x="2051" y="4522"/>
                </a:cubicBezTo>
                <a:cubicBezTo>
                  <a:pt x="2072" y="4606"/>
                  <a:pt x="2134" y="4669"/>
                  <a:pt x="2155" y="4732"/>
                </a:cubicBezTo>
                <a:cubicBezTo>
                  <a:pt x="2176" y="4815"/>
                  <a:pt x="2239" y="4878"/>
                  <a:pt x="2260" y="4962"/>
                </a:cubicBezTo>
                <a:cubicBezTo>
                  <a:pt x="2385" y="5276"/>
                  <a:pt x="2553" y="5589"/>
                  <a:pt x="2616" y="5924"/>
                </a:cubicBezTo>
                <a:cubicBezTo>
                  <a:pt x="2658" y="6008"/>
                  <a:pt x="2678" y="6092"/>
                  <a:pt x="2699" y="6196"/>
                </a:cubicBezTo>
                <a:lnTo>
                  <a:pt x="2762" y="6322"/>
                </a:lnTo>
                <a:cubicBezTo>
                  <a:pt x="2762" y="6364"/>
                  <a:pt x="2783" y="6405"/>
                  <a:pt x="2783" y="6447"/>
                </a:cubicBezTo>
                <a:cubicBezTo>
                  <a:pt x="2825" y="6636"/>
                  <a:pt x="2867" y="6824"/>
                  <a:pt x="2909" y="6991"/>
                </a:cubicBezTo>
                <a:cubicBezTo>
                  <a:pt x="3076" y="7745"/>
                  <a:pt x="3139" y="8519"/>
                  <a:pt x="3118" y="9356"/>
                </a:cubicBezTo>
                <a:cubicBezTo>
                  <a:pt x="3097" y="10172"/>
                  <a:pt x="2971" y="11009"/>
                  <a:pt x="2699" y="11846"/>
                </a:cubicBezTo>
                <a:cubicBezTo>
                  <a:pt x="2469" y="12683"/>
                  <a:pt x="2155" y="13519"/>
                  <a:pt x="1758" y="14315"/>
                </a:cubicBezTo>
                <a:cubicBezTo>
                  <a:pt x="1653" y="14545"/>
                  <a:pt x="1569" y="14712"/>
                  <a:pt x="1465" y="14921"/>
                </a:cubicBezTo>
                <a:cubicBezTo>
                  <a:pt x="1360" y="15131"/>
                  <a:pt x="1256" y="15319"/>
                  <a:pt x="1151" y="15528"/>
                </a:cubicBezTo>
                <a:cubicBezTo>
                  <a:pt x="942" y="15968"/>
                  <a:pt x="712" y="16428"/>
                  <a:pt x="565" y="16867"/>
                </a:cubicBezTo>
                <a:cubicBezTo>
                  <a:pt x="481" y="17097"/>
                  <a:pt x="398" y="17328"/>
                  <a:pt x="356" y="17579"/>
                </a:cubicBezTo>
                <a:cubicBezTo>
                  <a:pt x="314" y="17704"/>
                  <a:pt x="293" y="17809"/>
                  <a:pt x="272" y="17913"/>
                </a:cubicBezTo>
                <a:lnTo>
                  <a:pt x="209" y="18102"/>
                </a:lnTo>
                <a:lnTo>
                  <a:pt x="189" y="18269"/>
                </a:lnTo>
                <a:cubicBezTo>
                  <a:pt x="84" y="18750"/>
                  <a:pt x="63" y="19211"/>
                  <a:pt x="42" y="19692"/>
                </a:cubicBezTo>
                <a:cubicBezTo>
                  <a:pt x="0" y="20633"/>
                  <a:pt x="105" y="21512"/>
                  <a:pt x="314" y="22349"/>
                </a:cubicBezTo>
                <a:cubicBezTo>
                  <a:pt x="523" y="23186"/>
                  <a:pt x="816" y="23918"/>
                  <a:pt x="1130" y="24609"/>
                </a:cubicBezTo>
                <a:cubicBezTo>
                  <a:pt x="1779" y="25927"/>
                  <a:pt x="2574" y="26869"/>
                  <a:pt x="3139" y="27496"/>
                </a:cubicBezTo>
                <a:cubicBezTo>
                  <a:pt x="3306" y="27664"/>
                  <a:pt x="3432" y="27789"/>
                  <a:pt x="3536" y="27915"/>
                </a:cubicBezTo>
                <a:cubicBezTo>
                  <a:pt x="3662" y="28020"/>
                  <a:pt x="3766" y="28124"/>
                  <a:pt x="3850" y="28208"/>
                </a:cubicBezTo>
                <a:cubicBezTo>
                  <a:pt x="3934" y="28292"/>
                  <a:pt x="4018" y="28333"/>
                  <a:pt x="4038" y="28396"/>
                </a:cubicBezTo>
                <a:cubicBezTo>
                  <a:pt x="4080" y="28417"/>
                  <a:pt x="4122" y="28438"/>
                  <a:pt x="4122" y="28438"/>
                </a:cubicBezTo>
                <a:cubicBezTo>
                  <a:pt x="4499" y="28815"/>
                  <a:pt x="4959" y="29066"/>
                  <a:pt x="5336" y="29254"/>
                </a:cubicBezTo>
                <a:cubicBezTo>
                  <a:pt x="5666" y="29410"/>
                  <a:pt x="5953" y="29495"/>
                  <a:pt x="6197" y="29495"/>
                </a:cubicBezTo>
                <a:cubicBezTo>
                  <a:pt x="6246" y="29495"/>
                  <a:pt x="6294" y="29491"/>
                  <a:pt x="6340" y="29484"/>
                </a:cubicBezTo>
                <a:cubicBezTo>
                  <a:pt x="6346" y="29466"/>
                  <a:pt x="6352" y="29448"/>
                  <a:pt x="6359" y="29431"/>
                </a:cubicBezTo>
                <a:lnTo>
                  <a:pt x="6359" y="29431"/>
                </a:lnTo>
                <a:cubicBezTo>
                  <a:pt x="6381" y="29458"/>
                  <a:pt x="6409" y="29482"/>
                  <a:pt x="6445" y="29505"/>
                </a:cubicBezTo>
                <a:cubicBezTo>
                  <a:pt x="6466" y="29526"/>
                  <a:pt x="6487" y="29547"/>
                  <a:pt x="6549" y="29547"/>
                </a:cubicBezTo>
                <a:lnTo>
                  <a:pt x="6654" y="29547"/>
                </a:lnTo>
                <a:cubicBezTo>
                  <a:pt x="6675" y="29547"/>
                  <a:pt x="6675" y="29547"/>
                  <a:pt x="6696" y="29526"/>
                </a:cubicBezTo>
                <a:cubicBezTo>
                  <a:pt x="6738" y="29505"/>
                  <a:pt x="6759" y="29505"/>
                  <a:pt x="6779" y="29463"/>
                </a:cubicBezTo>
                <a:cubicBezTo>
                  <a:pt x="6779" y="29442"/>
                  <a:pt x="6800" y="29442"/>
                  <a:pt x="6800" y="29421"/>
                </a:cubicBezTo>
                <a:cubicBezTo>
                  <a:pt x="6800" y="29400"/>
                  <a:pt x="6842" y="29400"/>
                  <a:pt x="6842" y="29359"/>
                </a:cubicBezTo>
                <a:cubicBezTo>
                  <a:pt x="6863" y="29317"/>
                  <a:pt x="6863" y="29296"/>
                  <a:pt x="6863" y="29233"/>
                </a:cubicBezTo>
                <a:lnTo>
                  <a:pt x="6675" y="28919"/>
                </a:lnTo>
                <a:cubicBezTo>
                  <a:pt x="6487" y="28501"/>
                  <a:pt x="5922" y="27936"/>
                  <a:pt x="5210" y="27308"/>
                </a:cubicBezTo>
                <a:cubicBezTo>
                  <a:pt x="5252" y="27224"/>
                  <a:pt x="5210" y="27224"/>
                  <a:pt x="5210" y="27203"/>
                </a:cubicBezTo>
                <a:lnTo>
                  <a:pt x="5168" y="27141"/>
                </a:lnTo>
                <a:cubicBezTo>
                  <a:pt x="5106" y="27120"/>
                  <a:pt x="5064" y="27057"/>
                  <a:pt x="4980" y="26994"/>
                </a:cubicBezTo>
                <a:lnTo>
                  <a:pt x="4708" y="26722"/>
                </a:lnTo>
                <a:cubicBezTo>
                  <a:pt x="4624" y="26618"/>
                  <a:pt x="4478" y="26513"/>
                  <a:pt x="4373" y="26367"/>
                </a:cubicBezTo>
                <a:cubicBezTo>
                  <a:pt x="3850" y="25802"/>
                  <a:pt x="3181" y="24965"/>
                  <a:pt x="2574" y="23856"/>
                </a:cubicBezTo>
                <a:cubicBezTo>
                  <a:pt x="2281" y="23270"/>
                  <a:pt x="2030" y="22642"/>
                  <a:pt x="1821" y="21931"/>
                </a:cubicBezTo>
                <a:cubicBezTo>
                  <a:pt x="1611" y="21240"/>
                  <a:pt x="1528" y="20466"/>
                  <a:pt x="1507" y="19692"/>
                </a:cubicBezTo>
                <a:cubicBezTo>
                  <a:pt x="1507" y="19294"/>
                  <a:pt x="1528" y="18876"/>
                  <a:pt x="1611" y="18478"/>
                </a:cubicBezTo>
                <a:lnTo>
                  <a:pt x="1632" y="18332"/>
                </a:lnTo>
                <a:lnTo>
                  <a:pt x="1653" y="18164"/>
                </a:lnTo>
                <a:cubicBezTo>
                  <a:pt x="1695" y="18060"/>
                  <a:pt x="1716" y="17955"/>
                  <a:pt x="1716" y="17851"/>
                </a:cubicBezTo>
                <a:cubicBezTo>
                  <a:pt x="1758" y="17641"/>
                  <a:pt x="1821" y="17474"/>
                  <a:pt x="1862" y="17265"/>
                </a:cubicBezTo>
                <a:cubicBezTo>
                  <a:pt x="2009" y="16867"/>
                  <a:pt x="2155" y="16470"/>
                  <a:pt x="2344" y="16072"/>
                </a:cubicBezTo>
                <a:lnTo>
                  <a:pt x="2658" y="15444"/>
                </a:lnTo>
                <a:cubicBezTo>
                  <a:pt x="2762" y="15235"/>
                  <a:pt x="2846" y="15005"/>
                  <a:pt x="2950" y="14796"/>
                </a:cubicBezTo>
                <a:cubicBezTo>
                  <a:pt x="3306" y="13938"/>
                  <a:pt x="3620" y="13017"/>
                  <a:pt x="3850" y="12097"/>
                </a:cubicBezTo>
                <a:cubicBezTo>
                  <a:pt x="4101" y="11197"/>
                  <a:pt x="4206" y="10255"/>
                  <a:pt x="4206" y="9335"/>
                </a:cubicBezTo>
                <a:cubicBezTo>
                  <a:pt x="4206" y="8414"/>
                  <a:pt x="4059" y="7556"/>
                  <a:pt x="3850" y="6740"/>
                </a:cubicBezTo>
                <a:cubicBezTo>
                  <a:pt x="3808" y="6531"/>
                  <a:pt x="3725" y="6343"/>
                  <a:pt x="3683" y="6175"/>
                </a:cubicBezTo>
                <a:cubicBezTo>
                  <a:pt x="3641" y="6112"/>
                  <a:pt x="3641" y="6071"/>
                  <a:pt x="3620" y="6029"/>
                </a:cubicBezTo>
                <a:cubicBezTo>
                  <a:pt x="3599" y="5987"/>
                  <a:pt x="3599" y="5924"/>
                  <a:pt x="3578" y="5903"/>
                </a:cubicBezTo>
                <a:cubicBezTo>
                  <a:pt x="3536" y="5799"/>
                  <a:pt x="3494" y="5715"/>
                  <a:pt x="3474" y="5652"/>
                </a:cubicBezTo>
                <a:cubicBezTo>
                  <a:pt x="3327" y="5276"/>
                  <a:pt x="3139" y="4941"/>
                  <a:pt x="2992" y="4627"/>
                </a:cubicBezTo>
                <a:cubicBezTo>
                  <a:pt x="2971" y="4543"/>
                  <a:pt x="2909" y="4460"/>
                  <a:pt x="2867" y="4397"/>
                </a:cubicBezTo>
                <a:cubicBezTo>
                  <a:pt x="2804" y="4313"/>
                  <a:pt x="2783" y="4229"/>
                  <a:pt x="2741" y="4146"/>
                </a:cubicBezTo>
                <a:cubicBezTo>
                  <a:pt x="2658" y="3999"/>
                  <a:pt x="2574" y="3874"/>
                  <a:pt x="2490" y="3727"/>
                </a:cubicBezTo>
                <a:cubicBezTo>
                  <a:pt x="2344" y="3476"/>
                  <a:pt x="2176" y="3204"/>
                  <a:pt x="2051" y="2974"/>
                </a:cubicBezTo>
                <a:cubicBezTo>
                  <a:pt x="1925" y="2744"/>
                  <a:pt x="1800" y="2514"/>
                  <a:pt x="1695" y="2304"/>
                </a:cubicBezTo>
                <a:cubicBezTo>
                  <a:pt x="1590" y="2095"/>
                  <a:pt x="1486" y="1886"/>
                  <a:pt x="1381" y="1719"/>
                </a:cubicBezTo>
                <a:cubicBezTo>
                  <a:pt x="1193" y="1363"/>
                  <a:pt x="1025" y="1091"/>
                  <a:pt x="963" y="882"/>
                </a:cubicBezTo>
                <a:cubicBezTo>
                  <a:pt x="858" y="693"/>
                  <a:pt x="795" y="589"/>
                  <a:pt x="795" y="589"/>
                </a:cubicBezTo>
                <a:cubicBezTo>
                  <a:pt x="618" y="234"/>
                  <a:pt x="411" y="0"/>
                  <a:pt x="27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/>
          <p:cNvSpPr/>
          <p:nvPr/>
        </p:nvSpPr>
        <p:spPr>
          <a:xfrm flipH="1">
            <a:off x="393474" y="2984356"/>
            <a:ext cx="353834" cy="567247"/>
          </a:xfrm>
          <a:custGeom>
            <a:avLst/>
            <a:gdLst/>
            <a:ahLst/>
            <a:cxnLst/>
            <a:rect l="l" t="t" r="r" b="b"/>
            <a:pathLst>
              <a:path w="9792" h="15698" extrusionOk="0">
                <a:moveTo>
                  <a:pt x="9678" y="1"/>
                </a:moveTo>
                <a:cubicBezTo>
                  <a:pt x="9674" y="1"/>
                  <a:pt x="9671" y="1"/>
                  <a:pt x="9667" y="2"/>
                </a:cubicBezTo>
                <a:cubicBezTo>
                  <a:pt x="9583" y="23"/>
                  <a:pt x="9541" y="211"/>
                  <a:pt x="9520" y="421"/>
                </a:cubicBezTo>
                <a:cubicBezTo>
                  <a:pt x="9520" y="421"/>
                  <a:pt x="9520" y="462"/>
                  <a:pt x="9478" y="609"/>
                </a:cubicBezTo>
                <a:cubicBezTo>
                  <a:pt x="9458" y="734"/>
                  <a:pt x="9437" y="881"/>
                  <a:pt x="9416" y="1132"/>
                </a:cubicBezTo>
                <a:cubicBezTo>
                  <a:pt x="9374" y="1237"/>
                  <a:pt x="9353" y="1362"/>
                  <a:pt x="9332" y="1488"/>
                </a:cubicBezTo>
                <a:cubicBezTo>
                  <a:pt x="9311" y="1613"/>
                  <a:pt x="9269" y="1781"/>
                  <a:pt x="9227" y="1927"/>
                </a:cubicBezTo>
                <a:cubicBezTo>
                  <a:pt x="9206" y="2094"/>
                  <a:pt x="9144" y="2241"/>
                  <a:pt x="9102" y="2429"/>
                </a:cubicBezTo>
                <a:lnTo>
                  <a:pt x="8934" y="2973"/>
                </a:lnTo>
                <a:cubicBezTo>
                  <a:pt x="8704" y="3747"/>
                  <a:pt x="8390" y="4605"/>
                  <a:pt x="7909" y="5442"/>
                </a:cubicBezTo>
                <a:cubicBezTo>
                  <a:pt x="7449" y="6279"/>
                  <a:pt x="6821" y="7137"/>
                  <a:pt x="6110" y="7869"/>
                </a:cubicBezTo>
                <a:lnTo>
                  <a:pt x="5859" y="8162"/>
                </a:lnTo>
                <a:cubicBezTo>
                  <a:pt x="5775" y="8267"/>
                  <a:pt x="5670" y="8351"/>
                  <a:pt x="5566" y="8413"/>
                </a:cubicBezTo>
                <a:cubicBezTo>
                  <a:pt x="5377" y="8602"/>
                  <a:pt x="5168" y="8769"/>
                  <a:pt x="4980" y="8936"/>
                </a:cubicBezTo>
                <a:cubicBezTo>
                  <a:pt x="4603" y="9292"/>
                  <a:pt x="4206" y="9627"/>
                  <a:pt x="3829" y="9941"/>
                </a:cubicBezTo>
                <a:cubicBezTo>
                  <a:pt x="3473" y="10255"/>
                  <a:pt x="3097" y="10589"/>
                  <a:pt x="2762" y="10903"/>
                </a:cubicBezTo>
                <a:cubicBezTo>
                  <a:pt x="2616" y="11071"/>
                  <a:pt x="2427" y="11217"/>
                  <a:pt x="2260" y="11385"/>
                </a:cubicBezTo>
                <a:lnTo>
                  <a:pt x="2030" y="11615"/>
                </a:lnTo>
                <a:cubicBezTo>
                  <a:pt x="1946" y="11698"/>
                  <a:pt x="1904" y="11761"/>
                  <a:pt x="1820" y="11845"/>
                </a:cubicBezTo>
                <a:cubicBezTo>
                  <a:pt x="1276" y="12452"/>
                  <a:pt x="879" y="13017"/>
                  <a:pt x="628" y="13435"/>
                </a:cubicBezTo>
                <a:cubicBezTo>
                  <a:pt x="523" y="13644"/>
                  <a:pt x="419" y="13833"/>
                  <a:pt x="356" y="13937"/>
                </a:cubicBezTo>
                <a:cubicBezTo>
                  <a:pt x="314" y="14063"/>
                  <a:pt x="272" y="14126"/>
                  <a:pt x="272" y="14126"/>
                </a:cubicBezTo>
                <a:cubicBezTo>
                  <a:pt x="230" y="14230"/>
                  <a:pt x="209" y="14314"/>
                  <a:pt x="147" y="14418"/>
                </a:cubicBezTo>
                <a:cubicBezTo>
                  <a:pt x="126" y="14523"/>
                  <a:pt x="105" y="14586"/>
                  <a:pt x="63" y="14690"/>
                </a:cubicBezTo>
                <a:cubicBezTo>
                  <a:pt x="21" y="14879"/>
                  <a:pt x="0" y="15046"/>
                  <a:pt x="0" y="15193"/>
                </a:cubicBezTo>
                <a:cubicBezTo>
                  <a:pt x="0" y="15486"/>
                  <a:pt x="42" y="15674"/>
                  <a:pt x="147" y="15695"/>
                </a:cubicBezTo>
                <a:cubicBezTo>
                  <a:pt x="154" y="15696"/>
                  <a:pt x="162" y="15697"/>
                  <a:pt x="170" y="15697"/>
                </a:cubicBezTo>
                <a:cubicBezTo>
                  <a:pt x="269" y="15697"/>
                  <a:pt x="387" y="15575"/>
                  <a:pt x="523" y="15381"/>
                </a:cubicBezTo>
                <a:cubicBezTo>
                  <a:pt x="544" y="15318"/>
                  <a:pt x="565" y="15255"/>
                  <a:pt x="628" y="15193"/>
                </a:cubicBezTo>
                <a:cubicBezTo>
                  <a:pt x="649" y="15151"/>
                  <a:pt x="691" y="15067"/>
                  <a:pt x="732" y="14983"/>
                </a:cubicBezTo>
                <a:cubicBezTo>
                  <a:pt x="753" y="14900"/>
                  <a:pt x="795" y="14837"/>
                  <a:pt x="837" y="14753"/>
                </a:cubicBezTo>
                <a:cubicBezTo>
                  <a:pt x="879" y="14670"/>
                  <a:pt x="900" y="14586"/>
                  <a:pt x="963" y="14481"/>
                </a:cubicBezTo>
                <a:cubicBezTo>
                  <a:pt x="1004" y="14481"/>
                  <a:pt x="1004" y="14481"/>
                  <a:pt x="1004" y="14460"/>
                </a:cubicBezTo>
                <a:lnTo>
                  <a:pt x="1088" y="14314"/>
                </a:lnTo>
                <a:cubicBezTo>
                  <a:pt x="1151" y="14209"/>
                  <a:pt x="1214" y="14042"/>
                  <a:pt x="1318" y="13854"/>
                </a:cubicBezTo>
                <a:cubicBezTo>
                  <a:pt x="1527" y="13477"/>
                  <a:pt x="1904" y="12954"/>
                  <a:pt x="2406" y="12368"/>
                </a:cubicBezTo>
                <a:cubicBezTo>
                  <a:pt x="2448" y="12284"/>
                  <a:pt x="2532" y="12221"/>
                  <a:pt x="2574" y="12159"/>
                </a:cubicBezTo>
                <a:cubicBezTo>
                  <a:pt x="2657" y="12075"/>
                  <a:pt x="2720" y="12012"/>
                  <a:pt x="2783" y="11929"/>
                </a:cubicBezTo>
                <a:cubicBezTo>
                  <a:pt x="2929" y="11761"/>
                  <a:pt x="3076" y="11615"/>
                  <a:pt x="3243" y="11447"/>
                </a:cubicBezTo>
                <a:cubicBezTo>
                  <a:pt x="3557" y="11133"/>
                  <a:pt x="3913" y="10820"/>
                  <a:pt x="4289" y="10485"/>
                </a:cubicBezTo>
                <a:cubicBezTo>
                  <a:pt x="4645" y="10150"/>
                  <a:pt x="5043" y="9815"/>
                  <a:pt x="5398" y="9439"/>
                </a:cubicBezTo>
                <a:cubicBezTo>
                  <a:pt x="5587" y="9250"/>
                  <a:pt x="5796" y="9083"/>
                  <a:pt x="5984" y="8895"/>
                </a:cubicBezTo>
                <a:lnTo>
                  <a:pt x="6277" y="8602"/>
                </a:lnTo>
                <a:lnTo>
                  <a:pt x="6549" y="8309"/>
                </a:lnTo>
                <a:cubicBezTo>
                  <a:pt x="7281" y="7535"/>
                  <a:pt x="7909" y="6614"/>
                  <a:pt x="8370" y="5693"/>
                </a:cubicBezTo>
                <a:cubicBezTo>
                  <a:pt x="8830" y="4794"/>
                  <a:pt x="9123" y="3894"/>
                  <a:pt x="9332" y="3120"/>
                </a:cubicBezTo>
                <a:cubicBezTo>
                  <a:pt x="9374" y="2910"/>
                  <a:pt x="9437" y="2722"/>
                  <a:pt x="9458" y="2534"/>
                </a:cubicBezTo>
                <a:cubicBezTo>
                  <a:pt x="9478" y="2346"/>
                  <a:pt x="9541" y="2199"/>
                  <a:pt x="9562" y="2011"/>
                </a:cubicBezTo>
                <a:cubicBezTo>
                  <a:pt x="9583" y="1864"/>
                  <a:pt x="9625" y="1697"/>
                  <a:pt x="9646" y="1571"/>
                </a:cubicBezTo>
                <a:cubicBezTo>
                  <a:pt x="9667" y="1446"/>
                  <a:pt x="9688" y="1299"/>
                  <a:pt x="9688" y="1174"/>
                </a:cubicBezTo>
                <a:cubicBezTo>
                  <a:pt x="9730" y="944"/>
                  <a:pt x="9750" y="755"/>
                  <a:pt x="9750" y="630"/>
                </a:cubicBezTo>
                <a:cubicBezTo>
                  <a:pt x="9750" y="504"/>
                  <a:pt x="9771" y="441"/>
                  <a:pt x="9771" y="441"/>
                </a:cubicBezTo>
                <a:cubicBezTo>
                  <a:pt x="9791" y="202"/>
                  <a:pt x="9754" y="1"/>
                  <a:pt x="96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/>
          <p:nvPr/>
        </p:nvSpPr>
        <p:spPr>
          <a:xfrm flipH="1">
            <a:off x="674712" y="2941320"/>
            <a:ext cx="176194" cy="397810"/>
          </a:xfrm>
          <a:custGeom>
            <a:avLst/>
            <a:gdLst/>
            <a:ahLst/>
            <a:cxnLst/>
            <a:rect l="l" t="t" r="r" b="b"/>
            <a:pathLst>
              <a:path w="4876" h="11009" extrusionOk="0">
                <a:moveTo>
                  <a:pt x="104" y="0"/>
                </a:moveTo>
                <a:cubicBezTo>
                  <a:pt x="87" y="0"/>
                  <a:pt x="73" y="7"/>
                  <a:pt x="63" y="21"/>
                </a:cubicBezTo>
                <a:cubicBezTo>
                  <a:pt x="1" y="63"/>
                  <a:pt x="21" y="189"/>
                  <a:pt x="84" y="335"/>
                </a:cubicBezTo>
                <a:cubicBezTo>
                  <a:pt x="84" y="335"/>
                  <a:pt x="105" y="356"/>
                  <a:pt x="126" y="440"/>
                </a:cubicBezTo>
                <a:cubicBezTo>
                  <a:pt x="168" y="503"/>
                  <a:pt x="210" y="607"/>
                  <a:pt x="293" y="754"/>
                </a:cubicBezTo>
                <a:cubicBezTo>
                  <a:pt x="440" y="1005"/>
                  <a:pt x="649" y="1381"/>
                  <a:pt x="921" y="1821"/>
                </a:cubicBezTo>
                <a:cubicBezTo>
                  <a:pt x="1172" y="2260"/>
                  <a:pt x="1486" y="2762"/>
                  <a:pt x="1842" y="3306"/>
                </a:cubicBezTo>
                <a:cubicBezTo>
                  <a:pt x="2156" y="3850"/>
                  <a:pt x="2490" y="4457"/>
                  <a:pt x="2804" y="5064"/>
                </a:cubicBezTo>
                <a:cubicBezTo>
                  <a:pt x="3118" y="5671"/>
                  <a:pt x="3369" y="6257"/>
                  <a:pt x="3620" y="6863"/>
                </a:cubicBezTo>
                <a:cubicBezTo>
                  <a:pt x="3662" y="7031"/>
                  <a:pt x="3725" y="7156"/>
                  <a:pt x="3767" y="7282"/>
                </a:cubicBezTo>
                <a:cubicBezTo>
                  <a:pt x="3830" y="7407"/>
                  <a:pt x="3850" y="7575"/>
                  <a:pt x="3871" y="7700"/>
                </a:cubicBezTo>
                <a:cubicBezTo>
                  <a:pt x="3955" y="7972"/>
                  <a:pt x="3997" y="8223"/>
                  <a:pt x="3997" y="8454"/>
                </a:cubicBezTo>
                <a:cubicBezTo>
                  <a:pt x="4060" y="8935"/>
                  <a:pt x="4039" y="9332"/>
                  <a:pt x="3997" y="9583"/>
                </a:cubicBezTo>
                <a:cubicBezTo>
                  <a:pt x="3976" y="9709"/>
                  <a:pt x="3955" y="9814"/>
                  <a:pt x="3955" y="9876"/>
                </a:cubicBezTo>
                <a:cubicBezTo>
                  <a:pt x="3955" y="9897"/>
                  <a:pt x="3934" y="9918"/>
                  <a:pt x="3934" y="9960"/>
                </a:cubicBezTo>
                <a:lnTo>
                  <a:pt x="3934" y="9981"/>
                </a:lnTo>
                <a:cubicBezTo>
                  <a:pt x="3850" y="10190"/>
                  <a:pt x="3830" y="10399"/>
                  <a:pt x="3788" y="10588"/>
                </a:cubicBezTo>
                <a:cubicBezTo>
                  <a:pt x="3767" y="10734"/>
                  <a:pt x="3788" y="10902"/>
                  <a:pt x="3892" y="10964"/>
                </a:cubicBezTo>
                <a:cubicBezTo>
                  <a:pt x="3923" y="10995"/>
                  <a:pt x="3965" y="11009"/>
                  <a:pt x="4013" y="11009"/>
                </a:cubicBezTo>
                <a:cubicBezTo>
                  <a:pt x="4096" y="11009"/>
                  <a:pt x="4197" y="10968"/>
                  <a:pt x="4290" y="10902"/>
                </a:cubicBezTo>
                <a:cubicBezTo>
                  <a:pt x="4374" y="10839"/>
                  <a:pt x="4457" y="10734"/>
                  <a:pt x="4520" y="10630"/>
                </a:cubicBezTo>
                <a:cubicBezTo>
                  <a:pt x="4604" y="10525"/>
                  <a:pt x="4667" y="10399"/>
                  <a:pt x="4708" y="10274"/>
                </a:cubicBezTo>
                <a:lnTo>
                  <a:pt x="4687" y="10274"/>
                </a:lnTo>
                <a:lnTo>
                  <a:pt x="4687" y="10232"/>
                </a:lnTo>
                <a:cubicBezTo>
                  <a:pt x="4687" y="10211"/>
                  <a:pt x="4708" y="10190"/>
                  <a:pt x="4708" y="10127"/>
                </a:cubicBezTo>
                <a:cubicBezTo>
                  <a:pt x="4750" y="10065"/>
                  <a:pt x="4771" y="9918"/>
                  <a:pt x="4792" y="9751"/>
                </a:cubicBezTo>
                <a:cubicBezTo>
                  <a:pt x="4855" y="9395"/>
                  <a:pt x="4876" y="8935"/>
                  <a:pt x="4771" y="8391"/>
                </a:cubicBezTo>
                <a:cubicBezTo>
                  <a:pt x="4729" y="8119"/>
                  <a:pt x="4667" y="7826"/>
                  <a:pt x="4583" y="7512"/>
                </a:cubicBezTo>
                <a:cubicBezTo>
                  <a:pt x="4520" y="7366"/>
                  <a:pt x="4478" y="7240"/>
                  <a:pt x="4457" y="7073"/>
                </a:cubicBezTo>
                <a:cubicBezTo>
                  <a:pt x="4394" y="6926"/>
                  <a:pt x="4353" y="6759"/>
                  <a:pt x="4269" y="6612"/>
                </a:cubicBezTo>
                <a:cubicBezTo>
                  <a:pt x="3997" y="5985"/>
                  <a:pt x="3683" y="5378"/>
                  <a:pt x="3348" y="4771"/>
                </a:cubicBezTo>
                <a:cubicBezTo>
                  <a:pt x="3014" y="4164"/>
                  <a:pt x="2616" y="3599"/>
                  <a:pt x="2260" y="3055"/>
                </a:cubicBezTo>
                <a:cubicBezTo>
                  <a:pt x="1884" y="2532"/>
                  <a:pt x="1549" y="2030"/>
                  <a:pt x="1256" y="1612"/>
                </a:cubicBezTo>
                <a:cubicBezTo>
                  <a:pt x="963" y="1193"/>
                  <a:pt x="712" y="858"/>
                  <a:pt x="545" y="586"/>
                </a:cubicBezTo>
                <a:cubicBezTo>
                  <a:pt x="482" y="461"/>
                  <a:pt x="398" y="377"/>
                  <a:pt x="377" y="293"/>
                </a:cubicBezTo>
                <a:cubicBezTo>
                  <a:pt x="314" y="231"/>
                  <a:pt x="314" y="189"/>
                  <a:pt x="314" y="189"/>
                </a:cubicBezTo>
                <a:cubicBezTo>
                  <a:pt x="250" y="76"/>
                  <a:pt x="161" y="0"/>
                  <a:pt x="1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/>
          <p:cNvSpPr/>
          <p:nvPr/>
        </p:nvSpPr>
        <p:spPr>
          <a:xfrm flipH="1">
            <a:off x="637674" y="2678872"/>
            <a:ext cx="37075" cy="365000"/>
          </a:xfrm>
          <a:custGeom>
            <a:avLst/>
            <a:gdLst/>
            <a:ahLst/>
            <a:cxnLst/>
            <a:rect l="l" t="t" r="r" b="b"/>
            <a:pathLst>
              <a:path w="1026" h="10101" extrusionOk="0">
                <a:moveTo>
                  <a:pt x="28" y="0"/>
                </a:moveTo>
                <a:cubicBezTo>
                  <a:pt x="26" y="0"/>
                  <a:pt x="23" y="1"/>
                  <a:pt x="22" y="3"/>
                </a:cubicBezTo>
                <a:cubicBezTo>
                  <a:pt x="1" y="24"/>
                  <a:pt x="1" y="128"/>
                  <a:pt x="1" y="233"/>
                </a:cubicBezTo>
                <a:cubicBezTo>
                  <a:pt x="1" y="233"/>
                  <a:pt x="22" y="380"/>
                  <a:pt x="43" y="631"/>
                </a:cubicBezTo>
                <a:cubicBezTo>
                  <a:pt x="84" y="861"/>
                  <a:pt x="147" y="1237"/>
                  <a:pt x="189" y="1656"/>
                </a:cubicBezTo>
                <a:cubicBezTo>
                  <a:pt x="231" y="2074"/>
                  <a:pt x="294" y="2577"/>
                  <a:pt x="336" y="3121"/>
                </a:cubicBezTo>
                <a:cubicBezTo>
                  <a:pt x="356" y="3372"/>
                  <a:pt x="398" y="3665"/>
                  <a:pt x="419" y="3937"/>
                </a:cubicBezTo>
                <a:cubicBezTo>
                  <a:pt x="440" y="4209"/>
                  <a:pt x="461" y="4502"/>
                  <a:pt x="461" y="4774"/>
                </a:cubicBezTo>
                <a:cubicBezTo>
                  <a:pt x="503" y="5046"/>
                  <a:pt x="503" y="5338"/>
                  <a:pt x="524" y="5610"/>
                </a:cubicBezTo>
                <a:cubicBezTo>
                  <a:pt x="545" y="5882"/>
                  <a:pt x="545" y="6155"/>
                  <a:pt x="566" y="6406"/>
                </a:cubicBezTo>
                <a:cubicBezTo>
                  <a:pt x="566" y="6678"/>
                  <a:pt x="608" y="6929"/>
                  <a:pt x="608" y="7180"/>
                </a:cubicBezTo>
                <a:cubicBezTo>
                  <a:pt x="608" y="7410"/>
                  <a:pt x="628" y="7640"/>
                  <a:pt x="628" y="7849"/>
                </a:cubicBezTo>
                <a:cubicBezTo>
                  <a:pt x="628" y="8268"/>
                  <a:pt x="649" y="8644"/>
                  <a:pt x="649" y="8895"/>
                </a:cubicBezTo>
                <a:lnTo>
                  <a:pt x="649" y="9293"/>
                </a:lnTo>
                <a:cubicBezTo>
                  <a:pt x="649" y="9732"/>
                  <a:pt x="754" y="10067"/>
                  <a:pt x="859" y="10067"/>
                </a:cubicBezTo>
                <a:cubicBezTo>
                  <a:pt x="872" y="10090"/>
                  <a:pt x="885" y="10101"/>
                  <a:pt x="897" y="10101"/>
                </a:cubicBezTo>
                <a:cubicBezTo>
                  <a:pt x="966" y="10101"/>
                  <a:pt x="1026" y="9786"/>
                  <a:pt x="1026" y="9398"/>
                </a:cubicBezTo>
                <a:lnTo>
                  <a:pt x="1026" y="9000"/>
                </a:lnTo>
                <a:cubicBezTo>
                  <a:pt x="1026" y="8749"/>
                  <a:pt x="984" y="8393"/>
                  <a:pt x="984" y="7954"/>
                </a:cubicBezTo>
                <a:cubicBezTo>
                  <a:pt x="984" y="7745"/>
                  <a:pt x="963" y="7515"/>
                  <a:pt x="963" y="7243"/>
                </a:cubicBezTo>
                <a:cubicBezTo>
                  <a:pt x="942" y="7012"/>
                  <a:pt x="942" y="6761"/>
                  <a:pt x="900" y="6468"/>
                </a:cubicBezTo>
                <a:cubicBezTo>
                  <a:pt x="880" y="6196"/>
                  <a:pt x="859" y="5924"/>
                  <a:pt x="859" y="5631"/>
                </a:cubicBezTo>
                <a:lnTo>
                  <a:pt x="775" y="4774"/>
                </a:lnTo>
                <a:lnTo>
                  <a:pt x="712" y="3895"/>
                </a:lnTo>
                <a:cubicBezTo>
                  <a:pt x="670" y="3623"/>
                  <a:pt x="628" y="3351"/>
                  <a:pt x="608" y="3100"/>
                </a:cubicBezTo>
                <a:cubicBezTo>
                  <a:pt x="545" y="2577"/>
                  <a:pt x="440" y="2074"/>
                  <a:pt x="398" y="1635"/>
                </a:cubicBezTo>
                <a:cubicBezTo>
                  <a:pt x="336" y="1217"/>
                  <a:pt x="252" y="840"/>
                  <a:pt x="210" y="610"/>
                </a:cubicBezTo>
                <a:cubicBezTo>
                  <a:pt x="147" y="380"/>
                  <a:pt x="126" y="212"/>
                  <a:pt x="126" y="212"/>
                </a:cubicBezTo>
                <a:cubicBezTo>
                  <a:pt x="107" y="98"/>
                  <a:pt x="53" y="0"/>
                  <a:pt x="28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 flipH="1">
            <a:off x="477380" y="2980634"/>
            <a:ext cx="60526" cy="320481"/>
          </a:xfrm>
          <a:custGeom>
            <a:avLst/>
            <a:gdLst/>
            <a:ahLst/>
            <a:cxnLst/>
            <a:rect l="l" t="t" r="r" b="b"/>
            <a:pathLst>
              <a:path w="1675" h="8869" extrusionOk="0">
                <a:moveTo>
                  <a:pt x="1005" y="0"/>
                </a:moveTo>
                <a:cubicBezTo>
                  <a:pt x="963" y="21"/>
                  <a:pt x="963" y="105"/>
                  <a:pt x="1005" y="231"/>
                </a:cubicBezTo>
                <a:cubicBezTo>
                  <a:pt x="1005" y="231"/>
                  <a:pt x="1026" y="356"/>
                  <a:pt x="1047" y="607"/>
                </a:cubicBezTo>
                <a:cubicBezTo>
                  <a:pt x="1068" y="837"/>
                  <a:pt x="1131" y="1151"/>
                  <a:pt x="1173" y="1528"/>
                </a:cubicBezTo>
                <a:cubicBezTo>
                  <a:pt x="1235" y="1925"/>
                  <a:pt x="1256" y="2365"/>
                  <a:pt x="1319" y="2867"/>
                </a:cubicBezTo>
                <a:cubicBezTo>
                  <a:pt x="1340" y="3369"/>
                  <a:pt x="1361" y="3892"/>
                  <a:pt x="1361" y="4415"/>
                </a:cubicBezTo>
                <a:cubicBezTo>
                  <a:pt x="1361" y="4938"/>
                  <a:pt x="1340" y="5462"/>
                  <a:pt x="1256" y="5943"/>
                </a:cubicBezTo>
                <a:cubicBezTo>
                  <a:pt x="1235" y="6173"/>
                  <a:pt x="1173" y="6403"/>
                  <a:pt x="1152" y="6612"/>
                </a:cubicBezTo>
                <a:cubicBezTo>
                  <a:pt x="1110" y="6822"/>
                  <a:pt x="1047" y="7031"/>
                  <a:pt x="1005" y="7219"/>
                </a:cubicBezTo>
                <a:cubicBezTo>
                  <a:pt x="901" y="7575"/>
                  <a:pt x="733" y="7847"/>
                  <a:pt x="629" y="8035"/>
                </a:cubicBezTo>
                <a:cubicBezTo>
                  <a:pt x="608" y="8077"/>
                  <a:pt x="587" y="8098"/>
                  <a:pt x="545" y="8140"/>
                </a:cubicBezTo>
                <a:cubicBezTo>
                  <a:pt x="524" y="8161"/>
                  <a:pt x="503" y="8182"/>
                  <a:pt x="503" y="8203"/>
                </a:cubicBezTo>
                <a:cubicBezTo>
                  <a:pt x="482" y="8265"/>
                  <a:pt x="440" y="8265"/>
                  <a:pt x="440" y="8265"/>
                </a:cubicBezTo>
                <a:cubicBezTo>
                  <a:pt x="419" y="8286"/>
                  <a:pt x="398" y="8307"/>
                  <a:pt x="378" y="8370"/>
                </a:cubicBezTo>
                <a:lnTo>
                  <a:pt x="294" y="8454"/>
                </a:lnTo>
                <a:lnTo>
                  <a:pt x="126" y="8600"/>
                </a:lnTo>
                <a:cubicBezTo>
                  <a:pt x="64" y="8684"/>
                  <a:pt x="1" y="8767"/>
                  <a:pt x="1" y="8809"/>
                </a:cubicBezTo>
                <a:cubicBezTo>
                  <a:pt x="13" y="8846"/>
                  <a:pt x="46" y="8868"/>
                  <a:pt x="105" y="8868"/>
                </a:cubicBezTo>
                <a:cubicBezTo>
                  <a:pt x="147" y="8868"/>
                  <a:pt x="203" y="8857"/>
                  <a:pt x="273" y="8830"/>
                </a:cubicBezTo>
                <a:cubicBezTo>
                  <a:pt x="336" y="8809"/>
                  <a:pt x="419" y="8788"/>
                  <a:pt x="503" y="8726"/>
                </a:cubicBezTo>
                <a:cubicBezTo>
                  <a:pt x="545" y="8705"/>
                  <a:pt x="587" y="8684"/>
                  <a:pt x="629" y="8663"/>
                </a:cubicBezTo>
                <a:cubicBezTo>
                  <a:pt x="608" y="8600"/>
                  <a:pt x="650" y="8579"/>
                  <a:pt x="691" y="8516"/>
                </a:cubicBezTo>
                <a:lnTo>
                  <a:pt x="754" y="8454"/>
                </a:lnTo>
                <a:cubicBezTo>
                  <a:pt x="796" y="8412"/>
                  <a:pt x="817" y="8391"/>
                  <a:pt x="838" y="8328"/>
                </a:cubicBezTo>
                <a:cubicBezTo>
                  <a:pt x="859" y="8286"/>
                  <a:pt x="901" y="8265"/>
                  <a:pt x="942" y="8203"/>
                </a:cubicBezTo>
                <a:cubicBezTo>
                  <a:pt x="1068" y="7993"/>
                  <a:pt x="1235" y="7679"/>
                  <a:pt x="1361" y="7282"/>
                </a:cubicBezTo>
                <a:lnTo>
                  <a:pt x="1528" y="6654"/>
                </a:lnTo>
                <a:cubicBezTo>
                  <a:pt x="1570" y="6424"/>
                  <a:pt x="1591" y="6194"/>
                  <a:pt x="1633" y="5964"/>
                </a:cubicBezTo>
                <a:cubicBezTo>
                  <a:pt x="1675" y="5462"/>
                  <a:pt x="1675" y="4938"/>
                  <a:pt x="1675" y="4394"/>
                </a:cubicBezTo>
                <a:cubicBezTo>
                  <a:pt x="1675" y="3871"/>
                  <a:pt x="1633" y="3348"/>
                  <a:pt x="1570" y="2846"/>
                </a:cubicBezTo>
                <a:cubicBezTo>
                  <a:pt x="1528" y="2344"/>
                  <a:pt x="1466" y="1905"/>
                  <a:pt x="1382" y="1507"/>
                </a:cubicBezTo>
                <a:cubicBezTo>
                  <a:pt x="1340" y="1130"/>
                  <a:pt x="1256" y="817"/>
                  <a:pt x="1194" y="565"/>
                </a:cubicBezTo>
                <a:cubicBezTo>
                  <a:pt x="1152" y="335"/>
                  <a:pt x="1131" y="210"/>
                  <a:pt x="1131" y="210"/>
                </a:cubicBezTo>
                <a:cubicBezTo>
                  <a:pt x="1110" y="84"/>
                  <a:pt x="1047" y="0"/>
                  <a:pt x="100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 flipH="1">
            <a:off x="692852" y="2945403"/>
            <a:ext cx="318349" cy="261328"/>
          </a:xfrm>
          <a:custGeom>
            <a:avLst/>
            <a:gdLst/>
            <a:ahLst/>
            <a:cxnLst/>
            <a:rect l="l" t="t" r="r" b="b"/>
            <a:pathLst>
              <a:path w="8810" h="7232" extrusionOk="0">
                <a:moveTo>
                  <a:pt x="45" y="0"/>
                </a:moveTo>
                <a:cubicBezTo>
                  <a:pt x="34" y="0"/>
                  <a:pt x="26" y="4"/>
                  <a:pt x="22" y="13"/>
                </a:cubicBezTo>
                <a:cubicBezTo>
                  <a:pt x="1" y="34"/>
                  <a:pt x="84" y="139"/>
                  <a:pt x="147" y="243"/>
                </a:cubicBezTo>
                <a:lnTo>
                  <a:pt x="231" y="327"/>
                </a:lnTo>
                <a:lnTo>
                  <a:pt x="461" y="557"/>
                </a:lnTo>
                <a:cubicBezTo>
                  <a:pt x="670" y="745"/>
                  <a:pt x="984" y="1017"/>
                  <a:pt x="1444" y="1289"/>
                </a:cubicBezTo>
                <a:cubicBezTo>
                  <a:pt x="1863" y="1540"/>
                  <a:pt x="2386" y="1812"/>
                  <a:pt x="2930" y="2064"/>
                </a:cubicBezTo>
                <a:cubicBezTo>
                  <a:pt x="3474" y="2336"/>
                  <a:pt x="4081" y="2587"/>
                  <a:pt x="4625" y="2900"/>
                </a:cubicBezTo>
                <a:lnTo>
                  <a:pt x="4834" y="3047"/>
                </a:lnTo>
                <a:cubicBezTo>
                  <a:pt x="4918" y="3089"/>
                  <a:pt x="4960" y="3110"/>
                  <a:pt x="5043" y="3172"/>
                </a:cubicBezTo>
                <a:cubicBezTo>
                  <a:pt x="5169" y="3256"/>
                  <a:pt x="5294" y="3361"/>
                  <a:pt x="5441" y="3465"/>
                </a:cubicBezTo>
                <a:cubicBezTo>
                  <a:pt x="5692" y="3633"/>
                  <a:pt x="5922" y="3842"/>
                  <a:pt x="6173" y="4030"/>
                </a:cubicBezTo>
                <a:cubicBezTo>
                  <a:pt x="6403" y="4219"/>
                  <a:pt x="6613" y="4428"/>
                  <a:pt x="6822" y="4616"/>
                </a:cubicBezTo>
                <a:cubicBezTo>
                  <a:pt x="7031" y="4784"/>
                  <a:pt x="7219" y="4972"/>
                  <a:pt x="7366" y="5160"/>
                </a:cubicBezTo>
                <a:cubicBezTo>
                  <a:pt x="7680" y="5516"/>
                  <a:pt x="7931" y="5830"/>
                  <a:pt x="8056" y="6081"/>
                </a:cubicBezTo>
                <a:cubicBezTo>
                  <a:pt x="8182" y="6311"/>
                  <a:pt x="8266" y="6437"/>
                  <a:pt x="8266" y="6437"/>
                </a:cubicBezTo>
                <a:cubicBezTo>
                  <a:pt x="8370" y="6646"/>
                  <a:pt x="8454" y="6834"/>
                  <a:pt x="8496" y="6981"/>
                </a:cubicBezTo>
                <a:cubicBezTo>
                  <a:pt x="8538" y="7127"/>
                  <a:pt x="8600" y="7232"/>
                  <a:pt x="8684" y="7232"/>
                </a:cubicBezTo>
                <a:cubicBezTo>
                  <a:pt x="8705" y="7232"/>
                  <a:pt x="8726" y="7190"/>
                  <a:pt x="8747" y="7148"/>
                </a:cubicBezTo>
                <a:cubicBezTo>
                  <a:pt x="8789" y="7085"/>
                  <a:pt x="8789" y="7043"/>
                  <a:pt x="8810" y="6939"/>
                </a:cubicBezTo>
                <a:cubicBezTo>
                  <a:pt x="8789" y="6750"/>
                  <a:pt x="8768" y="6520"/>
                  <a:pt x="8621" y="6248"/>
                </a:cubicBezTo>
                <a:cubicBezTo>
                  <a:pt x="8621" y="6248"/>
                  <a:pt x="8558" y="6102"/>
                  <a:pt x="8391" y="5830"/>
                </a:cubicBezTo>
                <a:cubicBezTo>
                  <a:pt x="8245" y="5579"/>
                  <a:pt x="7973" y="5244"/>
                  <a:pt x="7638" y="4867"/>
                </a:cubicBezTo>
                <a:cubicBezTo>
                  <a:pt x="7450" y="4679"/>
                  <a:pt x="7261" y="4512"/>
                  <a:pt x="7052" y="4323"/>
                </a:cubicBezTo>
                <a:cubicBezTo>
                  <a:pt x="6843" y="4135"/>
                  <a:pt x="6613" y="3926"/>
                  <a:pt x="6382" y="3737"/>
                </a:cubicBezTo>
                <a:cubicBezTo>
                  <a:pt x="6152" y="3570"/>
                  <a:pt x="5880" y="3361"/>
                  <a:pt x="5629" y="3172"/>
                </a:cubicBezTo>
                <a:cubicBezTo>
                  <a:pt x="5483" y="3068"/>
                  <a:pt x="5357" y="2984"/>
                  <a:pt x="5190" y="2880"/>
                </a:cubicBezTo>
                <a:cubicBezTo>
                  <a:pt x="5127" y="2838"/>
                  <a:pt x="5064" y="2796"/>
                  <a:pt x="5001" y="2754"/>
                </a:cubicBezTo>
                <a:lnTo>
                  <a:pt x="4792" y="2628"/>
                </a:lnTo>
                <a:cubicBezTo>
                  <a:pt x="4206" y="2315"/>
                  <a:pt x="3600" y="2043"/>
                  <a:pt x="3035" y="1812"/>
                </a:cubicBezTo>
                <a:cubicBezTo>
                  <a:pt x="2491" y="1582"/>
                  <a:pt x="1968" y="1331"/>
                  <a:pt x="1528" y="1101"/>
                </a:cubicBezTo>
                <a:cubicBezTo>
                  <a:pt x="1110" y="871"/>
                  <a:pt x="817" y="641"/>
                  <a:pt x="566" y="452"/>
                </a:cubicBezTo>
                <a:cubicBezTo>
                  <a:pt x="461" y="348"/>
                  <a:pt x="377" y="285"/>
                  <a:pt x="336" y="243"/>
                </a:cubicBezTo>
                <a:lnTo>
                  <a:pt x="252" y="159"/>
                </a:lnTo>
                <a:cubicBezTo>
                  <a:pt x="169" y="60"/>
                  <a:pt x="86" y="0"/>
                  <a:pt x="4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flipH="1">
            <a:off x="707957" y="2831578"/>
            <a:ext cx="83219" cy="321132"/>
          </a:xfrm>
          <a:custGeom>
            <a:avLst/>
            <a:gdLst/>
            <a:ahLst/>
            <a:cxnLst/>
            <a:rect l="l" t="t" r="r" b="b"/>
            <a:pathLst>
              <a:path w="2303" h="8887" extrusionOk="0">
                <a:moveTo>
                  <a:pt x="34" y="0"/>
                </a:moveTo>
                <a:cubicBezTo>
                  <a:pt x="30" y="0"/>
                  <a:pt x="26" y="1"/>
                  <a:pt x="21" y="4"/>
                </a:cubicBezTo>
                <a:cubicBezTo>
                  <a:pt x="1" y="45"/>
                  <a:pt x="1" y="108"/>
                  <a:pt x="21" y="213"/>
                </a:cubicBezTo>
                <a:cubicBezTo>
                  <a:pt x="21" y="213"/>
                  <a:pt x="63" y="359"/>
                  <a:pt x="126" y="568"/>
                </a:cubicBezTo>
                <a:cubicBezTo>
                  <a:pt x="210" y="778"/>
                  <a:pt x="293" y="1092"/>
                  <a:pt x="419" y="1447"/>
                </a:cubicBezTo>
                <a:cubicBezTo>
                  <a:pt x="545" y="1824"/>
                  <a:pt x="691" y="2242"/>
                  <a:pt x="837" y="2703"/>
                </a:cubicBezTo>
                <a:cubicBezTo>
                  <a:pt x="1005" y="3184"/>
                  <a:pt x="1151" y="3644"/>
                  <a:pt x="1277" y="4146"/>
                </a:cubicBezTo>
                <a:cubicBezTo>
                  <a:pt x="1361" y="4377"/>
                  <a:pt x="1423" y="4649"/>
                  <a:pt x="1486" y="4879"/>
                </a:cubicBezTo>
                <a:cubicBezTo>
                  <a:pt x="1549" y="5109"/>
                  <a:pt x="1591" y="5381"/>
                  <a:pt x="1653" y="5611"/>
                </a:cubicBezTo>
                <a:cubicBezTo>
                  <a:pt x="1674" y="5716"/>
                  <a:pt x="1695" y="5841"/>
                  <a:pt x="1695" y="5946"/>
                </a:cubicBezTo>
                <a:cubicBezTo>
                  <a:pt x="1737" y="6050"/>
                  <a:pt x="1758" y="6197"/>
                  <a:pt x="1758" y="6302"/>
                </a:cubicBezTo>
                <a:cubicBezTo>
                  <a:pt x="1779" y="6511"/>
                  <a:pt x="1800" y="6720"/>
                  <a:pt x="1842" y="6887"/>
                </a:cubicBezTo>
                <a:cubicBezTo>
                  <a:pt x="1863" y="7264"/>
                  <a:pt x="1863" y="7578"/>
                  <a:pt x="1863" y="7808"/>
                </a:cubicBezTo>
                <a:cubicBezTo>
                  <a:pt x="1842" y="8017"/>
                  <a:pt x="1842" y="8143"/>
                  <a:pt x="1842" y="8143"/>
                </a:cubicBezTo>
                <a:cubicBezTo>
                  <a:pt x="1842" y="8331"/>
                  <a:pt x="1800" y="8519"/>
                  <a:pt x="1842" y="8645"/>
                </a:cubicBezTo>
                <a:cubicBezTo>
                  <a:pt x="1863" y="8771"/>
                  <a:pt x="1884" y="8854"/>
                  <a:pt x="1946" y="8875"/>
                </a:cubicBezTo>
                <a:cubicBezTo>
                  <a:pt x="1954" y="8883"/>
                  <a:pt x="1962" y="8886"/>
                  <a:pt x="1970" y="8886"/>
                </a:cubicBezTo>
                <a:cubicBezTo>
                  <a:pt x="2010" y="8886"/>
                  <a:pt x="2062" y="8811"/>
                  <a:pt x="2114" y="8708"/>
                </a:cubicBezTo>
                <a:cubicBezTo>
                  <a:pt x="2156" y="8645"/>
                  <a:pt x="2177" y="8561"/>
                  <a:pt x="2197" y="8499"/>
                </a:cubicBezTo>
                <a:cubicBezTo>
                  <a:pt x="2197" y="8436"/>
                  <a:pt x="2218" y="8415"/>
                  <a:pt x="2218" y="8352"/>
                </a:cubicBezTo>
                <a:cubicBezTo>
                  <a:pt x="2260" y="8331"/>
                  <a:pt x="2260" y="8268"/>
                  <a:pt x="2281" y="8206"/>
                </a:cubicBezTo>
                <a:cubicBezTo>
                  <a:pt x="2281" y="8206"/>
                  <a:pt x="2281" y="8080"/>
                  <a:pt x="2302" y="7829"/>
                </a:cubicBezTo>
                <a:cubicBezTo>
                  <a:pt x="2302" y="7599"/>
                  <a:pt x="2302" y="7264"/>
                  <a:pt x="2260" y="6866"/>
                </a:cubicBezTo>
                <a:cubicBezTo>
                  <a:pt x="2260" y="6657"/>
                  <a:pt x="2197" y="6448"/>
                  <a:pt x="2177" y="6239"/>
                </a:cubicBezTo>
                <a:cubicBezTo>
                  <a:pt x="2156" y="6134"/>
                  <a:pt x="2156" y="6009"/>
                  <a:pt x="2114" y="5904"/>
                </a:cubicBezTo>
                <a:cubicBezTo>
                  <a:pt x="2093" y="5799"/>
                  <a:pt x="2072" y="5653"/>
                  <a:pt x="2051" y="5527"/>
                </a:cubicBezTo>
                <a:cubicBezTo>
                  <a:pt x="1988" y="5297"/>
                  <a:pt x="1905" y="5025"/>
                  <a:pt x="1863" y="4795"/>
                </a:cubicBezTo>
                <a:cubicBezTo>
                  <a:pt x="1779" y="4565"/>
                  <a:pt x="1695" y="4293"/>
                  <a:pt x="1633" y="4063"/>
                </a:cubicBezTo>
                <a:cubicBezTo>
                  <a:pt x="1465" y="3561"/>
                  <a:pt x="1277" y="3079"/>
                  <a:pt x="1109" y="2619"/>
                </a:cubicBezTo>
                <a:cubicBezTo>
                  <a:pt x="921" y="2180"/>
                  <a:pt x="754" y="1761"/>
                  <a:pt x="628" y="1405"/>
                </a:cubicBezTo>
                <a:cubicBezTo>
                  <a:pt x="503" y="1029"/>
                  <a:pt x="377" y="736"/>
                  <a:pt x="293" y="527"/>
                </a:cubicBezTo>
                <a:cubicBezTo>
                  <a:pt x="210" y="317"/>
                  <a:pt x="168" y="192"/>
                  <a:pt x="168" y="192"/>
                </a:cubicBezTo>
                <a:cubicBezTo>
                  <a:pt x="112" y="79"/>
                  <a:pt x="72" y="0"/>
                  <a:pt x="3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flipH="1">
            <a:off x="332189" y="3203659"/>
            <a:ext cx="329696" cy="214786"/>
          </a:xfrm>
          <a:custGeom>
            <a:avLst/>
            <a:gdLst/>
            <a:ahLst/>
            <a:cxnLst/>
            <a:rect l="l" t="t" r="r" b="b"/>
            <a:pathLst>
              <a:path w="9124" h="5944" extrusionOk="0">
                <a:moveTo>
                  <a:pt x="9102" y="1"/>
                </a:moveTo>
                <a:cubicBezTo>
                  <a:pt x="9081" y="1"/>
                  <a:pt x="9019" y="106"/>
                  <a:pt x="8977" y="231"/>
                </a:cubicBezTo>
                <a:cubicBezTo>
                  <a:pt x="8977" y="231"/>
                  <a:pt x="8977" y="252"/>
                  <a:pt x="8956" y="336"/>
                </a:cubicBezTo>
                <a:cubicBezTo>
                  <a:pt x="8914" y="419"/>
                  <a:pt x="8893" y="524"/>
                  <a:pt x="8851" y="650"/>
                </a:cubicBezTo>
                <a:cubicBezTo>
                  <a:pt x="8851" y="671"/>
                  <a:pt x="8809" y="733"/>
                  <a:pt x="8809" y="754"/>
                </a:cubicBezTo>
                <a:cubicBezTo>
                  <a:pt x="8788" y="775"/>
                  <a:pt x="8788" y="838"/>
                  <a:pt x="8767" y="859"/>
                </a:cubicBezTo>
                <a:cubicBezTo>
                  <a:pt x="8747" y="943"/>
                  <a:pt x="8684" y="1026"/>
                  <a:pt x="8642" y="1089"/>
                </a:cubicBezTo>
                <a:cubicBezTo>
                  <a:pt x="8537" y="1256"/>
                  <a:pt x="8433" y="1445"/>
                  <a:pt x="8265" y="1612"/>
                </a:cubicBezTo>
                <a:cubicBezTo>
                  <a:pt x="7972" y="1989"/>
                  <a:pt x="7554" y="2386"/>
                  <a:pt x="7073" y="2700"/>
                </a:cubicBezTo>
                <a:cubicBezTo>
                  <a:pt x="6570" y="3035"/>
                  <a:pt x="5985" y="3286"/>
                  <a:pt x="5399" y="3474"/>
                </a:cubicBezTo>
                <a:lnTo>
                  <a:pt x="5148" y="3537"/>
                </a:lnTo>
                <a:cubicBezTo>
                  <a:pt x="5085" y="3558"/>
                  <a:pt x="5001" y="3558"/>
                  <a:pt x="4917" y="3579"/>
                </a:cubicBezTo>
                <a:cubicBezTo>
                  <a:pt x="4834" y="3600"/>
                  <a:pt x="4771" y="3600"/>
                  <a:pt x="4687" y="3642"/>
                </a:cubicBezTo>
                <a:cubicBezTo>
                  <a:pt x="4604" y="3642"/>
                  <a:pt x="4520" y="3663"/>
                  <a:pt x="4457" y="3663"/>
                </a:cubicBezTo>
                <a:cubicBezTo>
                  <a:pt x="4143" y="3704"/>
                  <a:pt x="3829" y="3746"/>
                  <a:pt x="3537" y="3788"/>
                </a:cubicBezTo>
                <a:cubicBezTo>
                  <a:pt x="3223" y="3851"/>
                  <a:pt x="2930" y="3893"/>
                  <a:pt x="2679" y="3976"/>
                </a:cubicBezTo>
                <a:cubicBezTo>
                  <a:pt x="2386" y="4060"/>
                  <a:pt x="2156" y="4102"/>
                  <a:pt x="1925" y="4207"/>
                </a:cubicBezTo>
                <a:cubicBezTo>
                  <a:pt x="1444" y="4374"/>
                  <a:pt x="1068" y="4583"/>
                  <a:pt x="816" y="4751"/>
                </a:cubicBezTo>
                <a:cubicBezTo>
                  <a:pt x="691" y="4834"/>
                  <a:pt x="607" y="4918"/>
                  <a:pt x="524" y="4960"/>
                </a:cubicBezTo>
                <a:cubicBezTo>
                  <a:pt x="482" y="5023"/>
                  <a:pt x="419" y="5044"/>
                  <a:pt x="419" y="5044"/>
                </a:cubicBezTo>
                <a:cubicBezTo>
                  <a:pt x="231" y="5232"/>
                  <a:pt x="105" y="5441"/>
                  <a:pt x="63" y="5629"/>
                </a:cubicBezTo>
                <a:cubicBezTo>
                  <a:pt x="21" y="5692"/>
                  <a:pt x="0" y="5776"/>
                  <a:pt x="21" y="5839"/>
                </a:cubicBezTo>
                <a:cubicBezTo>
                  <a:pt x="21" y="5880"/>
                  <a:pt x="63" y="5901"/>
                  <a:pt x="84" y="5943"/>
                </a:cubicBezTo>
                <a:cubicBezTo>
                  <a:pt x="105" y="5943"/>
                  <a:pt x="147" y="5943"/>
                  <a:pt x="189" y="5901"/>
                </a:cubicBezTo>
                <a:lnTo>
                  <a:pt x="314" y="5776"/>
                </a:lnTo>
                <a:cubicBezTo>
                  <a:pt x="461" y="5692"/>
                  <a:pt x="586" y="5546"/>
                  <a:pt x="775" y="5357"/>
                </a:cubicBezTo>
                <a:lnTo>
                  <a:pt x="837" y="5274"/>
                </a:lnTo>
                <a:cubicBezTo>
                  <a:pt x="900" y="5232"/>
                  <a:pt x="963" y="5169"/>
                  <a:pt x="1068" y="5106"/>
                </a:cubicBezTo>
                <a:cubicBezTo>
                  <a:pt x="1277" y="4939"/>
                  <a:pt x="1632" y="4751"/>
                  <a:pt x="2072" y="4604"/>
                </a:cubicBezTo>
                <a:cubicBezTo>
                  <a:pt x="2281" y="4520"/>
                  <a:pt x="2532" y="4437"/>
                  <a:pt x="2804" y="4374"/>
                </a:cubicBezTo>
                <a:cubicBezTo>
                  <a:pt x="3055" y="4290"/>
                  <a:pt x="3348" y="4228"/>
                  <a:pt x="3641" y="4186"/>
                </a:cubicBezTo>
                <a:cubicBezTo>
                  <a:pt x="3934" y="4123"/>
                  <a:pt x="4248" y="4081"/>
                  <a:pt x="4562" y="4018"/>
                </a:cubicBezTo>
                <a:cubicBezTo>
                  <a:pt x="4625" y="3997"/>
                  <a:pt x="4708" y="3997"/>
                  <a:pt x="4792" y="3976"/>
                </a:cubicBezTo>
                <a:cubicBezTo>
                  <a:pt x="4876" y="3956"/>
                  <a:pt x="4938" y="3956"/>
                  <a:pt x="5022" y="3914"/>
                </a:cubicBezTo>
                <a:cubicBezTo>
                  <a:pt x="5106" y="3893"/>
                  <a:pt x="5189" y="3893"/>
                  <a:pt x="5252" y="3872"/>
                </a:cubicBezTo>
                <a:lnTo>
                  <a:pt x="5503" y="3788"/>
                </a:lnTo>
                <a:cubicBezTo>
                  <a:pt x="6131" y="3579"/>
                  <a:pt x="6717" y="3286"/>
                  <a:pt x="7219" y="2930"/>
                </a:cubicBezTo>
                <a:cubicBezTo>
                  <a:pt x="7721" y="2554"/>
                  <a:pt x="8140" y="2135"/>
                  <a:pt x="8433" y="1759"/>
                </a:cubicBezTo>
                <a:cubicBezTo>
                  <a:pt x="8579" y="1549"/>
                  <a:pt x="8684" y="1361"/>
                  <a:pt x="8788" y="1173"/>
                </a:cubicBezTo>
                <a:cubicBezTo>
                  <a:pt x="8851" y="1068"/>
                  <a:pt x="8872" y="984"/>
                  <a:pt x="8893" y="922"/>
                </a:cubicBezTo>
                <a:cubicBezTo>
                  <a:pt x="8914" y="859"/>
                  <a:pt x="8914" y="838"/>
                  <a:pt x="8956" y="817"/>
                </a:cubicBezTo>
                <a:cubicBezTo>
                  <a:pt x="8956" y="775"/>
                  <a:pt x="8977" y="733"/>
                  <a:pt x="8977" y="712"/>
                </a:cubicBezTo>
                <a:cubicBezTo>
                  <a:pt x="9019" y="566"/>
                  <a:pt x="9060" y="461"/>
                  <a:pt x="9081" y="398"/>
                </a:cubicBezTo>
                <a:cubicBezTo>
                  <a:pt x="9102" y="315"/>
                  <a:pt x="9102" y="294"/>
                  <a:pt x="9102" y="294"/>
                </a:cubicBezTo>
                <a:cubicBezTo>
                  <a:pt x="9123" y="126"/>
                  <a:pt x="9123" y="1"/>
                  <a:pt x="910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flipH="1">
            <a:off x="605912" y="3548820"/>
            <a:ext cx="146708" cy="293019"/>
          </a:xfrm>
          <a:custGeom>
            <a:avLst/>
            <a:gdLst/>
            <a:ahLst/>
            <a:cxnLst/>
            <a:rect l="l" t="t" r="r" b="b"/>
            <a:pathLst>
              <a:path w="4060" h="8109" extrusionOk="0">
                <a:moveTo>
                  <a:pt x="296" y="0"/>
                </a:moveTo>
                <a:cubicBezTo>
                  <a:pt x="269" y="0"/>
                  <a:pt x="240" y="3"/>
                  <a:pt x="210" y="11"/>
                </a:cubicBezTo>
                <a:cubicBezTo>
                  <a:pt x="84" y="53"/>
                  <a:pt x="1" y="158"/>
                  <a:pt x="42" y="262"/>
                </a:cubicBezTo>
                <a:cubicBezTo>
                  <a:pt x="42" y="262"/>
                  <a:pt x="42" y="388"/>
                  <a:pt x="63" y="597"/>
                </a:cubicBezTo>
                <a:cubicBezTo>
                  <a:pt x="84" y="702"/>
                  <a:pt x="84" y="827"/>
                  <a:pt x="105" y="994"/>
                </a:cubicBezTo>
                <a:cubicBezTo>
                  <a:pt x="147" y="1141"/>
                  <a:pt x="168" y="1308"/>
                  <a:pt x="189" y="1476"/>
                </a:cubicBezTo>
                <a:cubicBezTo>
                  <a:pt x="273" y="1852"/>
                  <a:pt x="377" y="2292"/>
                  <a:pt x="503" y="2731"/>
                </a:cubicBezTo>
                <a:cubicBezTo>
                  <a:pt x="670" y="3191"/>
                  <a:pt x="838" y="3652"/>
                  <a:pt x="1047" y="4133"/>
                </a:cubicBezTo>
                <a:lnTo>
                  <a:pt x="1130" y="4300"/>
                </a:lnTo>
                <a:lnTo>
                  <a:pt x="1214" y="4489"/>
                </a:lnTo>
                <a:cubicBezTo>
                  <a:pt x="1256" y="4593"/>
                  <a:pt x="1319" y="4698"/>
                  <a:pt x="1361" y="4823"/>
                </a:cubicBezTo>
                <a:lnTo>
                  <a:pt x="1674" y="5451"/>
                </a:lnTo>
                <a:cubicBezTo>
                  <a:pt x="1779" y="5660"/>
                  <a:pt x="1863" y="5849"/>
                  <a:pt x="1947" y="6037"/>
                </a:cubicBezTo>
                <a:cubicBezTo>
                  <a:pt x="2030" y="6225"/>
                  <a:pt x="2093" y="6372"/>
                  <a:pt x="2156" y="6539"/>
                </a:cubicBezTo>
                <a:cubicBezTo>
                  <a:pt x="2260" y="6853"/>
                  <a:pt x="2344" y="7083"/>
                  <a:pt x="2365" y="7272"/>
                </a:cubicBezTo>
                <a:cubicBezTo>
                  <a:pt x="2386" y="7418"/>
                  <a:pt x="2386" y="7502"/>
                  <a:pt x="2386" y="7502"/>
                </a:cubicBezTo>
                <a:cubicBezTo>
                  <a:pt x="2386" y="7627"/>
                  <a:pt x="2491" y="7711"/>
                  <a:pt x="2616" y="7795"/>
                </a:cubicBezTo>
                <a:cubicBezTo>
                  <a:pt x="2679" y="7836"/>
                  <a:pt x="2783" y="7899"/>
                  <a:pt x="2867" y="7920"/>
                </a:cubicBezTo>
                <a:cubicBezTo>
                  <a:pt x="2930" y="7962"/>
                  <a:pt x="3035" y="8025"/>
                  <a:pt x="3139" y="8046"/>
                </a:cubicBezTo>
                <a:cubicBezTo>
                  <a:pt x="3244" y="8067"/>
                  <a:pt x="3348" y="8108"/>
                  <a:pt x="3453" y="8108"/>
                </a:cubicBezTo>
                <a:cubicBezTo>
                  <a:pt x="3516" y="8108"/>
                  <a:pt x="3558" y="8067"/>
                  <a:pt x="3620" y="8046"/>
                </a:cubicBezTo>
                <a:cubicBezTo>
                  <a:pt x="3662" y="8025"/>
                  <a:pt x="3725" y="8004"/>
                  <a:pt x="3746" y="7962"/>
                </a:cubicBezTo>
                <a:cubicBezTo>
                  <a:pt x="3955" y="7899"/>
                  <a:pt x="4060" y="7627"/>
                  <a:pt x="4018" y="7376"/>
                </a:cubicBezTo>
                <a:cubicBezTo>
                  <a:pt x="4018" y="7376"/>
                  <a:pt x="3976" y="7209"/>
                  <a:pt x="3934" y="6958"/>
                </a:cubicBezTo>
                <a:cubicBezTo>
                  <a:pt x="3871" y="6686"/>
                  <a:pt x="3746" y="6351"/>
                  <a:pt x="3599" y="5974"/>
                </a:cubicBezTo>
                <a:cubicBezTo>
                  <a:pt x="3516" y="5807"/>
                  <a:pt x="3411" y="5619"/>
                  <a:pt x="3307" y="5409"/>
                </a:cubicBezTo>
                <a:cubicBezTo>
                  <a:pt x="3202" y="5221"/>
                  <a:pt x="3097" y="5012"/>
                  <a:pt x="2972" y="4803"/>
                </a:cubicBezTo>
                <a:cubicBezTo>
                  <a:pt x="2825" y="4593"/>
                  <a:pt x="2700" y="4384"/>
                  <a:pt x="2574" y="4196"/>
                </a:cubicBezTo>
                <a:cubicBezTo>
                  <a:pt x="2491" y="4091"/>
                  <a:pt x="2449" y="3987"/>
                  <a:pt x="2365" y="3882"/>
                </a:cubicBezTo>
                <a:lnTo>
                  <a:pt x="2260" y="3735"/>
                </a:lnTo>
                <a:lnTo>
                  <a:pt x="2177" y="3568"/>
                </a:lnTo>
                <a:cubicBezTo>
                  <a:pt x="1926" y="3191"/>
                  <a:pt x="1716" y="2773"/>
                  <a:pt x="1507" y="2375"/>
                </a:cubicBezTo>
                <a:cubicBezTo>
                  <a:pt x="1319" y="1978"/>
                  <a:pt x="1110" y="1622"/>
                  <a:pt x="984" y="1266"/>
                </a:cubicBezTo>
                <a:cubicBezTo>
                  <a:pt x="900" y="1120"/>
                  <a:pt x="838" y="953"/>
                  <a:pt x="796" y="827"/>
                </a:cubicBezTo>
                <a:cubicBezTo>
                  <a:pt x="733" y="702"/>
                  <a:pt x="691" y="576"/>
                  <a:pt x="670" y="471"/>
                </a:cubicBezTo>
                <a:cubicBezTo>
                  <a:pt x="586" y="262"/>
                  <a:pt x="566" y="158"/>
                  <a:pt x="566" y="158"/>
                </a:cubicBezTo>
                <a:cubicBezTo>
                  <a:pt x="514" y="72"/>
                  <a:pt x="420" y="0"/>
                  <a:pt x="296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flipH="1">
            <a:off x="645227" y="3598541"/>
            <a:ext cx="101359" cy="240840"/>
          </a:xfrm>
          <a:custGeom>
            <a:avLst/>
            <a:gdLst/>
            <a:ahLst/>
            <a:cxnLst/>
            <a:rect l="l" t="t" r="r" b="b"/>
            <a:pathLst>
              <a:path w="2805" h="6665" extrusionOk="0">
                <a:moveTo>
                  <a:pt x="341" y="0"/>
                </a:moveTo>
                <a:cubicBezTo>
                  <a:pt x="292" y="0"/>
                  <a:pt x="239" y="12"/>
                  <a:pt x="189" y="37"/>
                </a:cubicBezTo>
                <a:cubicBezTo>
                  <a:pt x="43" y="79"/>
                  <a:pt x="1" y="183"/>
                  <a:pt x="1" y="267"/>
                </a:cubicBezTo>
                <a:cubicBezTo>
                  <a:pt x="1" y="267"/>
                  <a:pt x="22" y="372"/>
                  <a:pt x="43" y="518"/>
                </a:cubicBezTo>
                <a:cubicBezTo>
                  <a:pt x="106" y="686"/>
                  <a:pt x="147" y="937"/>
                  <a:pt x="231" y="1209"/>
                </a:cubicBezTo>
                <a:cubicBezTo>
                  <a:pt x="315" y="1502"/>
                  <a:pt x="419" y="1815"/>
                  <a:pt x="503" y="2150"/>
                </a:cubicBezTo>
                <a:cubicBezTo>
                  <a:pt x="566" y="2485"/>
                  <a:pt x="671" y="2820"/>
                  <a:pt x="733" y="3196"/>
                </a:cubicBezTo>
                <a:lnTo>
                  <a:pt x="754" y="3322"/>
                </a:lnTo>
                <a:lnTo>
                  <a:pt x="754" y="3406"/>
                </a:lnTo>
                <a:lnTo>
                  <a:pt x="775" y="3489"/>
                </a:lnTo>
                <a:cubicBezTo>
                  <a:pt x="817" y="3594"/>
                  <a:pt x="838" y="3699"/>
                  <a:pt x="838" y="3761"/>
                </a:cubicBezTo>
                <a:cubicBezTo>
                  <a:pt x="880" y="3950"/>
                  <a:pt x="922" y="4138"/>
                  <a:pt x="963" y="4326"/>
                </a:cubicBezTo>
                <a:cubicBezTo>
                  <a:pt x="984" y="4494"/>
                  <a:pt x="1047" y="4661"/>
                  <a:pt x="1068" y="4787"/>
                </a:cubicBezTo>
                <a:cubicBezTo>
                  <a:pt x="1089" y="4954"/>
                  <a:pt x="1131" y="5080"/>
                  <a:pt x="1152" y="5205"/>
                </a:cubicBezTo>
                <a:cubicBezTo>
                  <a:pt x="1173" y="5477"/>
                  <a:pt x="1194" y="5644"/>
                  <a:pt x="1173" y="5749"/>
                </a:cubicBezTo>
                <a:lnTo>
                  <a:pt x="1173" y="5854"/>
                </a:lnTo>
                <a:lnTo>
                  <a:pt x="1173" y="5896"/>
                </a:lnTo>
                <a:cubicBezTo>
                  <a:pt x="1152" y="5958"/>
                  <a:pt x="1235" y="6000"/>
                  <a:pt x="1361" y="6105"/>
                </a:cubicBezTo>
                <a:cubicBezTo>
                  <a:pt x="1403" y="6147"/>
                  <a:pt x="1487" y="6209"/>
                  <a:pt x="1549" y="6272"/>
                </a:cubicBezTo>
                <a:cubicBezTo>
                  <a:pt x="1612" y="6356"/>
                  <a:pt x="1675" y="6440"/>
                  <a:pt x="1780" y="6481"/>
                </a:cubicBezTo>
                <a:cubicBezTo>
                  <a:pt x="1863" y="6565"/>
                  <a:pt x="1968" y="6628"/>
                  <a:pt x="2031" y="6649"/>
                </a:cubicBezTo>
                <a:cubicBezTo>
                  <a:pt x="2083" y="6659"/>
                  <a:pt x="2135" y="6664"/>
                  <a:pt x="2188" y="6664"/>
                </a:cubicBezTo>
                <a:cubicBezTo>
                  <a:pt x="2240" y="6664"/>
                  <a:pt x="2292" y="6659"/>
                  <a:pt x="2344" y="6649"/>
                </a:cubicBezTo>
                <a:cubicBezTo>
                  <a:pt x="2356" y="6650"/>
                  <a:pt x="2368" y="6650"/>
                  <a:pt x="2379" y="6650"/>
                </a:cubicBezTo>
                <a:cubicBezTo>
                  <a:pt x="2611" y="6650"/>
                  <a:pt x="2765" y="6449"/>
                  <a:pt x="2805" y="6209"/>
                </a:cubicBezTo>
                <a:lnTo>
                  <a:pt x="2805" y="6105"/>
                </a:lnTo>
                <a:lnTo>
                  <a:pt x="2805" y="5833"/>
                </a:lnTo>
                <a:cubicBezTo>
                  <a:pt x="2805" y="5603"/>
                  <a:pt x="2742" y="5310"/>
                  <a:pt x="2700" y="4996"/>
                </a:cubicBezTo>
                <a:cubicBezTo>
                  <a:pt x="2658" y="4849"/>
                  <a:pt x="2616" y="4682"/>
                  <a:pt x="2554" y="4494"/>
                </a:cubicBezTo>
                <a:cubicBezTo>
                  <a:pt x="2512" y="4347"/>
                  <a:pt x="2449" y="4159"/>
                  <a:pt x="2386" y="3971"/>
                </a:cubicBezTo>
                <a:cubicBezTo>
                  <a:pt x="2324" y="3803"/>
                  <a:pt x="2240" y="3636"/>
                  <a:pt x="2177" y="3447"/>
                </a:cubicBezTo>
                <a:cubicBezTo>
                  <a:pt x="2135" y="3385"/>
                  <a:pt x="2114" y="3301"/>
                  <a:pt x="2072" y="3196"/>
                </a:cubicBezTo>
                <a:lnTo>
                  <a:pt x="2031" y="3134"/>
                </a:lnTo>
                <a:lnTo>
                  <a:pt x="2010" y="3071"/>
                </a:lnTo>
                <a:lnTo>
                  <a:pt x="1968" y="2903"/>
                </a:lnTo>
                <a:cubicBezTo>
                  <a:pt x="1821" y="2506"/>
                  <a:pt x="1654" y="2150"/>
                  <a:pt x="1487" y="1815"/>
                </a:cubicBezTo>
                <a:cubicBezTo>
                  <a:pt x="1340" y="1460"/>
                  <a:pt x="1152" y="1188"/>
                  <a:pt x="984" y="916"/>
                </a:cubicBezTo>
                <a:cubicBezTo>
                  <a:pt x="838" y="686"/>
                  <a:pt x="733" y="476"/>
                  <a:pt x="650" y="309"/>
                </a:cubicBezTo>
                <a:cubicBezTo>
                  <a:pt x="566" y="162"/>
                  <a:pt x="524" y="79"/>
                  <a:pt x="524" y="79"/>
                </a:cubicBezTo>
                <a:cubicBezTo>
                  <a:pt x="486" y="28"/>
                  <a:pt x="417" y="0"/>
                  <a:pt x="34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/>
          <p:nvPr/>
        </p:nvSpPr>
        <p:spPr>
          <a:xfrm flipH="1">
            <a:off x="469068" y="3748031"/>
            <a:ext cx="241960" cy="121016"/>
          </a:xfrm>
          <a:custGeom>
            <a:avLst/>
            <a:gdLst/>
            <a:ahLst/>
            <a:cxnLst/>
            <a:rect l="l" t="t" r="r" b="b"/>
            <a:pathLst>
              <a:path w="6696" h="3349" extrusionOk="0">
                <a:moveTo>
                  <a:pt x="3348" y="1"/>
                </a:moveTo>
                <a:cubicBezTo>
                  <a:pt x="1528" y="1"/>
                  <a:pt x="0" y="1487"/>
                  <a:pt x="0" y="3349"/>
                </a:cubicBezTo>
                <a:lnTo>
                  <a:pt x="6696" y="3349"/>
                </a:lnTo>
                <a:cubicBezTo>
                  <a:pt x="6696" y="1487"/>
                  <a:pt x="5210" y="1"/>
                  <a:pt x="334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3"/>
          <p:cNvSpPr/>
          <p:nvPr/>
        </p:nvSpPr>
        <p:spPr>
          <a:xfrm flipH="1">
            <a:off x="625569" y="3785106"/>
            <a:ext cx="170160" cy="84700"/>
          </a:xfrm>
          <a:custGeom>
            <a:avLst/>
            <a:gdLst/>
            <a:ahLst/>
            <a:cxnLst/>
            <a:rect l="l" t="t" r="r" b="b"/>
            <a:pathLst>
              <a:path w="4709" h="2344" extrusionOk="0">
                <a:moveTo>
                  <a:pt x="2344" y="0"/>
                </a:moveTo>
                <a:cubicBezTo>
                  <a:pt x="1068" y="0"/>
                  <a:pt x="1" y="1046"/>
                  <a:pt x="22" y="2344"/>
                </a:cubicBezTo>
                <a:lnTo>
                  <a:pt x="4709" y="2344"/>
                </a:lnTo>
                <a:cubicBezTo>
                  <a:pt x="4709" y="1046"/>
                  <a:pt x="3663" y="0"/>
                  <a:pt x="234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/>
          <p:nvPr/>
        </p:nvSpPr>
        <p:spPr>
          <a:xfrm flipH="1">
            <a:off x="340537" y="3825179"/>
            <a:ext cx="86977" cy="43868"/>
          </a:xfrm>
          <a:custGeom>
            <a:avLst/>
            <a:gdLst/>
            <a:ahLst/>
            <a:cxnLst/>
            <a:rect l="l" t="t" r="r" b="b"/>
            <a:pathLst>
              <a:path w="2407" h="1214" extrusionOk="0">
                <a:moveTo>
                  <a:pt x="1214" y="0"/>
                </a:moveTo>
                <a:cubicBezTo>
                  <a:pt x="524" y="0"/>
                  <a:pt x="1" y="565"/>
                  <a:pt x="1" y="1214"/>
                </a:cubicBezTo>
                <a:lnTo>
                  <a:pt x="2407" y="1214"/>
                </a:lnTo>
                <a:cubicBezTo>
                  <a:pt x="2407" y="565"/>
                  <a:pt x="1863" y="0"/>
                  <a:pt x="121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2594852" y="2351201"/>
            <a:ext cx="2907501" cy="1518606"/>
            <a:chOff x="4576052" y="2351201"/>
            <a:chExt cx="2907501" cy="1518606"/>
          </a:xfrm>
        </p:grpSpPr>
        <p:sp>
          <p:nvSpPr>
            <p:cNvPr id="671" name="Google Shape;671;p33"/>
            <p:cNvSpPr/>
            <p:nvPr/>
          </p:nvSpPr>
          <p:spPr>
            <a:xfrm flipH="1">
              <a:off x="5316999" y="2876855"/>
              <a:ext cx="353870" cy="344511"/>
            </a:xfrm>
            <a:custGeom>
              <a:avLst/>
              <a:gdLst/>
              <a:ahLst/>
              <a:cxnLst/>
              <a:rect l="l" t="t" r="r" b="b"/>
              <a:pathLst>
                <a:path w="9793" h="9534" extrusionOk="0">
                  <a:moveTo>
                    <a:pt x="4897" y="0"/>
                  </a:moveTo>
                  <a:cubicBezTo>
                    <a:pt x="2362" y="0"/>
                    <a:pt x="24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3" y="0"/>
                    <a:pt x="489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 flipH="1">
              <a:off x="5834162" y="2962278"/>
              <a:ext cx="353111" cy="344475"/>
            </a:xfrm>
            <a:custGeom>
              <a:avLst/>
              <a:gdLst/>
              <a:ahLst/>
              <a:cxnLst/>
              <a:rect l="l" t="t" r="r" b="b"/>
              <a:pathLst>
                <a:path w="9772" h="9533" extrusionOk="0">
                  <a:moveTo>
                    <a:pt x="4893" y="1"/>
                  </a:moveTo>
                  <a:cubicBezTo>
                    <a:pt x="2341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3" y="9530"/>
                    <a:pt x="4801" y="9532"/>
                    <a:pt x="4877" y="9532"/>
                  </a:cubicBezTo>
                  <a:cubicBezTo>
                    <a:pt x="7412" y="9532"/>
                    <a:pt x="9525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1" y="1"/>
                    <a:pt x="489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 flipH="1">
              <a:off x="5384281" y="2351201"/>
              <a:ext cx="709980" cy="691949"/>
            </a:xfrm>
            <a:custGeom>
              <a:avLst/>
              <a:gdLst/>
              <a:ahLst/>
              <a:cxnLst/>
              <a:rect l="l" t="t" r="r" b="b"/>
              <a:pathLst>
                <a:path w="19648" h="19149" extrusionOk="0">
                  <a:moveTo>
                    <a:pt x="9813" y="0"/>
                  </a:moveTo>
                  <a:cubicBezTo>
                    <a:pt x="4742" y="0"/>
                    <a:pt x="516" y="3995"/>
                    <a:pt x="272" y="9134"/>
                  </a:cubicBezTo>
                  <a:cubicBezTo>
                    <a:pt x="0" y="14406"/>
                    <a:pt x="4080" y="18884"/>
                    <a:pt x="9374" y="19135"/>
                  </a:cubicBezTo>
                  <a:cubicBezTo>
                    <a:pt x="9541" y="19144"/>
                    <a:pt x="9707" y="19148"/>
                    <a:pt x="9872" y="19148"/>
                  </a:cubicBezTo>
                  <a:cubicBezTo>
                    <a:pt x="14926" y="19148"/>
                    <a:pt x="19133" y="15160"/>
                    <a:pt x="19396" y="10033"/>
                  </a:cubicBezTo>
                  <a:cubicBezTo>
                    <a:pt x="19648" y="4761"/>
                    <a:pt x="15567" y="283"/>
                    <a:pt x="10274" y="11"/>
                  </a:cubicBezTo>
                  <a:cubicBezTo>
                    <a:pt x="10119" y="4"/>
                    <a:pt x="9966" y="0"/>
                    <a:pt x="981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 flipH="1">
              <a:off x="5683697" y="2628175"/>
              <a:ext cx="83183" cy="1238599"/>
            </a:xfrm>
            <a:custGeom>
              <a:avLst/>
              <a:gdLst/>
              <a:ahLst/>
              <a:cxnLst/>
              <a:rect l="l" t="t" r="r" b="b"/>
              <a:pathLst>
                <a:path w="2302" h="34277" extrusionOk="0">
                  <a:moveTo>
                    <a:pt x="1044" y="1"/>
                  </a:moveTo>
                  <a:cubicBezTo>
                    <a:pt x="1038" y="1"/>
                    <a:pt x="1032" y="2"/>
                    <a:pt x="1025" y="4"/>
                  </a:cubicBezTo>
                  <a:cubicBezTo>
                    <a:pt x="879" y="25"/>
                    <a:pt x="753" y="360"/>
                    <a:pt x="670" y="778"/>
                  </a:cubicBezTo>
                  <a:cubicBezTo>
                    <a:pt x="670" y="778"/>
                    <a:pt x="670" y="799"/>
                    <a:pt x="649" y="862"/>
                  </a:cubicBezTo>
                  <a:cubicBezTo>
                    <a:pt x="649" y="904"/>
                    <a:pt x="628" y="1008"/>
                    <a:pt x="628" y="1113"/>
                  </a:cubicBezTo>
                  <a:cubicBezTo>
                    <a:pt x="607" y="1364"/>
                    <a:pt x="565" y="1699"/>
                    <a:pt x="523" y="2117"/>
                  </a:cubicBezTo>
                  <a:cubicBezTo>
                    <a:pt x="440" y="2975"/>
                    <a:pt x="356" y="4210"/>
                    <a:pt x="356" y="5674"/>
                  </a:cubicBezTo>
                  <a:cubicBezTo>
                    <a:pt x="356" y="7139"/>
                    <a:pt x="440" y="8855"/>
                    <a:pt x="565" y="10696"/>
                  </a:cubicBezTo>
                  <a:cubicBezTo>
                    <a:pt x="628" y="11617"/>
                    <a:pt x="712" y="12558"/>
                    <a:pt x="774" y="13500"/>
                  </a:cubicBezTo>
                  <a:cubicBezTo>
                    <a:pt x="858" y="14420"/>
                    <a:pt x="942" y="15425"/>
                    <a:pt x="984" y="16366"/>
                  </a:cubicBezTo>
                  <a:cubicBezTo>
                    <a:pt x="984" y="16597"/>
                    <a:pt x="1025" y="16848"/>
                    <a:pt x="1025" y="17078"/>
                  </a:cubicBezTo>
                  <a:lnTo>
                    <a:pt x="1025" y="17768"/>
                  </a:lnTo>
                  <a:lnTo>
                    <a:pt x="1025" y="19191"/>
                  </a:lnTo>
                  <a:cubicBezTo>
                    <a:pt x="1025" y="19421"/>
                    <a:pt x="1025" y="19672"/>
                    <a:pt x="984" y="19902"/>
                  </a:cubicBezTo>
                  <a:cubicBezTo>
                    <a:pt x="984" y="20133"/>
                    <a:pt x="963" y="20363"/>
                    <a:pt x="963" y="20593"/>
                  </a:cubicBezTo>
                  <a:cubicBezTo>
                    <a:pt x="942" y="21074"/>
                    <a:pt x="942" y="21514"/>
                    <a:pt x="921" y="21995"/>
                  </a:cubicBezTo>
                  <a:cubicBezTo>
                    <a:pt x="858" y="22895"/>
                    <a:pt x="837" y="23773"/>
                    <a:pt x="774" y="24610"/>
                  </a:cubicBezTo>
                  <a:cubicBezTo>
                    <a:pt x="753" y="25029"/>
                    <a:pt x="753" y="25447"/>
                    <a:pt x="733" y="25824"/>
                  </a:cubicBezTo>
                  <a:cubicBezTo>
                    <a:pt x="733" y="26033"/>
                    <a:pt x="712" y="26221"/>
                    <a:pt x="712" y="26410"/>
                  </a:cubicBezTo>
                  <a:lnTo>
                    <a:pt x="712" y="26535"/>
                  </a:lnTo>
                  <a:lnTo>
                    <a:pt x="712" y="26703"/>
                  </a:lnTo>
                  <a:lnTo>
                    <a:pt x="712" y="26975"/>
                  </a:lnTo>
                  <a:cubicBezTo>
                    <a:pt x="712" y="27707"/>
                    <a:pt x="733" y="28376"/>
                    <a:pt x="733" y="28941"/>
                  </a:cubicBezTo>
                  <a:cubicBezTo>
                    <a:pt x="733" y="29527"/>
                    <a:pt x="712" y="30009"/>
                    <a:pt x="670" y="30427"/>
                  </a:cubicBezTo>
                  <a:cubicBezTo>
                    <a:pt x="649" y="30845"/>
                    <a:pt x="628" y="31159"/>
                    <a:pt x="565" y="31369"/>
                  </a:cubicBezTo>
                  <a:cubicBezTo>
                    <a:pt x="544" y="31473"/>
                    <a:pt x="544" y="31557"/>
                    <a:pt x="544" y="31620"/>
                  </a:cubicBezTo>
                  <a:cubicBezTo>
                    <a:pt x="544" y="31662"/>
                    <a:pt x="523" y="31682"/>
                    <a:pt x="523" y="31682"/>
                  </a:cubicBezTo>
                  <a:cubicBezTo>
                    <a:pt x="461" y="32038"/>
                    <a:pt x="419" y="32352"/>
                    <a:pt x="356" y="32603"/>
                  </a:cubicBezTo>
                  <a:cubicBezTo>
                    <a:pt x="314" y="32875"/>
                    <a:pt x="251" y="33105"/>
                    <a:pt x="230" y="33294"/>
                  </a:cubicBezTo>
                  <a:cubicBezTo>
                    <a:pt x="230" y="33314"/>
                    <a:pt x="230" y="33335"/>
                    <a:pt x="209" y="33356"/>
                  </a:cubicBezTo>
                  <a:cubicBezTo>
                    <a:pt x="209" y="33398"/>
                    <a:pt x="209" y="33398"/>
                    <a:pt x="189" y="33419"/>
                  </a:cubicBezTo>
                  <a:cubicBezTo>
                    <a:pt x="189" y="33461"/>
                    <a:pt x="147" y="33503"/>
                    <a:pt x="147" y="33524"/>
                  </a:cubicBezTo>
                  <a:cubicBezTo>
                    <a:pt x="147" y="33545"/>
                    <a:pt x="126" y="33607"/>
                    <a:pt x="126" y="33628"/>
                  </a:cubicBezTo>
                  <a:cubicBezTo>
                    <a:pt x="126" y="33649"/>
                    <a:pt x="105" y="33670"/>
                    <a:pt x="105" y="33733"/>
                  </a:cubicBezTo>
                  <a:cubicBezTo>
                    <a:pt x="105" y="33754"/>
                    <a:pt x="105" y="33754"/>
                    <a:pt x="84" y="33775"/>
                  </a:cubicBezTo>
                  <a:cubicBezTo>
                    <a:pt x="84" y="33817"/>
                    <a:pt x="84" y="33817"/>
                    <a:pt x="42" y="33838"/>
                  </a:cubicBezTo>
                  <a:cubicBezTo>
                    <a:pt x="42" y="33858"/>
                    <a:pt x="21" y="33879"/>
                    <a:pt x="21" y="33921"/>
                  </a:cubicBezTo>
                  <a:cubicBezTo>
                    <a:pt x="21" y="33963"/>
                    <a:pt x="0" y="34026"/>
                    <a:pt x="21" y="34068"/>
                  </a:cubicBezTo>
                  <a:cubicBezTo>
                    <a:pt x="42" y="34172"/>
                    <a:pt x="147" y="34256"/>
                    <a:pt x="335" y="34277"/>
                  </a:cubicBezTo>
                  <a:cubicBezTo>
                    <a:pt x="523" y="34277"/>
                    <a:pt x="816" y="34193"/>
                    <a:pt x="1046" y="33984"/>
                  </a:cubicBezTo>
                  <a:cubicBezTo>
                    <a:pt x="1297" y="33775"/>
                    <a:pt x="1507" y="33503"/>
                    <a:pt x="1674" y="33147"/>
                  </a:cubicBezTo>
                  <a:cubicBezTo>
                    <a:pt x="1821" y="32812"/>
                    <a:pt x="1967" y="32457"/>
                    <a:pt x="2009" y="32059"/>
                  </a:cubicBezTo>
                  <a:lnTo>
                    <a:pt x="2009" y="32059"/>
                  </a:lnTo>
                  <a:cubicBezTo>
                    <a:pt x="1996" y="32063"/>
                    <a:pt x="1986" y="32065"/>
                    <a:pt x="1978" y="32065"/>
                  </a:cubicBezTo>
                  <a:cubicBezTo>
                    <a:pt x="1946" y="32065"/>
                    <a:pt x="1946" y="32038"/>
                    <a:pt x="1946" y="32038"/>
                  </a:cubicBezTo>
                  <a:cubicBezTo>
                    <a:pt x="1946" y="32038"/>
                    <a:pt x="1946" y="32017"/>
                    <a:pt x="1988" y="31934"/>
                  </a:cubicBezTo>
                  <a:cubicBezTo>
                    <a:pt x="1988" y="31871"/>
                    <a:pt x="2009" y="31766"/>
                    <a:pt x="2030" y="31641"/>
                  </a:cubicBezTo>
                  <a:cubicBezTo>
                    <a:pt x="2051" y="31410"/>
                    <a:pt x="2113" y="31034"/>
                    <a:pt x="2134" y="30594"/>
                  </a:cubicBezTo>
                  <a:cubicBezTo>
                    <a:pt x="2155" y="30155"/>
                    <a:pt x="2197" y="29632"/>
                    <a:pt x="2197" y="29004"/>
                  </a:cubicBezTo>
                  <a:cubicBezTo>
                    <a:pt x="2197" y="28397"/>
                    <a:pt x="2155" y="27728"/>
                    <a:pt x="2134" y="26996"/>
                  </a:cubicBezTo>
                  <a:lnTo>
                    <a:pt x="2134" y="26724"/>
                  </a:lnTo>
                  <a:lnTo>
                    <a:pt x="2134" y="26472"/>
                  </a:lnTo>
                  <a:cubicBezTo>
                    <a:pt x="2134" y="26284"/>
                    <a:pt x="2134" y="26075"/>
                    <a:pt x="2155" y="25887"/>
                  </a:cubicBezTo>
                  <a:cubicBezTo>
                    <a:pt x="2155" y="25489"/>
                    <a:pt x="2197" y="25112"/>
                    <a:pt x="2197" y="24694"/>
                  </a:cubicBezTo>
                  <a:cubicBezTo>
                    <a:pt x="2218" y="23857"/>
                    <a:pt x="2239" y="22957"/>
                    <a:pt x="2260" y="22037"/>
                  </a:cubicBezTo>
                  <a:cubicBezTo>
                    <a:pt x="2260" y="21597"/>
                    <a:pt x="2260" y="21137"/>
                    <a:pt x="2302" y="20656"/>
                  </a:cubicBezTo>
                  <a:lnTo>
                    <a:pt x="2302" y="19944"/>
                  </a:lnTo>
                  <a:lnTo>
                    <a:pt x="2302" y="19212"/>
                  </a:lnTo>
                  <a:cubicBezTo>
                    <a:pt x="2302" y="18731"/>
                    <a:pt x="2260" y="18249"/>
                    <a:pt x="2260" y="17747"/>
                  </a:cubicBezTo>
                  <a:cubicBezTo>
                    <a:pt x="2260" y="17517"/>
                    <a:pt x="2260" y="17266"/>
                    <a:pt x="2239" y="17015"/>
                  </a:cubicBezTo>
                  <a:cubicBezTo>
                    <a:pt x="2239" y="16785"/>
                    <a:pt x="2197" y="16534"/>
                    <a:pt x="2197" y="16283"/>
                  </a:cubicBezTo>
                  <a:cubicBezTo>
                    <a:pt x="2093" y="15299"/>
                    <a:pt x="1988" y="14337"/>
                    <a:pt x="1883" y="13395"/>
                  </a:cubicBezTo>
                  <a:cubicBezTo>
                    <a:pt x="1779" y="12454"/>
                    <a:pt x="1674" y="11512"/>
                    <a:pt x="1569" y="10591"/>
                  </a:cubicBezTo>
                  <a:cubicBezTo>
                    <a:pt x="1360" y="8792"/>
                    <a:pt x="1193" y="7076"/>
                    <a:pt x="1151" y="5653"/>
                  </a:cubicBezTo>
                  <a:cubicBezTo>
                    <a:pt x="1067" y="4210"/>
                    <a:pt x="1088" y="2996"/>
                    <a:pt x="1130" y="2138"/>
                  </a:cubicBezTo>
                  <a:cubicBezTo>
                    <a:pt x="1151" y="1720"/>
                    <a:pt x="1172" y="1385"/>
                    <a:pt x="1172" y="1176"/>
                  </a:cubicBezTo>
                  <a:cubicBezTo>
                    <a:pt x="1172" y="1071"/>
                    <a:pt x="1193" y="967"/>
                    <a:pt x="1193" y="904"/>
                  </a:cubicBezTo>
                  <a:lnTo>
                    <a:pt x="1193" y="841"/>
                  </a:lnTo>
                  <a:cubicBezTo>
                    <a:pt x="1252" y="364"/>
                    <a:pt x="1161" y="1"/>
                    <a:pt x="104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flipH="1">
              <a:off x="5617895" y="2688773"/>
              <a:ext cx="124051" cy="335008"/>
            </a:xfrm>
            <a:custGeom>
              <a:avLst/>
              <a:gdLst/>
              <a:ahLst/>
              <a:cxnLst/>
              <a:rect l="l" t="t" r="r" b="b"/>
              <a:pathLst>
                <a:path w="3433" h="9271" extrusionOk="0">
                  <a:moveTo>
                    <a:pt x="3328" y="1"/>
                  </a:moveTo>
                  <a:cubicBezTo>
                    <a:pt x="3286" y="1"/>
                    <a:pt x="3202" y="64"/>
                    <a:pt x="3181" y="168"/>
                  </a:cubicBezTo>
                  <a:cubicBezTo>
                    <a:pt x="3181" y="168"/>
                    <a:pt x="3118" y="315"/>
                    <a:pt x="3076" y="545"/>
                  </a:cubicBezTo>
                  <a:cubicBezTo>
                    <a:pt x="2993" y="775"/>
                    <a:pt x="2888" y="1089"/>
                    <a:pt x="2721" y="1466"/>
                  </a:cubicBezTo>
                  <a:cubicBezTo>
                    <a:pt x="2574" y="1821"/>
                    <a:pt x="2386" y="2261"/>
                    <a:pt x="2177" y="2742"/>
                  </a:cubicBezTo>
                  <a:cubicBezTo>
                    <a:pt x="1967" y="3202"/>
                    <a:pt x="1737" y="3704"/>
                    <a:pt x="1507" y="4207"/>
                  </a:cubicBezTo>
                  <a:cubicBezTo>
                    <a:pt x="1256" y="4709"/>
                    <a:pt x="1068" y="5190"/>
                    <a:pt x="859" y="5692"/>
                  </a:cubicBezTo>
                  <a:cubicBezTo>
                    <a:pt x="733" y="5922"/>
                    <a:pt x="670" y="6173"/>
                    <a:pt x="587" y="6404"/>
                  </a:cubicBezTo>
                  <a:cubicBezTo>
                    <a:pt x="545" y="6508"/>
                    <a:pt x="503" y="6634"/>
                    <a:pt x="482" y="6738"/>
                  </a:cubicBezTo>
                  <a:cubicBezTo>
                    <a:pt x="461" y="6843"/>
                    <a:pt x="440" y="6948"/>
                    <a:pt x="377" y="7052"/>
                  </a:cubicBezTo>
                  <a:cubicBezTo>
                    <a:pt x="356" y="7157"/>
                    <a:pt x="335" y="7261"/>
                    <a:pt x="294" y="7345"/>
                  </a:cubicBezTo>
                  <a:cubicBezTo>
                    <a:pt x="273" y="7450"/>
                    <a:pt x="252" y="7533"/>
                    <a:pt x="210" y="7596"/>
                  </a:cubicBezTo>
                  <a:cubicBezTo>
                    <a:pt x="189" y="7764"/>
                    <a:pt x="147" y="7910"/>
                    <a:pt x="105" y="8036"/>
                  </a:cubicBezTo>
                  <a:cubicBezTo>
                    <a:pt x="63" y="8287"/>
                    <a:pt x="43" y="8433"/>
                    <a:pt x="43" y="8433"/>
                  </a:cubicBezTo>
                  <a:cubicBezTo>
                    <a:pt x="43" y="8496"/>
                    <a:pt x="1" y="8538"/>
                    <a:pt x="1" y="8601"/>
                  </a:cubicBezTo>
                  <a:lnTo>
                    <a:pt x="1" y="8747"/>
                  </a:lnTo>
                  <a:cubicBezTo>
                    <a:pt x="1" y="8852"/>
                    <a:pt x="43" y="8935"/>
                    <a:pt x="63" y="9019"/>
                  </a:cubicBezTo>
                  <a:cubicBezTo>
                    <a:pt x="105" y="9166"/>
                    <a:pt x="189" y="9249"/>
                    <a:pt x="315" y="9270"/>
                  </a:cubicBezTo>
                  <a:cubicBezTo>
                    <a:pt x="419" y="9270"/>
                    <a:pt x="524" y="9228"/>
                    <a:pt x="607" y="9082"/>
                  </a:cubicBezTo>
                  <a:cubicBezTo>
                    <a:pt x="670" y="9040"/>
                    <a:pt x="691" y="8956"/>
                    <a:pt x="712" y="8873"/>
                  </a:cubicBezTo>
                  <a:cubicBezTo>
                    <a:pt x="733" y="8831"/>
                    <a:pt x="733" y="8810"/>
                    <a:pt x="733" y="8747"/>
                  </a:cubicBezTo>
                  <a:cubicBezTo>
                    <a:pt x="796" y="8705"/>
                    <a:pt x="817" y="8642"/>
                    <a:pt x="817" y="8559"/>
                  </a:cubicBezTo>
                  <a:cubicBezTo>
                    <a:pt x="817" y="8559"/>
                    <a:pt x="859" y="8433"/>
                    <a:pt x="879" y="8203"/>
                  </a:cubicBezTo>
                  <a:cubicBezTo>
                    <a:pt x="900" y="8098"/>
                    <a:pt x="921" y="7931"/>
                    <a:pt x="963" y="7785"/>
                  </a:cubicBezTo>
                  <a:cubicBezTo>
                    <a:pt x="984" y="7701"/>
                    <a:pt x="984" y="7638"/>
                    <a:pt x="1005" y="7513"/>
                  </a:cubicBezTo>
                  <a:cubicBezTo>
                    <a:pt x="1026" y="7450"/>
                    <a:pt x="1047" y="7345"/>
                    <a:pt x="1089" y="7241"/>
                  </a:cubicBezTo>
                  <a:lnTo>
                    <a:pt x="1172" y="6927"/>
                  </a:lnTo>
                  <a:cubicBezTo>
                    <a:pt x="1193" y="6822"/>
                    <a:pt x="1214" y="6717"/>
                    <a:pt x="1277" y="6613"/>
                  </a:cubicBezTo>
                  <a:cubicBezTo>
                    <a:pt x="1319" y="6404"/>
                    <a:pt x="1423" y="6153"/>
                    <a:pt x="1507" y="5922"/>
                  </a:cubicBezTo>
                  <a:cubicBezTo>
                    <a:pt x="1654" y="5462"/>
                    <a:pt x="1863" y="4939"/>
                    <a:pt x="2051" y="4437"/>
                  </a:cubicBezTo>
                  <a:cubicBezTo>
                    <a:pt x="2260" y="3935"/>
                    <a:pt x="2449" y="3412"/>
                    <a:pt x="2637" y="2930"/>
                  </a:cubicBezTo>
                  <a:cubicBezTo>
                    <a:pt x="2804" y="2428"/>
                    <a:pt x="2972" y="1989"/>
                    <a:pt x="3076" y="1591"/>
                  </a:cubicBezTo>
                  <a:cubicBezTo>
                    <a:pt x="3202" y="1194"/>
                    <a:pt x="3286" y="859"/>
                    <a:pt x="3328" y="629"/>
                  </a:cubicBezTo>
                  <a:cubicBezTo>
                    <a:pt x="3390" y="378"/>
                    <a:pt x="3411" y="252"/>
                    <a:pt x="3411" y="252"/>
                  </a:cubicBezTo>
                  <a:cubicBezTo>
                    <a:pt x="3432" y="127"/>
                    <a:pt x="3411" y="1"/>
                    <a:pt x="3328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 flipH="1">
              <a:off x="5732840" y="2685485"/>
              <a:ext cx="108152" cy="211245"/>
            </a:xfrm>
            <a:custGeom>
              <a:avLst/>
              <a:gdLst/>
              <a:ahLst/>
              <a:cxnLst/>
              <a:rect l="l" t="t" r="r" b="b"/>
              <a:pathLst>
                <a:path w="2993" h="5846" extrusionOk="0">
                  <a:moveTo>
                    <a:pt x="120" y="1"/>
                  </a:moveTo>
                  <a:cubicBezTo>
                    <a:pt x="106" y="1"/>
                    <a:pt x="94" y="3"/>
                    <a:pt x="84" y="8"/>
                  </a:cubicBezTo>
                  <a:cubicBezTo>
                    <a:pt x="22" y="29"/>
                    <a:pt x="1" y="113"/>
                    <a:pt x="22" y="197"/>
                  </a:cubicBezTo>
                  <a:cubicBezTo>
                    <a:pt x="22" y="197"/>
                    <a:pt x="63" y="259"/>
                    <a:pt x="126" y="427"/>
                  </a:cubicBezTo>
                  <a:cubicBezTo>
                    <a:pt x="189" y="573"/>
                    <a:pt x="294" y="782"/>
                    <a:pt x="398" y="1034"/>
                  </a:cubicBezTo>
                  <a:cubicBezTo>
                    <a:pt x="503" y="1264"/>
                    <a:pt x="649" y="1557"/>
                    <a:pt x="817" y="1870"/>
                  </a:cubicBezTo>
                  <a:lnTo>
                    <a:pt x="1277" y="2812"/>
                  </a:lnTo>
                  <a:cubicBezTo>
                    <a:pt x="1444" y="3126"/>
                    <a:pt x="1591" y="3461"/>
                    <a:pt x="1695" y="3754"/>
                  </a:cubicBezTo>
                  <a:cubicBezTo>
                    <a:pt x="1758" y="3900"/>
                    <a:pt x="1842" y="4026"/>
                    <a:pt x="1884" y="4193"/>
                  </a:cubicBezTo>
                  <a:cubicBezTo>
                    <a:pt x="1947" y="4319"/>
                    <a:pt x="1988" y="4444"/>
                    <a:pt x="2009" y="4591"/>
                  </a:cubicBezTo>
                  <a:cubicBezTo>
                    <a:pt x="2051" y="4716"/>
                    <a:pt x="2072" y="4821"/>
                    <a:pt x="2114" y="4925"/>
                  </a:cubicBezTo>
                  <a:cubicBezTo>
                    <a:pt x="2156" y="5030"/>
                    <a:pt x="2156" y="5114"/>
                    <a:pt x="2177" y="5176"/>
                  </a:cubicBezTo>
                  <a:cubicBezTo>
                    <a:pt x="2198" y="5260"/>
                    <a:pt x="2198" y="5323"/>
                    <a:pt x="2198" y="5344"/>
                  </a:cubicBezTo>
                  <a:lnTo>
                    <a:pt x="2198" y="5386"/>
                  </a:lnTo>
                  <a:cubicBezTo>
                    <a:pt x="2198" y="5448"/>
                    <a:pt x="2219" y="5490"/>
                    <a:pt x="2260" y="5553"/>
                  </a:cubicBezTo>
                  <a:cubicBezTo>
                    <a:pt x="2281" y="5595"/>
                    <a:pt x="2302" y="5658"/>
                    <a:pt x="2323" y="5679"/>
                  </a:cubicBezTo>
                  <a:cubicBezTo>
                    <a:pt x="2407" y="5762"/>
                    <a:pt x="2491" y="5804"/>
                    <a:pt x="2616" y="5846"/>
                  </a:cubicBezTo>
                  <a:cubicBezTo>
                    <a:pt x="2721" y="5846"/>
                    <a:pt x="2825" y="5783"/>
                    <a:pt x="2909" y="5699"/>
                  </a:cubicBezTo>
                  <a:cubicBezTo>
                    <a:pt x="2930" y="5658"/>
                    <a:pt x="2951" y="5595"/>
                    <a:pt x="2993" y="5532"/>
                  </a:cubicBezTo>
                  <a:cubicBezTo>
                    <a:pt x="2951" y="5469"/>
                    <a:pt x="2951" y="5386"/>
                    <a:pt x="2951" y="5323"/>
                  </a:cubicBezTo>
                  <a:lnTo>
                    <a:pt x="2951" y="5239"/>
                  </a:lnTo>
                  <a:cubicBezTo>
                    <a:pt x="2951" y="5176"/>
                    <a:pt x="2930" y="5135"/>
                    <a:pt x="2930" y="5030"/>
                  </a:cubicBezTo>
                  <a:cubicBezTo>
                    <a:pt x="2909" y="4946"/>
                    <a:pt x="2888" y="4842"/>
                    <a:pt x="2846" y="4716"/>
                  </a:cubicBezTo>
                  <a:cubicBezTo>
                    <a:pt x="2825" y="4611"/>
                    <a:pt x="2784" y="4486"/>
                    <a:pt x="2721" y="4339"/>
                  </a:cubicBezTo>
                  <a:cubicBezTo>
                    <a:pt x="2679" y="4214"/>
                    <a:pt x="2616" y="4067"/>
                    <a:pt x="2553" y="3921"/>
                  </a:cubicBezTo>
                  <a:cubicBezTo>
                    <a:pt x="2470" y="3775"/>
                    <a:pt x="2407" y="3607"/>
                    <a:pt x="2323" y="3482"/>
                  </a:cubicBezTo>
                  <a:cubicBezTo>
                    <a:pt x="2177" y="3168"/>
                    <a:pt x="1988" y="2854"/>
                    <a:pt x="1800" y="2540"/>
                  </a:cubicBezTo>
                  <a:cubicBezTo>
                    <a:pt x="1633" y="2226"/>
                    <a:pt x="1423" y="1912"/>
                    <a:pt x="1235" y="1619"/>
                  </a:cubicBezTo>
                  <a:cubicBezTo>
                    <a:pt x="1047" y="1347"/>
                    <a:pt x="859" y="1075"/>
                    <a:pt x="733" y="845"/>
                  </a:cubicBezTo>
                  <a:cubicBezTo>
                    <a:pt x="607" y="615"/>
                    <a:pt x="482" y="427"/>
                    <a:pt x="398" y="301"/>
                  </a:cubicBezTo>
                  <a:cubicBezTo>
                    <a:pt x="315" y="155"/>
                    <a:pt x="273" y="92"/>
                    <a:pt x="273" y="92"/>
                  </a:cubicBezTo>
                  <a:cubicBezTo>
                    <a:pt x="225" y="28"/>
                    <a:pt x="165" y="1"/>
                    <a:pt x="120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flipH="1">
              <a:off x="5706353" y="3081812"/>
              <a:ext cx="351630" cy="324203"/>
            </a:xfrm>
            <a:custGeom>
              <a:avLst/>
              <a:gdLst/>
              <a:ahLst/>
              <a:cxnLst/>
              <a:rect l="l" t="t" r="r" b="b"/>
              <a:pathLst>
                <a:path w="9731" h="8972" extrusionOk="0">
                  <a:moveTo>
                    <a:pt x="68" y="0"/>
                  </a:moveTo>
                  <a:cubicBezTo>
                    <a:pt x="44" y="0"/>
                    <a:pt x="27" y="8"/>
                    <a:pt x="22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94" y="465"/>
                    <a:pt x="524" y="674"/>
                  </a:cubicBezTo>
                  <a:cubicBezTo>
                    <a:pt x="754" y="883"/>
                    <a:pt x="1089" y="1197"/>
                    <a:pt x="1549" y="1574"/>
                  </a:cubicBezTo>
                  <a:cubicBezTo>
                    <a:pt x="1967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57" y="5654"/>
                  </a:cubicBezTo>
                  <a:cubicBezTo>
                    <a:pt x="6508" y="5884"/>
                    <a:pt x="6738" y="6093"/>
                    <a:pt x="6989" y="6323"/>
                  </a:cubicBezTo>
                  <a:cubicBezTo>
                    <a:pt x="7219" y="6532"/>
                    <a:pt x="7428" y="6742"/>
                    <a:pt x="7617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9" y="8227"/>
                    <a:pt x="8789" y="8227"/>
                  </a:cubicBezTo>
                  <a:cubicBezTo>
                    <a:pt x="8935" y="8436"/>
                    <a:pt x="9081" y="8604"/>
                    <a:pt x="9144" y="8708"/>
                  </a:cubicBezTo>
                  <a:lnTo>
                    <a:pt x="9249" y="8813"/>
                  </a:lnTo>
                  <a:cubicBezTo>
                    <a:pt x="9291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3" y="8972"/>
                    <a:pt x="9509" y="8963"/>
                    <a:pt x="9542" y="8939"/>
                  </a:cubicBezTo>
                  <a:cubicBezTo>
                    <a:pt x="9625" y="8897"/>
                    <a:pt x="9709" y="8792"/>
                    <a:pt x="9709" y="8625"/>
                  </a:cubicBezTo>
                  <a:cubicBezTo>
                    <a:pt x="9730" y="8499"/>
                    <a:pt x="9709" y="8332"/>
                    <a:pt x="9646" y="8206"/>
                  </a:cubicBezTo>
                  <a:cubicBezTo>
                    <a:pt x="9646" y="8081"/>
                    <a:pt x="9605" y="7955"/>
                    <a:pt x="9479" y="7788"/>
                  </a:cubicBezTo>
                  <a:cubicBezTo>
                    <a:pt x="9479" y="7788"/>
                    <a:pt x="9374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57" y="3268"/>
                    <a:pt x="3871" y="2808"/>
                    <a:pt x="3327" y="2390"/>
                  </a:cubicBezTo>
                  <a:cubicBezTo>
                    <a:pt x="2763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flipH="1">
              <a:off x="5471223" y="3033572"/>
              <a:ext cx="238202" cy="242213"/>
            </a:xfrm>
            <a:custGeom>
              <a:avLst/>
              <a:gdLst/>
              <a:ahLst/>
              <a:cxnLst/>
              <a:rect l="l" t="t" r="r" b="b"/>
              <a:pathLst>
                <a:path w="6592" h="6703" extrusionOk="0">
                  <a:moveTo>
                    <a:pt x="6487" y="0"/>
                  </a:moveTo>
                  <a:cubicBezTo>
                    <a:pt x="6445" y="0"/>
                    <a:pt x="6340" y="42"/>
                    <a:pt x="6298" y="147"/>
                  </a:cubicBezTo>
                  <a:lnTo>
                    <a:pt x="6152" y="460"/>
                  </a:lnTo>
                  <a:cubicBezTo>
                    <a:pt x="6089" y="565"/>
                    <a:pt x="6026" y="670"/>
                    <a:pt x="5943" y="816"/>
                  </a:cubicBezTo>
                  <a:cubicBezTo>
                    <a:pt x="5880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61" y="1486"/>
                  </a:cubicBezTo>
                  <a:cubicBezTo>
                    <a:pt x="5420" y="1569"/>
                    <a:pt x="5336" y="1653"/>
                    <a:pt x="5252" y="1716"/>
                  </a:cubicBezTo>
                  <a:cubicBezTo>
                    <a:pt x="5189" y="1800"/>
                    <a:pt x="5127" y="1904"/>
                    <a:pt x="5043" y="1988"/>
                  </a:cubicBezTo>
                  <a:cubicBezTo>
                    <a:pt x="4959" y="2072"/>
                    <a:pt x="4897" y="2134"/>
                    <a:pt x="4813" y="2239"/>
                  </a:cubicBezTo>
                  <a:cubicBezTo>
                    <a:pt x="4729" y="2323"/>
                    <a:pt x="4625" y="2406"/>
                    <a:pt x="4541" y="2511"/>
                  </a:cubicBezTo>
                  <a:cubicBezTo>
                    <a:pt x="4436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4" y="3557"/>
                    <a:pt x="2825" y="3850"/>
                    <a:pt x="2428" y="4122"/>
                  </a:cubicBezTo>
                  <a:cubicBezTo>
                    <a:pt x="2218" y="4269"/>
                    <a:pt x="2051" y="4415"/>
                    <a:pt x="1863" y="4541"/>
                  </a:cubicBezTo>
                  <a:cubicBezTo>
                    <a:pt x="1758" y="4624"/>
                    <a:pt x="1674" y="4687"/>
                    <a:pt x="159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77" y="5001"/>
                    <a:pt x="1214" y="5064"/>
                    <a:pt x="1130" y="5126"/>
                  </a:cubicBezTo>
                  <a:cubicBezTo>
                    <a:pt x="1047" y="5168"/>
                    <a:pt x="1005" y="5231"/>
                    <a:pt x="921" y="5273"/>
                  </a:cubicBezTo>
                  <a:cubicBezTo>
                    <a:pt x="775" y="5378"/>
                    <a:pt x="670" y="5461"/>
                    <a:pt x="607" y="5566"/>
                  </a:cubicBezTo>
                  <a:cubicBezTo>
                    <a:pt x="419" y="5733"/>
                    <a:pt x="335" y="5838"/>
                    <a:pt x="335" y="5838"/>
                  </a:cubicBezTo>
                  <a:lnTo>
                    <a:pt x="231" y="5942"/>
                  </a:lnTo>
                  <a:cubicBezTo>
                    <a:pt x="210" y="5984"/>
                    <a:pt x="189" y="6005"/>
                    <a:pt x="147" y="6068"/>
                  </a:cubicBezTo>
                  <a:cubicBezTo>
                    <a:pt x="105" y="6152"/>
                    <a:pt x="84" y="6214"/>
                    <a:pt x="42" y="6298"/>
                  </a:cubicBezTo>
                  <a:cubicBezTo>
                    <a:pt x="0" y="6466"/>
                    <a:pt x="21" y="6570"/>
                    <a:pt x="105" y="6633"/>
                  </a:cubicBezTo>
                  <a:cubicBezTo>
                    <a:pt x="154" y="6682"/>
                    <a:pt x="217" y="6702"/>
                    <a:pt x="287" y="6702"/>
                  </a:cubicBezTo>
                  <a:cubicBezTo>
                    <a:pt x="336" y="6702"/>
                    <a:pt x="388" y="6692"/>
                    <a:pt x="440" y="6675"/>
                  </a:cubicBezTo>
                  <a:cubicBezTo>
                    <a:pt x="523" y="6633"/>
                    <a:pt x="565" y="6612"/>
                    <a:pt x="649" y="6570"/>
                  </a:cubicBezTo>
                  <a:cubicBezTo>
                    <a:pt x="691" y="6570"/>
                    <a:pt x="754" y="6486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72" y="6089"/>
                    <a:pt x="1277" y="6005"/>
                    <a:pt x="1381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695" y="5650"/>
                    <a:pt x="1779" y="5566"/>
                  </a:cubicBezTo>
                  <a:cubicBezTo>
                    <a:pt x="1863" y="5524"/>
                    <a:pt x="1925" y="5440"/>
                    <a:pt x="2009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48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18" y="3745"/>
                  </a:cubicBezTo>
                  <a:cubicBezTo>
                    <a:pt x="4248" y="3557"/>
                    <a:pt x="4415" y="3369"/>
                    <a:pt x="4625" y="3181"/>
                  </a:cubicBezTo>
                  <a:cubicBezTo>
                    <a:pt x="4729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52" y="2511"/>
                    <a:pt x="5336" y="2427"/>
                    <a:pt x="5420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3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05" y="1402"/>
                    <a:pt x="6068" y="1297"/>
                    <a:pt x="6110" y="1235"/>
                  </a:cubicBezTo>
                  <a:cubicBezTo>
                    <a:pt x="6173" y="1151"/>
                    <a:pt x="6194" y="1067"/>
                    <a:pt x="6236" y="984"/>
                  </a:cubicBezTo>
                  <a:cubicBezTo>
                    <a:pt x="6298" y="837"/>
                    <a:pt x="6361" y="712"/>
                    <a:pt x="6403" y="607"/>
                  </a:cubicBezTo>
                  <a:cubicBezTo>
                    <a:pt x="6487" y="398"/>
                    <a:pt x="6529" y="251"/>
                    <a:pt x="652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flipH="1">
              <a:off x="5822057" y="3151011"/>
              <a:ext cx="272964" cy="132579"/>
            </a:xfrm>
            <a:custGeom>
              <a:avLst/>
              <a:gdLst/>
              <a:ahLst/>
              <a:cxnLst/>
              <a:rect l="l" t="t" r="r" b="b"/>
              <a:pathLst>
                <a:path w="7554" h="3669" extrusionOk="0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40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23" y="1144"/>
                  </a:cubicBezTo>
                  <a:cubicBezTo>
                    <a:pt x="2741" y="1291"/>
                    <a:pt x="3160" y="1479"/>
                    <a:pt x="3620" y="1667"/>
                  </a:cubicBezTo>
                  <a:cubicBezTo>
                    <a:pt x="4060" y="1855"/>
                    <a:pt x="4478" y="2023"/>
                    <a:pt x="4876" y="2211"/>
                  </a:cubicBezTo>
                  <a:cubicBezTo>
                    <a:pt x="5085" y="2316"/>
                    <a:pt x="5252" y="2400"/>
                    <a:pt x="5440" y="2504"/>
                  </a:cubicBezTo>
                  <a:cubicBezTo>
                    <a:pt x="5629" y="2588"/>
                    <a:pt x="5775" y="2692"/>
                    <a:pt x="5943" y="2755"/>
                  </a:cubicBezTo>
                  <a:cubicBezTo>
                    <a:pt x="6257" y="2923"/>
                    <a:pt x="6487" y="3069"/>
                    <a:pt x="6654" y="3216"/>
                  </a:cubicBezTo>
                  <a:cubicBezTo>
                    <a:pt x="6801" y="3320"/>
                    <a:pt x="6905" y="3383"/>
                    <a:pt x="6905" y="3383"/>
                  </a:cubicBezTo>
                  <a:cubicBezTo>
                    <a:pt x="7073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54" y="3592"/>
                    <a:pt x="7554" y="3529"/>
                    <a:pt x="7491" y="3446"/>
                  </a:cubicBezTo>
                  <a:cubicBezTo>
                    <a:pt x="7449" y="3383"/>
                    <a:pt x="7407" y="3341"/>
                    <a:pt x="734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03" y="2609"/>
                    <a:pt x="6089" y="2420"/>
                  </a:cubicBezTo>
                  <a:cubicBezTo>
                    <a:pt x="5943" y="2337"/>
                    <a:pt x="5754" y="2232"/>
                    <a:pt x="5566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04" y="1374"/>
                  </a:cubicBezTo>
                  <a:cubicBezTo>
                    <a:pt x="3264" y="1228"/>
                    <a:pt x="2825" y="1060"/>
                    <a:pt x="2407" y="914"/>
                  </a:cubicBezTo>
                  <a:cubicBezTo>
                    <a:pt x="1988" y="747"/>
                    <a:pt x="1591" y="621"/>
                    <a:pt x="1277" y="495"/>
                  </a:cubicBezTo>
                  <a:cubicBezTo>
                    <a:pt x="942" y="349"/>
                    <a:pt x="691" y="244"/>
                    <a:pt x="503" y="182"/>
                  </a:cubicBezTo>
                  <a:cubicBezTo>
                    <a:pt x="314" y="98"/>
                    <a:pt x="210" y="35"/>
                    <a:pt x="210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 flipH="1">
              <a:off x="5896423" y="3022985"/>
              <a:ext cx="65549" cy="187721"/>
            </a:xfrm>
            <a:custGeom>
              <a:avLst/>
              <a:gdLst/>
              <a:ahLst/>
              <a:cxnLst/>
              <a:rect l="l" t="t" r="r" b="b"/>
              <a:pathLst>
                <a:path w="1814" h="5195" extrusionOk="0">
                  <a:moveTo>
                    <a:pt x="64" y="0"/>
                  </a:moveTo>
                  <a:cubicBezTo>
                    <a:pt x="43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6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8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5" y="5172"/>
                    <a:pt x="1751" y="5174"/>
                    <a:pt x="1757" y="5174"/>
                  </a:cubicBezTo>
                  <a:cubicBezTo>
                    <a:pt x="1813" y="5174"/>
                    <a:pt x="1770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66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8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6" y="63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 flipH="1">
              <a:off x="5534749" y="2994583"/>
              <a:ext cx="65043" cy="193539"/>
            </a:xfrm>
            <a:custGeom>
              <a:avLst/>
              <a:gdLst/>
              <a:ahLst/>
              <a:cxnLst/>
              <a:rect l="l" t="t" r="r" b="b"/>
              <a:pathLst>
                <a:path w="1800" h="5356" extrusionOk="0">
                  <a:moveTo>
                    <a:pt x="1769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695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591" y="682"/>
                    <a:pt x="1570" y="912"/>
                  </a:cubicBezTo>
                  <a:cubicBezTo>
                    <a:pt x="1549" y="1163"/>
                    <a:pt x="1486" y="1435"/>
                    <a:pt x="1444" y="1728"/>
                  </a:cubicBezTo>
                  <a:cubicBezTo>
                    <a:pt x="1381" y="2021"/>
                    <a:pt x="1298" y="2335"/>
                    <a:pt x="1235" y="2648"/>
                  </a:cubicBezTo>
                  <a:cubicBezTo>
                    <a:pt x="1151" y="2962"/>
                    <a:pt x="1067" y="3276"/>
                    <a:pt x="963" y="3527"/>
                  </a:cubicBezTo>
                  <a:lnTo>
                    <a:pt x="816" y="3925"/>
                  </a:lnTo>
                  <a:cubicBezTo>
                    <a:pt x="754" y="4050"/>
                    <a:pt x="712" y="4155"/>
                    <a:pt x="649" y="4260"/>
                  </a:cubicBezTo>
                  <a:cubicBezTo>
                    <a:pt x="544" y="4469"/>
                    <a:pt x="440" y="4636"/>
                    <a:pt x="356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10" y="4950"/>
                    <a:pt x="147" y="4971"/>
                    <a:pt x="126" y="4992"/>
                  </a:cubicBezTo>
                  <a:cubicBezTo>
                    <a:pt x="105" y="5034"/>
                    <a:pt x="84" y="5076"/>
                    <a:pt x="42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37" y="5332"/>
                    <a:pt x="76" y="5355"/>
                    <a:pt x="139" y="5355"/>
                  </a:cubicBezTo>
                  <a:cubicBezTo>
                    <a:pt x="160" y="5355"/>
                    <a:pt x="183" y="5353"/>
                    <a:pt x="210" y="5348"/>
                  </a:cubicBezTo>
                  <a:cubicBezTo>
                    <a:pt x="251" y="5348"/>
                    <a:pt x="314" y="5306"/>
                    <a:pt x="356" y="5285"/>
                  </a:cubicBezTo>
                  <a:cubicBezTo>
                    <a:pt x="419" y="5285"/>
                    <a:pt x="46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54" y="4866"/>
                    <a:pt x="900" y="4678"/>
                    <a:pt x="984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193" y="3946"/>
                    <a:pt x="1256" y="3799"/>
                    <a:pt x="1277" y="3674"/>
                  </a:cubicBezTo>
                  <a:cubicBezTo>
                    <a:pt x="1360" y="3381"/>
                    <a:pt x="1444" y="3067"/>
                    <a:pt x="1507" y="2732"/>
                  </a:cubicBezTo>
                  <a:cubicBezTo>
                    <a:pt x="1570" y="2418"/>
                    <a:pt x="1632" y="2063"/>
                    <a:pt x="1674" y="1791"/>
                  </a:cubicBezTo>
                  <a:cubicBezTo>
                    <a:pt x="1716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00" y="368"/>
                  </a:cubicBezTo>
                  <a:lnTo>
                    <a:pt x="1800" y="138"/>
                  </a:lnTo>
                  <a:cubicBezTo>
                    <a:pt x="1800" y="69"/>
                    <a:pt x="1786" y="1"/>
                    <a:pt x="176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5676108" y="3734445"/>
              <a:ext cx="269965" cy="134603"/>
            </a:xfrm>
            <a:custGeom>
              <a:avLst/>
              <a:gdLst/>
              <a:ahLst/>
              <a:cxnLst/>
              <a:rect l="l" t="t" r="r" b="b"/>
              <a:pathLst>
                <a:path w="7471" h="3725" extrusionOk="0">
                  <a:moveTo>
                    <a:pt x="3746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70" y="3725"/>
                  </a:lnTo>
                  <a:cubicBezTo>
                    <a:pt x="7470" y="1674"/>
                    <a:pt x="5817" y="0"/>
                    <a:pt x="3746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5850784" y="3775277"/>
              <a:ext cx="188299" cy="94529"/>
            </a:xfrm>
            <a:custGeom>
              <a:avLst/>
              <a:gdLst/>
              <a:ahLst/>
              <a:cxnLst/>
              <a:rect l="l" t="t" r="r" b="b"/>
              <a:pathLst>
                <a:path w="5211" h="2616" extrusionOk="0">
                  <a:moveTo>
                    <a:pt x="2595" y="0"/>
                  </a:moveTo>
                  <a:cubicBezTo>
                    <a:pt x="1151" y="0"/>
                    <a:pt x="1" y="1151"/>
                    <a:pt x="1" y="2616"/>
                  </a:cubicBezTo>
                  <a:lnTo>
                    <a:pt x="5211" y="2616"/>
                  </a:lnTo>
                  <a:cubicBezTo>
                    <a:pt x="5211" y="1172"/>
                    <a:pt x="4018" y="0"/>
                    <a:pt x="259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5534749" y="3820626"/>
              <a:ext cx="96047" cy="48421"/>
            </a:xfrm>
            <a:custGeom>
              <a:avLst/>
              <a:gdLst/>
              <a:ahLst/>
              <a:cxnLst/>
              <a:rect l="l" t="t" r="r" b="b"/>
              <a:pathLst>
                <a:path w="2658" h="1340" extrusionOk="0">
                  <a:moveTo>
                    <a:pt x="1319" y="1"/>
                  </a:moveTo>
                  <a:cubicBezTo>
                    <a:pt x="607" y="1"/>
                    <a:pt x="0" y="607"/>
                    <a:pt x="0" y="1340"/>
                  </a:cubicBezTo>
                  <a:lnTo>
                    <a:pt x="2658" y="1340"/>
                  </a:lnTo>
                  <a:cubicBezTo>
                    <a:pt x="2658" y="607"/>
                    <a:pt x="2072" y="1"/>
                    <a:pt x="131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flipH="1">
              <a:off x="4576052" y="3537871"/>
              <a:ext cx="662355" cy="331177"/>
            </a:xfrm>
            <a:custGeom>
              <a:avLst/>
              <a:gdLst/>
              <a:ahLst/>
              <a:cxnLst/>
              <a:rect l="l" t="t" r="r" b="b"/>
              <a:pathLst>
                <a:path w="18330" h="9165" extrusionOk="0">
                  <a:moveTo>
                    <a:pt x="9165" y="0"/>
                  </a:moveTo>
                  <a:cubicBezTo>
                    <a:pt x="4102" y="0"/>
                    <a:pt x="1" y="4122"/>
                    <a:pt x="22" y="9165"/>
                  </a:cubicBezTo>
                  <a:lnTo>
                    <a:pt x="18330" y="9165"/>
                  </a:lnTo>
                  <a:cubicBezTo>
                    <a:pt x="18330" y="4122"/>
                    <a:pt x="14229" y="0"/>
                    <a:pt x="916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 flipH="1">
              <a:off x="5006998" y="3637675"/>
              <a:ext cx="463504" cy="231372"/>
            </a:xfrm>
            <a:custGeom>
              <a:avLst/>
              <a:gdLst/>
              <a:ahLst/>
              <a:cxnLst/>
              <a:rect l="l" t="t" r="r" b="b"/>
              <a:pathLst>
                <a:path w="12827" h="6403" extrusionOk="0">
                  <a:moveTo>
                    <a:pt x="6424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2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 flipH="1">
              <a:off x="6180443" y="3457182"/>
              <a:ext cx="345559" cy="383139"/>
            </a:xfrm>
            <a:custGeom>
              <a:avLst/>
              <a:gdLst/>
              <a:ahLst/>
              <a:cxnLst/>
              <a:rect l="l" t="t" r="r" b="b"/>
              <a:pathLst>
                <a:path w="9563" h="10603" extrusionOk="0">
                  <a:moveTo>
                    <a:pt x="8686" y="1"/>
                  </a:moveTo>
                  <a:cubicBezTo>
                    <a:pt x="8311" y="1"/>
                    <a:pt x="7830" y="66"/>
                    <a:pt x="7324" y="245"/>
                  </a:cubicBezTo>
                  <a:cubicBezTo>
                    <a:pt x="6676" y="497"/>
                    <a:pt x="5964" y="873"/>
                    <a:pt x="5253" y="1396"/>
                  </a:cubicBezTo>
                  <a:cubicBezTo>
                    <a:pt x="4583" y="1919"/>
                    <a:pt x="3893" y="2547"/>
                    <a:pt x="3265" y="3238"/>
                  </a:cubicBezTo>
                  <a:cubicBezTo>
                    <a:pt x="2010" y="4618"/>
                    <a:pt x="1005" y="6188"/>
                    <a:pt x="440" y="7631"/>
                  </a:cubicBezTo>
                  <a:cubicBezTo>
                    <a:pt x="147" y="8364"/>
                    <a:pt x="22" y="9075"/>
                    <a:pt x="1" y="9640"/>
                  </a:cubicBezTo>
                  <a:cubicBezTo>
                    <a:pt x="1" y="9933"/>
                    <a:pt x="22" y="10163"/>
                    <a:pt x="43" y="10352"/>
                  </a:cubicBezTo>
                  <a:cubicBezTo>
                    <a:pt x="85" y="10498"/>
                    <a:pt x="105" y="10603"/>
                    <a:pt x="105" y="10603"/>
                  </a:cubicBezTo>
                  <a:lnTo>
                    <a:pt x="3286" y="9640"/>
                  </a:lnTo>
                  <a:lnTo>
                    <a:pt x="3265" y="9619"/>
                  </a:lnTo>
                  <a:cubicBezTo>
                    <a:pt x="3244" y="9577"/>
                    <a:pt x="3223" y="9536"/>
                    <a:pt x="3181" y="9452"/>
                  </a:cubicBezTo>
                  <a:cubicBezTo>
                    <a:pt x="3139" y="9284"/>
                    <a:pt x="3077" y="8908"/>
                    <a:pt x="3160" y="8364"/>
                  </a:cubicBezTo>
                  <a:cubicBezTo>
                    <a:pt x="3244" y="7841"/>
                    <a:pt x="3391" y="7150"/>
                    <a:pt x="3663" y="6439"/>
                  </a:cubicBezTo>
                  <a:cubicBezTo>
                    <a:pt x="3893" y="5748"/>
                    <a:pt x="4269" y="5016"/>
                    <a:pt x="4646" y="4284"/>
                  </a:cubicBezTo>
                  <a:cubicBezTo>
                    <a:pt x="5064" y="3572"/>
                    <a:pt x="5546" y="2903"/>
                    <a:pt x="6048" y="2296"/>
                  </a:cubicBezTo>
                  <a:cubicBezTo>
                    <a:pt x="6529" y="1710"/>
                    <a:pt x="7052" y="1208"/>
                    <a:pt x="7575" y="873"/>
                  </a:cubicBezTo>
                  <a:cubicBezTo>
                    <a:pt x="8077" y="559"/>
                    <a:pt x="8580" y="413"/>
                    <a:pt x="8935" y="350"/>
                  </a:cubicBezTo>
                  <a:cubicBezTo>
                    <a:pt x="9019" y="329"/>
                    <a:pt x="9103" y="329"/>
                    <a:pt x="9186" y="329"/>
                  </a:cubicBezTo>
                  <a:lnTo>
                    <a:pt x="9521" y="329"/>
                  </a:lnTo>
                  <a:lnTo>
                    <a:pt x="9563" y="141"/>
                  </a:lnTo>
                  <a:cubicBezTo>
                    <a:pt x="9563" y="141"/>
                    <a:pt x="9521" y="120"/>
                    <a:pt x="9417" y="99"/>
                  </a:cubicBezTo>
                  <a:cubicBezTo>
                    <a:pt x="9354" y="99"/>
                    <a:pt x="9312" y="78"/>
                    <a:pt x="9228" y="36"/>
                  </a:cubicBezTo>
                  <a:cubicBezTo>
                    <a:pt x="9165" y="36"/>
                    <a:pt x="9082" y="36"/>
                    <a:pt x="8977" y="15"/>
                  </a:cubicBezTo>
                  <a:cubicBezTo>
                    <a:pt x="8890" y="6"/>
                    <a:pt x="8792" y="1"/>
                    <a:pt x="8686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 flipH="1">
              <a:off x="5983073" y="3565659"/>
              <a:ext cx="524030" cy="251427"/>
            </a:xfrm>
            <a:custGeom>
              <a:avLst/>
              <a:gdLst/>
              <a:ahLst/>
              <a:cxnLst/>
              <a:rect l="l" t="t" r="r" b="b"/>
              <a:pathLst>
                <a:path w="14502" h="6958" extrusionOk="0">
                  <a:moveTo>
                    <a:pt x="3306" y="6866"/>
                  </a:moveTo>
                  <a:lnTo>
                    <a:pt x="3306" y="6866"/>
                  </a:lnTo>
                  <a:cubicBezTo>
                    <a:pt x="3307" y="6866"/>
                    <a:pt x="3307" y="6868"/>
                    <a:pt x="3307" y="6868"/>
                  </a:cubicBezTo>
                  <a:lnTo>
                    <a:pt x="3328" y="6868"/>
                  </a:lnTo>
                  <a:lnTo>
                    <a:pt x="3306" y="6866"/>
                  </a:lnTo>
                  <a:close/>
                  <a:moveTo>
                    <a:pt x="11722" y="0"/>
                  </a:moveTo>
                  <a:cubicBezTo>
                    <a:pt x="10306" y="0"/>
                    <a:pt x="8503" y="216"/>
                    <a:pt x="6717" y="696"/>
                  </a:cubicBezTo>
                  <a:lnTo>
                    <a:pt x="6550" y="759"/>
                  </a:lnTo>
                  <a:lnTo>
                    <a:pt x="6466" y="780"/>
                  </a:lnTo>
                  <a:lnTo>
                    <a:pt x="6362" y="800"/>
                  </a:lnTo>
                  <a:cubicBezTo>
                    <a:pt x="6173" y="884"/>
                    <a:pt x="6048" y="968"/>
                    <a:pt x="5922" y="1010"/>
                  </a:cubicBezTo>
                  <a:cubicBezTo>
                    <a:pt x="5650" y="1156"/>
                    <a:pt x="5420" y="1282"/>
                    <a:pt x="5211" y="1407"/>
                  </a:cubicBezTo>
                  <a:cubicBezTo>
                    <a:pt x="4772" y="1679"/>
                    <a:pt x="4374" y="1951"/>
                    <a:pt x="3976" y="2223"/>
                  </a:cubicBezTo>
                  <a:cubicBezTo>
                    <a:pt x="3223" y="2767"/>
                    <a:pt x="2533" y="3290"/>
                    <a:pt x="1947" y="3793"/>
                  </a:cubicBezTo>
                  <a:cubicBezTo>
                    <a:pt x="1340" y="4295"/>
                    <a:pt x="859" y="4734"/>
                    <a:pt x="482" y="5278"/>
                  </a:cubicBezTo>
                  <a:cubicBezTo>
                    <a:pt x="378" y="5445"/>
                    <a:pt x="273" y="5571"/>
                    <a:pt x="189" y="5801"/>
                  </a:cubicBezTo>
                  <a:cubicBezTo>
                    <a:pt x="127" y="5906"/>
                    <a:pt x="127" y="5969"/>
                    <a:pt x="106" y="6031"/>
                  </a:cubicBezTo>
                  <a:cubicBezTo>
                    <a:pt x="85" y="6115"/>
                    <a:pt x="64" y="6178"/>
                    <a:pt x="64" y="6220"/>
                  </a:cubicBezTo>
                  <a:cubicBezTo>
                    <a:pt x="22" y="6387"/>
                    <a:pt x="1" y="6450"/>
                    <a:pt x="1" y="6450"/>
                  </a:cubicBezTo>
                  <a:lnTo>
                    <a:pt x="2939" y="6819"/>
                  </a:lnTo>
                  <a:lnTo>
                    <a:pt x="2939" y="6819"/>
                  </a:lnTo>
                  <a:cubicBezTo>
                    <a:pt x="2950" y="6827"/>
                    <a:pt x="2958" y="6832"/>
                    <a:pt x="2952" y="6832"/>
                  </a:cubicBezTo>
                  <a:cubicBezTo>
                    <a:pt x="2949" y="6832"/>
                    <a:pt x="2943" y="6831"/>
                    <a:pt x="2930" y="6826"/>
                  </a:cubicBezTo>
                  <a:lnTo>
                    <a:pt x="2930" y="6826"/>
                  </a:lnTo>
                  <a:lnTo>
                    <a:pt x="2993" y="6847"/>
                  </a:lnTo>
                  <a:cubicBezTo>
                    <a:pt x="3035" y="6868"/>
                    <a:pt x="3119" y="6910"/>
                    <a:pt x="3160" y="6931"/>
                  </a:cubicBezTo>
                  <a:cubicBezTo>
                    <a:pt x="3202" y="6952"/>
                    <a:pt x="3218" y="6957"/>
                    <a:pt x="3223" y="6957"/>
                  </a:cubicBezTo>
                  <a:cubicBezTo>
                    <a:pt x="3228" y="6957"/>
                    <a:pt x="3223" y="6952"/>
                    <a:pt x="3223" y="6952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230" y="6945"/>
                    <a:pt x="3237" y="6949"/>
                    <a:pt x="3244" y="6952"/>
                  </a:cubicBezTo>
                  <a:cubicBezTo>
                    <a:pt x="3244" y="6931"/>
                    <a:pt x="3265" y="6931"/>
                    <a:pt x="3265" y="6910"/>
                  </a:cubicBezTo>
                  <a:cubicBezTo>
                    <a:pt x="3288" y="6876"/>
                    <a:pt x="3298" y="6867"/>
                    <a:pt x="3303" y="6865"/>
                  </a:cubicBezTo>
                  <a:lnTo>
                    <a:pt x="3303" y="6865"/>
                  </a:lnTo>
                  <a:lnTo>
                    <a:pt x="3306" y="6866"/>
                  </a:lnTo>
                  <a:lnTo>
                    <a:pt x="3306" y="6866"/>
                  </a:lnTo>
                  <a:cubicBezTo>
                    <a:pt x="3305" y="6865"/>
                    <a:pt x="3305" y="6865"/>
                    <a:pt x="3304" y="6865"/>
                  </a:cubicBezTo>
                  <a:cubicBezTo>
                    <a:pt x="3304" y="6865"/>
                    <a:pt x="3303" y="6865"/>
                    <a:pt x="3303" y="6865"/>
                  </a:cubicBezTo>
                  <a:lnTo>
                    <a:pt x="3303" y="6865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37" y="6886"/>
                    <a:pt x="3228" y="6911"/>
                    <a:pt x="3223" y="6931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096" y="6883"/>
                    <a:pt x="3015" y="6845"/>
                    <a:pt x="2966" y="6823"/>
                  </a:cubicBezTo>
                  <a:lnTo>
                    <a:pt x="2966" y="6823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88" y="6772"/>
                    <a:pt x="3359" y="6650"/>
                    <a:pt x="3453" y="6492"/>
                  </a:cubicBezTo>
                  <a:cubicBezTo>
                    <a:pt x="3579" y="6282"/>
                    <a:pt x="3746" y="6031"/>
                    <a:pt x="3956" y="5780"/>
                  </a:cubicBezTo>
                  <a:cubicBezTo>
                    <a:pt x="4353" y="5257"/>
                    <a:pt x="4876" y="4629"/>
                    <a:pt x="5462" y="4002"/>
                  </a:cubicBezTo>
                  <a:cubicBezTo>
                    <a:pt x="5755" y="3688"/>
                    <a:pt x="6069" y="3353"/>
                    <a:pt x="6383" y="3060"/>
                  </a:cubicBezTo>
                  <a:cubicBezTo>
                    <a:pt x="6550" y="2893"/>
                    <a:pt x="6697" y="2767"/>
                    <a:pt x="6864" y="2642"/>
                  </a:cubicBezTo>
                  <a:lnTo>
                    <a:pt x="7031" y="2516"/>
                  </a:lnTo>
                  <a:lnTo>
                    <a:pt x="7094" y="2474"/>
                  </a:lnTo>
                  <a:lnTo>
                    <a:pt x="7178" y="2453"/>
                  </a:lnTo>
                  <a:lnTo>
                    <a:pt x="7324" y="2370"/>
                  </a:lnTo>
                  <a:cubicBezTo>
                    <a:pt x="8977" y="1533"/>
                    <a:pt x="10777" y="947"/>
                    <a:pt x="12137" y="675"/>
                  </a:cubicBezTo>
                  <a:cubicBezTo>
                    <a:pt x="12325" y="633"/>
                    <a:pt x="12471" y="591"/>
                    <a:pt x="12639" y="570"/>
                  </a:cubicBezTo>
                  <a:cubicBezTo>
                    <a:pt x="12785" y="549"/>
                    <a:pt x="12953" y="549"/>
                    <a:pt x="13078" y="528"/>
                  </a:cubicBezTo>
                  <a:cubicBezTo>
                    <a:pt x="13317" y="494"/>
                    <a:pt x="13515" y="460"/>
                    <a:pt x="13693" y="460"/>
                  </a:cubicBezTo>
                  <a:cubicBezTo>
                    <a:pt x="13733" y="460"/>
                    <a:pt x="13772" y="462"/>
                    <a:pt x="13811" y="466"/>
                  </a:cubicBezTo>
                  <a:cubicBezTo>
                    <a:pt x="14229" y="487"/>
                    <a:pt x="14459" y="487"/>
                    <a:pt x="14459" y="487"/>
                  </a:cubicBezTo>
                  <a:lnTo>
                    <a:pt x="14501" y="319"/>
                  </a:lnTo>
                  <a:cubicBezTo>
                    <a:pt x="14501" y="319"/>
                    <a:pt x="14250" y="256"/>
                    <a:pt x="13831" y="152"/>
                  </a:cubicBezTo>
                  <a:cubicBezTo>
                    <a:pt x="13622" y="110"/>
                    <a:pt x="13371" y="68"/>
                    <a:pt x="13078" y="47"/>
                  </a:cubicBezTo>
                  <a:cubicBezTo>
                    <a:pt x="12953" y="26"/>
                    <a:pt x="12764" y="26"/>
                    <a:pt x="12618" y="5"/>
                  </a:cubicBezTo>
                  <a:lnTo>
                    <a:pt x="12095" y="5"/>
                  </a:lnTo>
                  <a:cubicBezTo>
                    <a:pt x="11974" y="2"/>
                    <a:pt x="11850" y="0"/>
                    <a:pt x="117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 flipH="1">
              <a:off x="6371705" y="3183279"/>
              <a:ext cx="150502" cy="655525"/>
            </a:xfrm>
            <a:custGeom>
              <a:avLst/>
              <a:gdLst/>
              <a:ahLst/>
              <a:cxnLst/>
              <a:rect l="l" t="t" r="r" b="b"/>
              <a:pathLst>
                <a:path w="4165" h="18141" extrusionOk="0">
                  <a:moveTo>
                    <a:pt x="4081" y="0"/>
                  </a:moveTo>
                  <a:cubicBezTo>
                    <a:pt x="4081" y="0"/>
                    <a:pt x="4039" y="63"/>
                    <a:pt x="3955" y="167"/>
                  </a:cubicBezTo>
                  <a:cubicBezTo>
                    <a:pt x="3871" y="293"/>
                    <a:pt x="3746" y="418"/>
                    <a:pt x="3578" y="628"/>
                  </a:cubicBezTo>
                  <a:cubicBezTo>
                    <a:pt x="3265" y="1025"/>
                    <a:pt x="2846" y="1632"/>
                    <a:pt x="2469" y="2427"/>
                  </a:cubicBezTo>
                  <a:cubicBezTo>
                    <a:pt x="2051" y="3201"/>
                    <a:pt x="1653" y="4143"/>
                    <a:pt x="1340" y="5189"/>
                  </a:cubicBezTo>
                  <a:cubicBezTo>
                    <a:pt x="1026" y="6235"/>
                    <a:pt x="754" y="7386"/>
                    <a:pt x="586" y="8537"/>
                  </a:cubicBezTo>
                  <a:cubicBezTo>
                    <a:pt x="210" y="10838"/>
                    <a:pt x="0" y="13140"/>
                    <a:pt x="21" y="14939"/>
                  </a:cubicBezTo>
                  <a:cubicBezTo>
                    <a:pt x="21" y="15839"/>
                    <a:pt x="126" y="16613"/>
                    <a:pt x="231" y="17199"/>
                  </a:cubicBezTo>
                  <a:cubicBezTo>
                    <a:pt x="293" y="17492"/>
                    <a:pt x="335" y="17722"/>
                    <a:pt x="419" y="17869"/>
                  </a:cubicBezTo>
                  <a:cubicBezTo>
                    <a:pt x="482" y="18057"/>
                    <a:pt x="503" y="18141"/>
                    <a:pt x="503" y="18141"/>
                  </a:cubicBezTo>
                  <a:lnTo>
                    <a:pt x="2386" y="17262"/>
                  </a:lnTo>
                  <a:cubicBezTo>
                    <a:pt x="2386" y="17262"/>
                    <a:pt x="2386" y="17220"/>
                    <a:pt x="2323" y="17136"/>
                  </a:cubicBezTo>
                  <a:cubicBezTo>
                    <a:pt x="2302" y="17053"/>
                    <a:pt x="2239" y="16906"/>
                    <a:pt x="2177" y="16718"/>
                  </a:cubicBezTo>
                  <a:cubicBezTo>
                    <a:pt x="2030" y="16320"/>
                    <a:pt x="1905" y="15672"/>
                    <a:pt x="1800" y="14856"/>
                  </a:cubicBezTo>
                  <a:cubicBezTo>
                    <a:pt x="1591" y="13245"/>
                    <a:pt x="1570" y="10943"/>
                    <a:pt x="1674" y="8683"/>
                  </a:cubicBezTo>
                  <a:cubicBezTo>
                    <a:pt x="1758" y="7574"/>
                    <a:pt x="1863" y="6444"/>
                    <a:pt x="2072" y="5398"/>
                  </a:cubicBezTo>
                  <a:cubicBezTo>
                    <a:pt x="2281" y="4373"/>
                    <a:pt x="2532" y="3411"/>
                    <a:pt x="2846" y="2615"/>
                  </a:cubicBezTo>
                  <a:cubicBezTo>
                    <a:pt x="3160" y="1820"/>
                    <a:pt x="3474" y="1193"/>
                    <a:pt x="3746" y="774"/>
                  </a:cubicBezTo>
                  <a:cubicBezTo>
                    <a:pt x="3871" y="523"/>
                    <a:pt x="3976" y="377"/>
                    <a:pt x="4060" y="272"/>
                  </a:cubicBezTo>
                  <a:cubicBezTo>
                    <a:pt x="4102" y="146"/>
                    <a:pt x="4164" y="84"/>
                    <a:pt x="4164" y="84"/>
                  </a:cubicBezTo>
                  <a:lnTo>
                    <a:pt x="4081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 flipH="1">
              <a:off x="6392880" y="3661850"/>
              <a:ext cx="415878" cy="207957"/>
            </a:xfrm>
            <a:custGeom>
              <a:avLst/>
              <a:gdLst/>
              <a:ahLst/>
              <a:cxnLst/>
              <a:rect l="l" t="t" r="r" b="b"/>
              <a:pathLst>
                <a:path w="11509" h="5755" extrusionOk="0">
                  <a:moveTo>
                    <a:pt x="5754" y="1"/>
                  </a:moveTo>
                  <a:cubicBezTo>
                    <a:pt x="2595" y="1"/>
                    <a:pt x="0" y="2574"/>
                    <a:pt x="0" y="5755"/>
                  </a:cubicBezTo>
                  <a:lnTo>
                    <a:pt x="11488" y="5755"/>
                  </a:lnTo>
                  <a:cubicBezTo>
                    <a:pt x="11508" y="2574"/>
                    <a:pt x="8935" y="1"/>
                    <a:pt x="575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 flipH="1">
              <a:off x="6247726" y="3724616"/>
              <a:ext cx="290345" cy="145190"/>
            </a:xfrm>
            <a:custGeom>
              <a:avLst/>
              <a:gdLst/>
              <a:ahLst/>
              <a:cxnLst/>
              <a:rect l="l" t="t" r="r" b="b"/>
              <a:pathLst>
                <a:path w="8035" h="4018" extrusionOk="0">
                  <a:moveTo>
                    <a:pt x="4017" y="0"/>
                  </a:moveTo>
                  <a:cubicBezTo>
                    <a:pt x="1800" y="0"/>
                    <a:pt x="0" y="1800"/>
                    <a:pt x="0" y="4018"/>
                  </a:cubicBezTo>
                  <a:lnTo>
                    <a:pt x="8035" y="4018"/>
                  </a:lnTo>
                  <a:cubicBezTo>
                    <a:pt x="8035" y="1779"/>
                    <a:pt x="6256" y="0"/>
                    <a:pt x="401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 flipH="1">
              <a:off x="7321705" y="3746152"/>
              <a:ext cx="161849" cy="85098"/>
            </a:xfrm>
            <a:custGeom>
              <a:avLst/>
              <a:gdLst/>
              <a:ahLst/>
              <a:cxnLst/>
              <a:rect l="l" t="t" r="r" b="b"/>
              <a:pathLst>
                <a:path w="4479" h="2355" extrusionOk="0">
                  <a:moveTo>
                    <a:pt x="953" y="1"/>
                  </a:moveTo>
                  <a:cubicBezTo>
                    <a:pt x="885" y="1"/>
                    <a:pt x="817" y="11"/>
                    <a:pt x="754" y="32"/>
                  </a:cubicBezTo>
                  <a:cubicBezTo>
                    <a:pt x="524" y="32"/>
                    <a:pt x="336" y="74"/>
                    <a:pt x="210" y="137"/>
                  </a:cubicBezTo>
                  <a:cubicBezTo>
                    <a:pt x="126" y="158"/>
                    <a:pt x="84" y="178"/>
                    <a:pt x="43" y="178"/>
                  </a:cubicBezTo>
                  <a:cubicBezTo>
                    <a:pt x="22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43" y="241"/>
                  </a:lnTo>
                  <a:cubicBezTo>
                    <a:pt x="105" y="241"/>
                    <a:pt x="126" y="199"/>
                    <a:pt x="210" y="199"/>
                  </a:cubicBezTo>
                  <a:cubicBezTo>
                    <a:pt x="336" y="178"/>
                    <a:pt x="524" y="178"/>
                    <a:pt x="754" y="178"/>
                  </a:cubicBezTo>
                  <a:cubicBezTo>
                    <a:pt x="880" y="199"/>
                    <a:pt x="984" y="199"/>
                    <a:pt x="1131" y="241"/>
                  </a:cubicBezTo>
                  <a:cubicBezTo>
                    <a:pt x="1256" y="262"/>
                    <a:pt x="1382" y="283"/>
                    <a:pt x="1507" y="346"/>
                  </a:cubicBezTo>
                  <a:cubicBezTo>
                    <a:pt x="1800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74" y="1811"/>
                  </a:cubicBezTo>
                  <a:cubicBezTo>
                    <a:pt x="3600" y="1978"/>
                    <a:pt x="3683" y="2124"/>
                    <a:pt x="3704" y="2229"/>
                  </a:cubicBezTo>
                  <a:cubicBezTo>
                    <a:pt x="3704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37" y="2062"/>
                  </a:cubicBezTo>
                  <a:cubicBezTo>
                    <a:pt x="4437" y="2041"/>
                    <a:pt x="4437" y="2020"/>
                    <a:pt x="4416" y="1978"/>
                  </a:cubicBezTo>
                  <a:cubicBezTo>
                    <a:pt x="4416" y="1957"/>
                    <a:pt x="4395" y="1915"/>
                    <a:pt x="4374" y="1873"/>
                  </a:cubicBezTo>
                  <a:cubicBezTo>
                    <a:pt x="4290" y="1727"/>
                    <a:pt x="4165" y="1539"/>
                    <a:pt x="3976" y="1350"/>
                  </a:cubicBezTo>
                  <a:cubicBezTo>
                    <a:pt x="3600" y="995"/>
                    <a:pt x="3056" y="618"/>
                    <a:pt x="2491" y="367"/>
                  </a:cubicBezTo>
                  <a:cubicBezTo>
                    <a:pt x="2198" y="241"/>
                    <a:pt x="1884" y="137"/>
                    <a:pt x="1591" y="74"/>
                  </a:cubicBezTo>
                  <a:cubicBezTo>
                    <a:pt x="1444" y="53"/>
                    <a:pt x="1277" y="32"/>
                    <a:pt x="1152" y="32"/>
                  </a:cubicBezTo>
                  <a:cubicBezTo>
                    <a:pt x="1089" y="11"/>
                    <a:pt x="1021" y="1"/>
                    <a:pt x="95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 flipH="1">
              <a:off x="7325499" y="3691336"/>
              <a:ext cx="46903" cy="124810"/>
            </a:xfrm>
            <a:custGeom>
              <a:avLst/>
              <a:gdLst/>
              <a:ahLst/>
              <a:cxnLst/>
              <a:rect l="l" t="t" r="r" b="b"/>
              <a:pathLst>
                <a:path w="1298" h="3454" extrusionOk="0">
                  <a:moveTo>
                    <a:pt x="21" y="1"/>
                  </a:moveTo>
                  <a:lnTo>
                    <a:pt x="1" y="22"/>
                  </a:lnTo>
                  <a:cubicBezTo>
                    <a:pt x="1" y="22"/>
                    <a:pt x="21" y="84"/>
                    <a:pt x="63" y="147"/>
                  </a:cubicBezTo>
                  <a:cubicBezTo>
                    <a:pt x="63" y="189"/>
                    <a:pt x="84" y="210"/>
                    <a:pt x="84" y="231"/>
                  </a:cubicBezTo>
                  <a:cubicBezTo>
                    <a:pt x="84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68" y="440"/>
                    <a:pt x="168" y="440"/>
                    <a:pt x="168" y="461"/>
                  </a:cubicBezTo>
                  <a:lnTo>
                    <a:pt x="168" y="524"/>
                  </a:lnTo>
                  <a:cubicBezTo>
                    <a:pt x="210" y="670"/>
                    <a:pt x="231" y="859"/>
                    <a:pt x="273" y="1047"/>
                  </a:cubicBezTo>
                  <a:cubicBezTo>
                    <a:pt x="293" y="1256"/>
                    <a:pt x="335" y="1465"/>
                    <a:pt x="377" y="1675"/>
                  </a:cubicBezTo>
                  <a:cubicBezTo>
                    <a:pt x="377" y="1716"/>
                    <a:pt x="398" y="1779"/>
                    <a:pt x="398" y="1821"/>
                  </a:cubicBezTo>
                  <a:lnTo>
                    <a:pt x="398" y="1884"/>
                  </a:lnTo>
                  <a:lnTo>
                    <a:pt x="398" y="1905"/>
                  </a:lnTo>
                  <a:lnTo>
                    <a:pt x="398" y="1988"/>
                  </a:lnTo>
                  <a:lnTo>
                    <a:pt x="398" y="2072"/>
                  </a:lnTo>
                  <a:lnTo>
                    <a:pt x="398" y="2135"/>
                  </a:lnTo>
                  <a:lnTo>
                    <a:pt x="398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61" y="2930"/>
                    <a:pt x="461" y="3014"/>
                    <a:pt x="461" y="3076"/>
                  </a:cubicBezTo>
                  <a:cubicBezTo>
                    <a:pt x="461" y="3160"/>
                    <a:pt x="482" y="3223"/>
                    <a:pt x="482" y="3265"/>
                  </a:cubicBezTo>
                  <a:cubicBezTo>
                    <a:pt x="503" y="3369"/>
                    <a:pt x="524" y="3453"/>
                    <a:pt x="524" y="3453"/>
                  </a:cubicBezTo>
                  <a:lnTo>
                    <a:pt x="1298" y="3076"/>
                  </a:lnTo>
                  <a:cubicBezTo>
                    <a:pt x="1298" y="3076"/>
                    <a:pt x="1256" y="3056"/>
                    <a:pt x="1235" y="2993"/>
                  </a:cubicBezTo>
                  <a:cubicBezTo>
                    <a:pt x="1214" y="2972"/>
                    <a:pt x="1214" y="2930"/>
                    <a:pt x="1193" y="2867"/>
                  </a:cubicBezTo>
                  <a:cubicBezTo>
                    <a:pt x="1193" y="2825"/>
                    <a:pt x="1151" y="2763"/>
                    <a:pt x="1130" y="2700"/>
                  </a:cubicBezTo>
                  <a:cubicBezTo>
                    <a:pt x="1109" y="2532"/>
                    <a:pt x="1047" y="2386"/>
                    <a:pt x="1005" y="2177"/>
                  </a:cubicBezTo>
                  <a:cubicBezTo>
                    <a:pt x="984" y="2114"/>
                    <a:pt x="984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900" y="1884"/>
                    <a:pt x="900" y="1842"/>
                  </a:cubicBezTo>
                  <a:cubicBezTo>
                    <a:pt x="900" y="1821"/>
                    <a:pt x="879" y="1800"/>
                    <a:pt x="879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817" y="1695"/>
                  </a:lnTo>
                  <a:cubicBezTo>
                    <a:pt x="817" y="1654"/>
                    <a:pt x="796" y="1591"/>
                    <a:pt x="754" y="1528"/>
                  </a:cubicBezTo>
                  <a:cubicBezTo>
                    <a:pt x="691" y="1361"/>
                    <a:pt x="607" y="1151"/>
                    <a:pt x="524" y="963"/>
                  </a:cubicBezTo>
                  <a:cubicBezTo>
                    <a:pt x="482" y="775"/>
                    <a:pt x="398" y="628"/>
                    <a:pt x="314" y="461"/>
                  </a:cubicBezTo>
                  <a:cubicBezTo>
                    <a:pt x="314" y="440"/>
                    <a:pt x="293" y="440"/>
                    <a:pt x="293" y="419"/>
                  </a:cubicBezTo>
                  <a:cubicBezTo>
                    <a:pt x="293" y="398"/>
                    <a:pt x="273" y="398"/>
                    <a:pt x="273" y="356"/>
                  </a:cubicBezTo>
                  <a:cubicBezTo>
                    <a:pt x="231" y="315"/>
                    <a:pt x="231" y="294"/>
                    <a:pt x="210" y="252"/>
                  </a:cubicBezTo>
                  <a:cubicBezTo>
                    <a:pt x="189" y="231"/>
                    <a:pt x="189" y="210"/>
                    <a:pt x="168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63" y="43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 flipH="1">
              <a:off x="7306600" y="3707235"/>
              <a:ext cx="44627" cy="120980"/>
            </a:xfrm>
            <a:custGeom>
              <a:avLst/>
              <a:gdLst/>
              <a:ahLst/>
              <a:cxnLst/>
              <a:rect l="l" t="t" r="r" b="b"/>
              <a:pathLst>
                <a:path w="1235" h="3348" extrusionOk="0">
                  <a:moveTo>
                    <a:pt x="1193" y="0"/>
                  </a:moveTo>
                  <a:cubicBezTo>
                    <a:pt x="1193" y="0"/>
                    <a:pt x="1172" y="21"/>
                    <a:pt x="1130" y="105"/>
                  </a:cubicBezTo>
                  <a:cubicBezTo>
                    <a:pt x="1088" y="126"/>
                    <a:pt x="1047" y="188"/>
                    <a:pt x="1026" y="230"/>
                  </a:cubicBezTo>
                  <a:cubicBezTo>
                    <a:pt x="963" y="293"/>
                    <a:pt x="942" y="377"/>
                    <a:pt x="879" y="419"/>
                  </a:cubicBezTo>
                  <a:cubicBezTo>
                    <a:pt x="712" y="691"/>
                    <a:pt x="503" y="1046"/>
                    <a:pt x="335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51" y="1674"/>
                    <a:pt x="251" y="1737"/>
                    <a:pt x="231" y="1779"/>
                  </a:cubicBezTo>
                  <a:lnTo>
                    <a:pt x="147" y="2092"/>
                  </a:lnTo>
                  <a:cubicBezTo>
                    <a:pt x="126" y="2197"/>
                    <a:pt x="105" y="2281"/>
                    <a:pt x="84" y="2385"/>
                  </a:cubicBezTo>
                  <a:cubicBezTo>
                    <a:pt x="42" y="2469"/>
                    <a:pt x="42" y="2574"/>
                    <a:pt x="21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21" y="3118"/>
                  </a:cubicBezTo>
                  <a:cubicBezTo>
                    <a:pt x="42" y="3201"/>
                    <a:pt x="84" y="3243"/>
                    <a:pt x="105" y="3306"/>
                  </a:cubicBezTo>
                  <a:lnTo>
                    <a:pt x="147" y="3348"/>
                  </a:lnTo>
                  <a:lnTo>
                    <a:pt x="733" y="2950"/>
                  </a:lnTo>
                  <a:cubicBezTo>
                    <a:pt x="733" y="2950"/>
                    <a:pt x="712" y="2929"/>
                    <a:pt x="712" y="2888"/>
                  </a:cubicBezTo>
                  <a:cubicBezTo>
                    <a:pt x="670" y="2825"/>
                    <a:pt x="670" y="2783"/>
                    <a:pt x="670" y="2699"/>
                  </a:cubicBezTo>
                  <a:lnTo>
                    <a:pt x="670" y="2469"/>
                  </a:lnTo>
                  <a:lnTo>
                    <a:pt x="670" y="2176"/>
                  </a:lnTo>
                  <a:lnTo>
                    <a:pt x="670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3" y="1674"/>
                    <a:pt x="733" y="1632"/>
                    <a:pt x="733" y="1569"/>
                  </a:cubicBezTo>
                  <a:cubicBezTo>
                    <a:pt x="775" y="1172"/>
                    <a:pt x="921" y="795"/>
                    <a:pt x="1026" y="502"/>
                  </a:cubicBezTo>
                  <a:cubicBezTo>
                    <a:pt x="1047" y="439"/>
                    <a:pt x="1067" y="377"/>
                    <a:pt x="1088" y="314"/>
                  </a:cubicBezTo>
                  <a:cubicBezTo>
                    <a:pt x="1130" y="230"/>
                    <a:pt x="1151" y="209"/>
                    <a:pt x="1172" y="167"/>
                  </a:cubicBezTo>
                  <a:cubicBezTo>
                    <a:pt x="1193" y="84"/>
                    <a:pt x="1235" y="21"/>
                    <a:pt x="1235" y="21"/>
                  </a:cubicBezTo>
                  <a:lnTo>
                    <a:pt x="1193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 flipH="1">
              <a:off x="7258216" y="3718545"/>
              <a:ext cx="91494" cy="105153"/>
            </a:xfrm>
            <a:custGeom>
              <a:avLst/>
              <a:gdLst/>
              <a:ahLst/>
              <a:cxnLst/>
              <a:rect l="l" t="t" r="r" b="b"/>
              <a:pathLst>
                <a:path w="2532" h="2910" extrusionOk="0">
                  <a:moveTo>
                    <a:pt x="2511" y="1"/>
                  </a:moveTo>
                  <a:cubicBezTo>
                    <a:pt x="2511" y="1"/>
                    <a:pt x="2469" y="22"/>
                    <a:pt x="2365" y="64"/>
                  </a:cubicBezTo>
                  <a:cubicBezTo>
                    <a:pt x="2323" y="64"/>
                    <a:pt x="2302" y="85"/>
                    <a:pt x="2281" y="85"/>
                  </a:cubicBezTo>
                  <a:cubicBezTo>
                    <a:pt x="2260" y="106"/>
                    <a:pt x="2260" y="106"/>
                    <a:pt x="2218" y="106"/>
                  </a:cubicBezTo>
                  <a:cubicBezTo>
                    <a:pt x="2197" y="106"/>
                    <a:pt x="2197" y="126"/>
                    <a:pt x="2176" y="126"/>
                  </a:cubicBezTo>
                  <a:cubicBezTo>
                    <a:pt x="2113" y="147"/>
                    <a:pt x="2051" y="189"/>
                    <a:pt x="1967" y="231"/>
                  </a:cubicBezTo>
                  <a:lnTo>
                    <a:pt x="1737" y="398"/>
                  </a:lnTo>
                  <a:cubicBezTo>
                    <a:pt x="1653" y="440"/>
                    <a:pt x="1549" y="503"/>
                    <a:pt x="1465" y="566"/>
                  </a:cubicBezTo>
                  <a:cubicBezTo>
                    <a:pt x="1423" y="608"/>
                    <a:pt x="1381" y="650"/>
                    <a:pt x="1339" y="670"/>
                  </a:cubicBezTo>
                  <a:cubicBezTo>
                    <a:pt x="1277" y="712"/>
                    <a:pt x="1256" y="733"/>
                    <a:pt x="1214" y="775"/>
                  </a:cubicBezTo>
                  <a:cubicBezTo>
                    <a:pt x="1109" y="859"/>
                    <a:pt x="1025" y="942"/>
                    <a:pt x="942" y="1026"/>
                  </a:cubicBezTo>
                  <a:lnTo>
                    <a:pt x="816" y="1152"/>
                  </a:lnTo>
                  <a:cubicBezTo>
                    <a:pt x="795" y="1173"/>
                    <a:pt x="733" y="1235"/>
                    <a:pt x="712" y="1277"/>
                  </a:cubicBezTo>
                  <a:cubicBezTo>
                    <a:pt x="691" y="1340"/>
                    <a:pt x="628" y="1361"/>
                    <a:pt x="607" y="1424"/>
                  </a:cubicBezTo>
                  <a:cubicBezTo>
                    <a:pt x="544" y="1466"/>
                    <a:pt x="523" y="1487"/>
                    <a:pt x="502" y="1549"/>
                  </a:cubicBezTo>
                  <a:cubicBezTo>
                    <a:pt x="377" y="1717"/>
                    <a:pt x="272" y="1905"/>
                    <a:pt x="168" y="2072"/>
                  </a:cubicBezTo>
                  <a:cubicBezTo>
                    <a:pt x="126" y="2177"/>
                    <a:pt x="84" y="2240"/>
                    <a:pt x="63" y="2323"/>
                  </a:cubicBezTo>
                  <a:cubicBezTo>
                    <a:pt x="21" y="2407"/>
                    <a:pt x="0" y="2512"/>
                    <a:pt x="0" y="2616"/>
                  </a:cubicBezTo>
                  <a:cubicBezTo>
                    <a:pt x="0" y="2700"/>
                    <a:pt x="0" y="2784"/>
                    <a:pt x="21" y="2826"/>
                  </a:cubicBezTo>
                  <a:cubicBezTo>
                    <a:pt x="21" y="2847"/>
                    <a:pt x="21" y="2888"/>
                    <a:pt x="63" y="2909"/>
                  </a:cubicBezTo>
                  <a:lnTo>
                    <a:pt x="753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3" y="2428"/>
                    <a:pt x="753" y="2386"/>
                    <a:pt x="795" y="2303"/>
                  </a:cubicBezTo>
                  <a:cubicBezTo>
                    <a:pt x="837" y="2177"/>
                    <a:pt x="921" y="1989"/>
                    <a:pt x="1005" y="1800"/>
                  </a:cubicBezTo>
                  <a:lnTo>
                    <a:pt x="1067" y="1654"/>
                  </a:lnTo>
                  <a:cubicBezTo>
                    <a:pt x="1109" y="1591"/>
                    <a:pt x="1130" y="1570"/>
                    <a:pt x="1151" y="1528"/>
                  </a:cubicBezTo>
                  <a:cubicBezTo>
                    <a:pt x="1172" y="1487"/>
                    <a:pt x="1214" y="1445"/>
                    <a:pt x="1235" y="1382"/>
                  </a:cubicBezTo>
                  <a:cubicBezTo>
                    <a:pt x="1256" y="1361"/>
                    <a:pt x="1277" y="1298"/>
                    <a:pt x="1318" y="1256"/>
                  </a:cubicBezTo>
                  <a:cubicBezTo>
                    <a:pt x="1360" y="1173"/>
                    <a:pt x="1444" y="1068"/>
                    <a:pt x="1486" y="1005"/>
                  </a:cubicBezTo>
                  <a:cubicBezTo>
                    <a:pt x="1528" y="942"/>
                    <a:pt x="1569" y="922"/>
                    <a:pt x="1590" y="859"/>
                  </a:cubicBezTo>
                  <a:cubicBezTo>
                    <a:pt x="1653" y="817"/>
                    <a:pt x="1674" y="775"/>
                    <a:pt x="1695" y="733"/>
                  </a:cubicBezTo>
                  <a:cubicBezTo>
                    <a:pt x="1779" y="650"/>
                    <a:pt x="1862" y="608"/>
                    <a:pt x="1904" y="524"/>
                  </a:cubicBezTo>
                  <a:cubicBezTo>
                    <a:pt x="1967" y="440"/>
                    <a:pt x="2051" y="398"/>
                    <a:pt x="2093" y="336"/>
                  </a:cubicBezTo>
                  <a:cubicBezTo>
                    <a:pt x="2176" y="294"/>
                    <a:pt x="2218" y="252"/>
                    <a:pt x="2281" y="210"/>
                  </a:cubicBezTo>
                  <a:lnTo>
                    <a:pt x="2302" y="189"/>
                  </a:lnTo>
                  <a:lnTo>
                    <a:pt x="2323" y="168"/>
                  </a:lnTo>
                  <a:cubicBezTo>
                    <a:pt x="2365" y="126"/>
                    <a:pt x="2386" y="126"/>
                    <a:pt x="2406" y="106"/>
                  </a:cubicBezTo>
                  <a:cubicBezTo>
                    <a:pt x="2490" y="64"/>
                    <a:pt x="2532" y="22"/>
                    <a:pt x="2532" y="22"/>
                  </a:cubicBezTo>
                  <a:lnTo>
                    <a:pt x="2511" y="1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 flipH="1">
              <a:off x="7331533" y="3706476"/>
              <a:ext cx="65079" cy="111151"/>
            </a:xfrm>
            <a:custGeom>
              <a:avLst/>
              <a:gdLst/>
              <a:ahLst/>
              <a:cxnLst/>
              <a:rect l="l" t="t" r="r" b="b"/>
              <a:pathLst>
                <a:path w="1801" h="3076" extrusionOk="0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43" y="147"/>
                  </a:cubicBezTo>
                  <a:cubicBezTo>
                    <a:pt x="85" y="188"/>
                    <a:pt x="106" y="230"/>
                    <a:pt x="126" y="293"/>
                  </a:cubicBezTo>
                  <a:cubicBezTo>
                    <a:pt x="147" y="314"/>
                    <a:pt x="147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52" y="544"/>
                    <a:pt x="315" y="628"/>
                    <a:pt x="336" y="712"/>
                  </a:cubicBezTo>
                  <a:cubicBezTo>
                    <a:pt x="357" y="753"/>
                    <a:pt x="357" y="774"/>
                    <a:pt x="398" y="837"/>
                  </a:cubicBezTo>
                  <a:cubicBezTo>
                    <a:pt x="419" y="879"/>
                    <a:pt x="419" y="921"/>
                    <a:pt x="440" y="963"/>
                  </a:cubicBezTo>
                  <a:cubicBezTo>
                    <a:pt x="524" y="1130"/>
                    <a:pt x="566" y="1339"/>
                    <a:pt x="650" y="1507"/>
                  </a:cubicBezTo>
                  <a:cubicBezTo>
                    <a:pt x="754" y="1904"/>
                    <a:pt x="880" y="2302"/>
                    <a:pt x="963" y="2595"/>
                  </a:cubicBezTo>
                  <a:cubicBezTo>
                    <a:pt x="1047" y="2867"/>
                    <a:pt x="1089" y="3076"/>
                    <a:pt x="1089" y="3076"/>
                  </a:cubicBezTo>
                  <a:lnTo>
                    <a:pt x="1800" y="2804"/>
                  </a:lnTo>
                  <a:cubicBezTo>
                    <a:pt x="1800" y="2804"/>
                    <a:pt x="1717" y="2616"/>
                    <a:pt x="1570" y="2344"/>
                  </a:cubicBezTo>
                  <a:cubicBezTo>
                    <a:pt x="1403" y="2072"/>
                    <a:pt x="1194" y="1716"/>
                    <a:pt x="984" y="1360"/>
                  </a:cubicBezTo>
                  <a:cubicBezTo>
                    <a:pt x="859" y="1172"/>
                    <a:pt x="754" y="984"/>
                    <a:pt x="650" y="837"/>
                  </a:cubicBezTo>
                  <a:cubicBezTo>
                    <a:pt x="629" y="774"/>
                    <a:pt x="608" y="732"/>
                    <a:pt x="566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52" y="314"/>
                  </a:lnTo>
                  <a:cubicBezTo>
                    <a:pt x="252" y="293"/>
                    <a:pt x="231" y="251"/>
                    <a:pt x="210" y="230"/>
                  </a:cubicBezTo>
                  <a:cubicBezTo>
                    <a:pt x="147" y="188"/>
                    <a:pt x="126" y="126"/>
                    <a:pt x="106" y="105"/>
                  </a:cubicBezTo>
                  <a:cubicBezTo>
                    <a:pt x="4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 flipH="1">
              <a:off x="7336845" y="3774518"/>
              <a:ext cx="142914" cy="43109"/>
            </a:xfrm>
            <a:custGeom>
              <a:avLst/>
              <a:gdLst/>
              <a:ahLst/>
              <a:cxnLst/>
              <a:rect l="l" t="t" r="r" b="b"/>
              <a:pathLst>
                <a:path w="3955" h="1193" extrusionOk="0">
                  <a:moveTo>
                    <a:pt x="1381" y="0"/>
                  </a:moveTo>
                  <a:cubicBezTo>
                    <a:pt x="1339" y="21"/>
                    <a:pt x="1256" y="21"/>
                    <a:pt x="1193" y="21"/>
                  </a:cubicBezTo>
                  <a:cubicBezTo>
                    <a:pt x="1130" y="21"/>
                    <a:pt x="1067" y="42"/>
                    <a:pt x="1026" y="42"/>
                  </a:cubicBezTo>
                  <a:cubicBezTo>
                    <a:pt x="963" y="42"/>
                    <a:pt x="921" y="42"/>
                    <a:pt x="858" y="84"/>
                  </a:cubicBezTo>
                  <a:cubicBezTo>
                    <a:pt x="754" y="105"/>
                    <a:pt x="649" y="126"/>
                    <a:pt x="565" y="147"/>
                  </a:cubicBezTo>
                  <a:cubicBezTo>
                    <a:pt x="523" y="189"/>
                    <a:pt x="503" y="210"/>
                    <a:pt x="440" y="210"/>
                  </a:cubicBezTo>
                  <a:cubicBezTo>
                    <a:pt x="419" y="230"/>
                    <a:pt x="356" y="230"/>
                    <a:pt x="335" y="251"/>
                  </a:cubicBezTo>
                  <a:cubicBezTo>
                    <a:pt x="251" y="293"/>
                    <a:pt x="210" y="314"/>
                    <a:pt x="147" y="335"/>
                  </a:cubicBezTo>
                  <a:lnTo>
                    <a:pt x="0" y="419"/>
                  </a:lnTo>
                  <a:lnTo>
                    <a:pt x="21" y="440"/>
                  </a:lnTo>
                  <a:cubicBezTo>
                    <a:pt x="21" y="440"/>
                    <a:pt x="37" y="434"/>
                    <a:pt x="71" y="434"/>
                  </a:cubicBezTo>
                  <a:cubicBezTo>
                    <a:pt x="105" y="434"/>
                    <a:pt x="157" y="440"/>
                    <a:pt x="231" y="461"/>
                  </a:cubicBezTo>
                  <a:cubicBezTo>
                    <a:pt x="293" y="440"/>
                    <a:pt x="335" y="440"/>
                    <a:pt x="419" y="419"/>
                  </a:cubicBezTo>
                  <a:cubicBezTo>
                    <a:pt x="440" y="419"/>
                    <a:pt x="461" y="398"/>
                    <a:pt x="523" y="398"/>
                  </a:cubicBezTo>
                  <a:cubicBezTo>
                    <a:pt x="565" y="356"/>
                    <a:pt x="607" y="356"/>
                    <a:pt x="649" y="356"/>
                  </a:cubicBezTo>
                  <a:cubicBezTo>
                    <a:pt x="733" y="335"/>
                    <a:pt x="837" y="335"/>
                    <a:pt x="942" y="335"/>
                  </a:cubicBezTo>
                  <a:lnTo>
                    <a:pt x="1256" y="335"/>
                  </a:lnTo>
                  <a:cubicBezTo>
                    <a:pt x="1298" y="356"/>
                    <a:pt x="1360" y="356"/>
                    <a:pt x="1402" y="356"/>
                  </a:cubicBezTo>
                  <a:cubicBezTo>
                    <a:pt x="1486" y="356"/>
                    <a:pt x="1549" y="398"/>
                    <a:pt x="1591" y="398"/>
                  </a:cubicBezTo>
                  <a:cubicBezTo>
                    <a:pt x="1695" y="398"/>
                    <a:pt x="1821" y="419"/>
                    <a:pt x="1925" y="440"/>
                  </a:cubicBezTo>
                  <a:cubicBezTo>
                    <a:pt x="1988" y="461"/>
                    <a:pt x="2030" y="461"/>
                    <a:pt x="2093" y="502"/>
                  </a:cubicBezTo>
                  <a:cubicBezTo>
                    <a:pt x="2114" y="502"/>
                    <a:pt x="2135" y="523"/>
                    <a:pt x="2176" y="523"/>
                  </a:cubicBezTo>
                  <a:cubicBezTo>
                    <a:pt x="2197" y="523"/>
                    <a:pt x="2218" y="544"/>
                    <a:pt x="2239" y="544"/>
                  </a:cubicBezTo>
                  <a:cubicBezTo>
                    <a:pt x="2302" y="565"/>
                    <a:pt x="2344" y="565"/>
                    <a:pt x="2407" y="607"/>
                  </a:cubicBezTo>
                  <a:cubicBezTo>
                    <a:pt x="2448" y="607"/>
                    <a:pt x="2511" y="628"/>
                    <a:pt x="2553" y="649"/>
                  </a:cubicBezTo>
                  <a:cubicBezTo>
                    <a:pt x="2616" y="649"/>
                    <a:pt x="2658" y="670"/>
                    <a:pt x="2720" y="712"/>
                  </a:cubicBezTo>
                  <a:cubicBezTo>
                    <a:pt x="2762" y="712"/>
                    <a:pt x="2804" y="733"/>
                    <a:pt x="2846" y="754"/>
                  </a:cubicBezTo>
                  <a:cubicBezTo>
                    <a:pt x="2909" y="774"/>
                    <a:pt x="2930" y="816"/>
                    <a:pt x="2972" y="837"/>
                  </a:cubicBezTo>
                  <a:cubicBezTo>
                    <a:pt x="3013" y="837"/>
                    <a:pt x="3013" y="858"/>
                    <a:pt x="3034" y="858"/>
                  </a:cubicBezTo>
                  <a:cubicBezTo>
                    <a:pt x="3055" y="858"/>
                    <a:pt x="3055" y="879"/>
                    <a:pt x="3076" y="879"/>
                  </a:cubicBezTo>
                  <a:cubicBezTo>
                    <a:pt x="3118" y="879"/>
                    <a:pt x="3160" y="921"/>
                    <a:pt x="3181" y="942"/>
                  </a:cubicBezTo>
                  <a:cubicBezTo>
                    <a:pt x="3223" y="942"/>
                    <a:pt x="3244" y="963"/>
                    <a:pt x="3264" y="984"/>
                  </a:cubicBezTo>
                  <a:cubicBezTo>
                    <a:pt x="3327" y="1046"/>
                    <a:pt x="3369" y="1067"/>
                    <a:pt x="3390" y="1088"/>
                  </a:cubicBezTo>
                  <a:cubicBezTo>
                    <a:pt x="3453" y="1172"/>
                    <a:pt x="3495" y="1193"/>
                    <a:pt x="3495" y="1193"/>
                  </a:cubicBezTo>
                  <a:lnTo>
                    <a:pt x="3955" y="565"/>
                  </a:lnTo>
                  <a:cubicBezTo>
                    <a:pt x="3955" y="565"/>
                    <a:pt x="3892" y="523"/>
                    <a:pt x="3788" y="461"/>
                  </a:cubicBezTo>
                  <a:cubicBezTo>
                    <a:pt x="3746" y="419"/>
                    <a:pt x="3683" y="377"/>
                    <a:pt x="3599" y="356"/>
                  </a:cubicBezTo>
                  <a:cubicBezTo>
                    <a:pt x="3557" y="335"/>
                    <a:pt x="3536" y="335"/>
                    <a:pt x="3474" y="314"/>
                  </a:cubicBezTo>
                  <a:cubicBezTo>
                    <a:pt x="3453" y="272"/>
                    <a:pt x="3390" y="272"/>
                    <a:pt x="3348" y="251"/>
                  </a:cubicBezTo>
                  <a:cubicBezTo>
                    <a:pt x="3327" y="251"/>
                    <a:pt x="3285" y="230"/>
                    <a:pt x="3264" y="230"/>
                  </a:cubicBezTo>
                  <a:cubicBezTo>
                    <a:pt x="3244" y="230"/>
                    <a:pt x="3223" y="210"/>
                    <a:pt x="3181" y="210"/>
                  </a:cubicBezTo>
                  <a:cubicBezTo>
                    <a:pt x="3139" y="168"/>
                    <a:pt x="3076" y="168"/>
                    <a:pt x="3034" y="147"/>
                  </a:cubicBezTo>
                  <a:cubicBezTo>
                    <a:pt x="2972" y="126"/>
                    <a:pt x="2930" y="126"/>
                    <a:pt x="2867" y="105"/>
                  </a:cubicBezTo>
                  <a:cubicBezTo>
                    <a:pt x="2783" y="84"/>
                    <a:pt x="2741" y="42"/>
                    <a:pt x="2699" y="42"/>
                  </a:cubicBezTo>
                  <a:cubicBezTo>
                    <a:pt x="2637" y="42"/>
                    <a:pt x="2553" y="21"/>
                    <a:pt x="2511" y="21"/>
                  </a:cubicBezTo>
                  <a:cubicBezTo>
                    <a:pt x="2448" y="21"/>
                    <a:pt x="2365" y="0"/>
                    <a:pt x="232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7266527" y="3794176"/>
              <a:ext cx="148985" cy="74872"/>
            </a:xfrm>
            <a:custGeom>
              <a:avLst/>
              <a:gdLst/>
              <a:ahLst/>
              <a:cxnLst/>
              <a:rect l="l" t="t" r="r" b="b"/>
              <a:pathLst>
                <a:path w="4123" h="2072" extrusionOk="0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23" y="2072"/>
                  </a:lnTo>
                  <a:cubicBezTo>
                    <a:pt x="4102" y="942"/>
                    <a:pt x="3181" y="0"/>
                    <a:pt x="207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3"/>
          <p:cNvSpPr/>
          <p:nvPr/>
        </p:nvSpPr>
        <p:spPr>
          <a:xfrm flipH="1">
            <a:off x="1089794" y="3457182"/>
            <a:ext cx="346318" cy="383139"/>
          </a:xfrm>
          <a:custGeom>
            <a:avLst/>
            <a:gdLst/>
            <a:ahLst/>
            <a:cxnLst/>
            <a:rect l="l" t="t" r="r" b="b"/>
            <a:pathLst>
              <a:path w="9584" h="10603" extrusionOk="0">
                <a:moveTo>
                  <a:pt x="8689" y="1"/>
                </a:moveTo>
                <a:cubicBezTo>
                  <a:pt x="8318" y="1"/>
                  <a:pt x="7846" y="66"/>
                  <a:pt x="7324" y="245"/>
                </a:cubicBezTo>
                <a:cubicBezTo>
                  <a:pt x="6675" y="497"/>
                  <a:pt x="5964" y="873"/>
                  <a:pt x="5273" y="1396"/>
                </a:cubicBezTo>
                <a:cubicBezTo>
                  <a:pt x="4583" y="1919"/>
                  <a:pt x="3913" y="2547"/>
                  <a:pt x="3286" y="3238"/>
                </a:cubicBezTo>
                <a:cubicBezTo>
                  <a:pt x="2030" y="4618"/>
                  <a:pt x="1005" y="6188"/>
                  <a:pt x="461" y="7631"/>
                </a:cubicBezTo>
                <a:cubicBezTo>
                  <a:pt x="168" y="8364"/>
                  <a:pt x="43" y="9075"/>
                  <a:pt x="1" y="9640"/>
                </a:cubicBezTo>
                <a:cubicBezTo>
                  <a:pt x="1" y="9933"/>
                  <a:pt x="43" y="10163"/>
                  <a:pt x="63" y="10352"/>
                </a:cubicBezTo>
                <a:cubicBezTo>
                  <a:pt x="84" y="10498"/>
                  <a:pt x="126" y="10603"/>
                  <a:pt x="126" y="10603"/>
                </a:cubicBezTo>
                <a:lnTo>
                  <a:pt x="3307" y="9640"/>
                </a:lnTo>
                <a:lnTo>
                  <a:pt x="3286" y="9619"/>
                </a:lnTo>
                <a:cubicBezTo>
                  <a:pt x="3265" y="9577"/>
                  <a:pt x="3223" y="9536"/>
                  <a:pt x="3202" y="9452"/>
                </a:cubicBezTo>
                <a:cubicBezTo>
                  <a:pt x="3139" y="9284"/>
                  <a:pt x="3097" y="8908"/>
                  <a:pt x="3181" y="8364"/>
                </a:cubicBezTo>
                <a:cubicBezTo>
                  <a:pt x="3244" y="7841"/>
                  <a:pt x="3411" y="7150"/>
                  <a:pt x="3662" y="6439"/>
                </a:cubicBezTo>
                <a:cubicBezTo>
                  <a:pt x="3913" y="5748"/>
                  <a:pt x="4269" y="5016"/>
                  <a:pt x="4667" y="4284"/>
                </a:cubicBezTo>
                <a:cubicBezTo>
                  <a:pt x="5085" y="3572"/>
                  <a:pt x="5545" y="2903"/>
                  <a:pt x="6048" y="2296"/>
                </a:cubicBezTo>
                <a:cubicBezTo>
                  <a:pt x="6550" y="1710"/>
                  <a:pt x="7073" y="1208"/>
                  <a:pt x="7596" y="873"/>
                </a:cubicBezTo>
                <a:cubicBezTo>
                  <a:pt x="8098" y="559"/>
                  <a:pt x="8579" y="413"/>
                  <a:pt x="8956" y="350"/>
                </a:cubicBezTo>
                <a:cubicBezTo>
                  <a:pt x="9040" y="329"/>
                  <a:pt x="9102" y="329"/>
                  <a:pt x="9186" y="329"/>
                </a:cubicBezTo>
                <a:lnTo>
                  <a:pt x="9521" y="329"/>
                </a:lnTo>
                <a:lnTo>
                  <a:pt x="9584" y="141"/>
                </a:lnTo>
                <a:cubicBezTo>
                  <a:pt x="9584" y="141"/>
                  <a:pt x="9521" y="120"/>
                  <a:pt x="9416" y="99"/>
                </a:cubicBezTo>
                <a:cubicBezTo>
                  <a:pt x="9374" y="99"/>
                  <a:pt x="9312" y="78"/>
                  <a:pt x="9249" y="36"/>
                </a:cubicBezTo>
                <a:cubicBezTo>
                  <a:pt x="9165" y="36"/>
                  <a:pt x="9082" y="36"/>
                  <a:pt x="8977" y="15"/>
                </a:cubicBezTo>
                <a:cubicBezTo>
                  <a:pt x="8890" y="6"/>
                  <a:pt x="8793" y="1"/>
                  <a:pt x="868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3"/>
          <p:cNvSpPr/>
          <p:nvPr/>
        </p:nvSpPr>
        <p:spPr>
          <a:xfrm flipH="1">
            <a:off x="893219" y="3565659"/>
            <a:ext cx="523235" cy="251211"/>
          </a:xfrm>
          <a:custGeom>
            <a:avLst/>
            <a:gdLst/>
            <a:ahLst/>
            <a:cxnLst/>
            <a:rect l="l" t="t" r="r" b="b"/>
            <a:pathLst>
              <a:path w="14480" h="6952" extrusionOk="0">
                <a:moveTo>
                  <a:pt x="3285" y="6866"/>
                </a:moveTo>
                <a:lnTo>
                  <a:pt x="3285" y="6866"/>
                </a:lnTo>
                <a:cubicBezTo>
                  <a:pt x="3286" y="6867"/>
                  <a:pt x="3286" y="6868"/>
                  <a:pt x="3286" y="6868"/>
                </a:cubicBezTo>
                <a:lnTo>
                  <a:pt x="3307" y="6868"/>
                </a:lnTo>
                <a:lnTo>
                  <a:pt x="3285" y="6866"/>
                </a:lnTo>
                <a:close/>
                <a:moveTo>
                  <a:pt x="11701" y="0"/>
                </a:moveTo>
                <a:cubicBezTo>
                  <a:pt x="10285" y="0"/>
                  <a:pt x="8483" y="216"/>
                  <a:pt x="6717" y="696"/>
                </a:cubicBezTo>
                <a:lnTo>
                  <a:pt x="6529" y="759"/>
                </a:lnTo>
                <a:lnTo>
                  <a:pt x="6445" y="780"/>
                </a:lnTo>
                <a:lnTo>
                  <a:pt x="6341" y="800"/>
                </a:lnTo>
                <a:cubicBezTo>
                  <a:pt x="6173" y="884"/>
                  <a:pt x="6027" y="968"/>
                  <a:pt x="5901" y="1010"/>
                </a:cubicBezTo>
                <a:cubicBezTo>
                  <a:pt x="5650" y="1156"/>
                  <a:pt x="5399" y="1282"/>
                  <a:pt x="5190" y="1407"/>
                </a:cubicBezTo>
                <a:cubicBezTo>
                  <a:pt x="4750" y="1679"/>
                  <a:pt x="4353" y="1951"/>
                  <a:pt x="3976" y="2223"/>
                </a:cubicBezTo>
                <a:cubicBezTo>
                  <a:pt x="3202" y="2767"/>
                  <a:pt x="2532" y="3290"/>
                  <a:pt x="1926" y="3793"/>
                </a:cubicBezTo>
                <a:cubicBezTo>
                  <a:pt x="1319" y="4295"/>
                  <a:pt x="859" y="4734"/>
                  <a:pt x="461" y="5278"/>
                </a:cubicBezTo>
                <a:cubicBezTo>
                  <a:pt x="356" y="5445"/>
                  <a:pt x="252" y="5571"/>
                  <a:pt x="168" y="5801"/>
                </a:cubicBezTo>
                <a:cubicBezTo>
                  <a:pt x="126" y="5906"/>
                  <a:pt x="126" y="5969"/>
                  <a:pt x="105" y="6031"/>
                </a:cubicBezTo>
                <a:cubicBezTo>
                  <a:pt x="63" y="6115"/>
                  <a:pt x="43" y="6178"/>
                  <a:pt x="43" y="6220"/>
                </a:cubicBezTo>
                <a:cubicBezTo>
                  <a:pt x="22" y="6387"/>
                  <a:pt x="1" y="6450"/>
                  <a:pt x="1" y="6450"/>
                </a:cubicBezTo>
                <a:lnTo>
                  <a:pt x="2943" y="6822"/>
                </a:lnTo>
                <a:lnTo>
                  <a:pt x="2943" y="6822"/>
                </a:lnTo>
                <a:cubicBezTo>
                  <a:pt x="2952" y="6828"/>
                  <a:pt x="2957" y="6832"/>
                  <a:pt x="2952" y="6832"/>
                </a:cubicBezTo>
                <a:cubicBezTo>
                  <a:pt x="2949" y="6832"/>
                  <a:pt x="2942" y="6831"/>
                  <a:pt x="2930" y="6826"/>
                </a:cubicBezTo>
                <a:lnTo>
                  <a:pt x="2930" y="6826"/>
                </a:lnTo>
                <a:lnTo>
                  <a:pt x="2972" y="6847"/>
                </a:lnTo>
                <a:cubicBezTo>
                  <a:pt x="3035" y="6868"/>
                  <a:pt x="3097" y="6910"/>
                  <a:pt x="3160" y="6931"/>
                </a:cubicBezTo>
                <a:cubicBezTo>
                  <a:pt x="3181" y="6942"/>
                  <a:pt x="3194" y="6948"/>
                  <a:pt x="3202" y="6952"/>
                </a:cubicBezTo>
                <a:lnTo>
                  <a:pt x="3202" y="6952"/>
                </a:lnTo>
                <a:lnTo>
                  <a:pt x="3202" y="6932"/>
                </a:lnTo>
                <a:lnTo>
                  <a:pt x="3202" y="6932"/>
                </a:lnTo>
                <a:cubicBezTo>
                  <a:pt x="3215" y="6939"/>
                  <a:pt x="3229" y="6945"/>
                  <a:pt x="3244" y="6952"/>
                </a:cubicBezTo>
                <a:cubicBezTo>
                  <a:pt x="3244" y="6931"/>
                  <a:pt x="3265" y="6931"/>
                  <a:pt x="3265" y="6910"/>
                </a:cubicBezTo>
                <a:cubicBezTo>
                  <a:pt x="3276" y="6877"/>
                  <a:pt x="3281" y="6867"/>
                  <a:pt x="3283" y="6865"/>
                </a:cubicBezTo>
                <a:lnTo>
                  <a:pt x="3283" y="6865"/>
                </a:lnTo>
                <a:lnTo>
                  <a:pt x="3285" y="6866"/>
                </a:lnTo>
                <a:lnTo>
                  <a:pt x="3285" y="6866"/>
                </a:lnTo>
                <a:cubicBezTo>
                  <a:pt x="3285" y="6865"/>
                  <a:pt x="3285" y="6865"/>
                  <a:pt x="3284" y="6865"/>
                </a:cubicBezTo>
                <a:cubicBezTo>
                  <a:pt x="3284" y="6865"/>
                  <a:pt x="3284" y="6865"/>
                  <a:pt x="3283" y="6865"/>
                </a:cubicBezTo>
                <a:lnTo>
                  <a:pt x="3283" y="6865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23" y="6887"/>
                  <a:pt x="3212" y="6911"/>
                  <a:pt x="3202" y="6931"/>
                </a:cubicBezTo>
                <a:lnTo>
                  <a:pt x="3202" y="6932"/>
                </a:lnTo>
                <a:lnTo>
                  <a:pt x="3202" y="6932"/>
                </a:lnTo>
                <a:cubicBezTo>
                  <a:pt x="3092" y="6881"/>
                  <a:pt x="3019" y="6848"/>
                  <a:pt x="2972" y="6826"/>
                </a:cubicBezTo>
                <a:lnTo>
                  <a:pt x="2972" y="6826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79" y="6773"/>
                  <a:pt x="3342" y="6650"/>
                  <a:pt x="3453" y="6492"/>
                </a:cubicBezTo>
                <a:cubicBezTo>
                  <a:pt x="3579" y="6282"/>
                  <a:pt x="3725" y="6031"/>
                  <a:pt x="3934" y="5780"/>
                </a:cubicBezTo>
                <a:cubicBezTo>
                  <a:pt x="4332" y="5257"/>
                  <a:pt x="4855" y="4629"/>
                  <a:pt x="5462" y="4002"/>
                </a:cubicBezTo>
                <a:cubicBezTo>
                  <a:pt x="5755" y="3688"/>
                  <a:pt x="6069" y="3353"/>
                  <a:pt x="6382" y="3060"/>
                </a:cubicBezTo>
                <a:cubicBezTo>
                  <a:pt x="6529" y="2893"/>
                  <a:pt x="6696" y="2767"/>
                  <a:pt x="6843" y="2642"/>
                </a:cubicBezTo>
                <a:lnTo>
                  <a:pt x="7031" y="2516"/>
                </a:lnTo>
                <a:lnTo>
                  <a:pt x="7073" y="2474"/>
                </a:lnTo>
                <a:lnTo>
                  <a:pt x="7157" y="2453"/>
                </a:lnTo>
                <a:lnTo>
                  <a:pt x="7324" y="2370"/>
                </a:lnTo>
                <a:cubicBezTo>
                  <a:pt x="8956" y="1533"/>
                  <a:pt x="10776" y="947"/>
                  <a:pt x="12136" y="675"/>
                </a:cubicBezTo>
                <a:cubicBezTo>
                  <a:pt x="12304" y="633"/>
                  <a:pt x="12471" y="591"/>
                  <a:pt x="12618" y="570"/>
                </a:cubicBezTo>
                <a:cubicBezTo>
                  <a:pt x="12785" y="549"/>
                  <a:pt x="12931" y="549"/>
                  <a:pt x="13078" y="528"/>
                </a:cubicBezTo>
                <a:cubicBezTo>
                  <a:pt x="13300" y="494"/>
                  <a:pt x="13508" y="460"/>
                  <a:pt x="13691" y="460"/>
                </a:cubicBezTo>
                <a:cubicBezTo>
                  <a:pt x="13732" y="460"/>
                  <a:pt x="13772" y="462"/>
                  <a:pt x="13810" y="466"/>
                </a:cubicBezTo>
                <a:cubicBezTo>
                  <a:pt x="14229" y="487"/>
                  <a:pt x="14459" y="487"/>
                  <a:pt x="14459" y="487"/>
                </a:cubicBezTo>
                <a:lnTo>
                  <a:pt x="14480" y="319"/>
                </a:lnTo>
                <a:cubicBezTo>
                  <a:pt x="14480" y="319"/>
                  <a:pt x="14250" y="256"/>
                  <a:pt x="13831" y="152"/>
                </a:cubicBezTo>
                <a:cubicBezTo>
                  <a:pt x="13622" y="110"/>
                  <a:pt x="13350" y="68"/>
                  <a:pt x="13078" y="47"/>
                </a:cubicBezTo>
                <a:cubicBezTo>
                  <a:pt x="12931" y="26"/>
                  <a:pt x="12764" y="26"/>
                  <a:pt x="12597" y="5"/>
                </a:cubicBezTo>
                <a:lnTo>
                  <a:pt x="12074" y="5"/>
                </a:lnTo>
                <a:cubicBezTo>
                  <a:pt x="11953" y="2"/>
                  <a:pt x="11829" y="0"/>
                  <a:pt x="1170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3"/>
          <p:cNvSpPr/>
          <p:nvPr/>
        </p:nvSpPr>
        <p:spPr>
          <a:xfrm flipH="1">
            <a:off x="1281815" y="3183279"/>
            <a:ext cx="149743" cy="655525"/>
          </a:xfrm>
          <a:custGeom>
            <a:avLst/>
            <a:gdLst/>
            <a:ahLst/>
            <a:cxnLst/>
            <a:rect l="l" t="t" r="r" b="b"/>
            <a:pathLst>
              <a:path w="4144" h="18141" extrusionOk="0">
                <a:moveTo>
                  <a:pt x="4059" y="0"/>
                </a:moveTo>
                <a:cubicBezTo>
                  <a:pt x="4059" y="0"/>
                  <a:pt x="4018" y="63"/>
                  <a:pt x="3934" y="167"/>
                </a:cubicBezTo>
                <a:cubicBezTo>
                  <a:pt x="3850" y="293"/>
                  <a:pt x="3725" y="418"/>
                  <a:pt x="3578" y="628"/>
                </a:cubicBezTo>
                <a:cubicBezTo>
                  <a:pt x="3264" y="1025"/>
                  <a:pt x="2846" y="1632"/>
                  <a:pt x="2448" y="2427"/>
                </a:cubicBezTo>
                <a:cubicBezTo>
                  <a:pt x="2030" y="3201"/>
                  <a:pt x="1632" y="4143"/>
                  <a:pt x="1318" y="5189"/>
                </a:cubicBezTo>
                <a:cubicBezTo>
                  <a:pt x="1005" y="6235"/>
                  <a:pt x="753" y="7386"/>
                  <a:pt x="565" y="8537"/>
                </a:cubicBezTo>
                <a:cubicBezTo>
                  <a:pt x="209" y="10838"/>
                  <a:pt x="0" y="13140"/>
                  <a:pt x="21" y="14939"/>
                </a:cubicBezTo>
                <a:cubicBezTo>
                  <a:pt x="21" y="15839"/>
                  <a:pt x="126" y="16613"/>
                  <a:pt x="230" y="17199"/>
                </a:cubicBezTo>
                <a:cubicBezTo>
                  <a:pt x="272" y="17492"/>
                  <a:pt x="335" y="17722"/>
                  <a:pt x="419" y="17869"/>
                </a:cubicBezTo>
                <a:cubicBezTo>
                  <a:pt x="461" y="18057"/>
                  <a:pt x="481" y="18141"/>
                  <a:pt x="481" y="18141"/>
                </a:cubicBezTo>
                <a:lnTo>
                  <a:pt x="2365" y="17262"/>
                </a:lnTo>
                <a:cubicBezTo>
                  <a:pt x="2365" y="17262"/>
                  <a:pt x="2365" y="17220"/>
                  <a:pt x="2323" y="17136"/>
                </a:cubicBezTo>
                <a:cubicBezTo>
                  <a:pt x="2281" y="17053"/>
                  <a:pt x="2239" y="16906"/>
                  <a:pt x="2155" y="16718"/>
                </a:cubicBezTo>
                <a:cubicBezTo>
                  <a:pt x="2030" y="16320"/>
                  <a:pt x="1904" y="15672"/>
                  <a:pt x="1800" y="14856"/>
                </a:cubicBezTo>
                <a:cubicBezTo>
                  <a:pt x="1590" y="13245"/>
                  <a:pt x="1549" y="10943"/>
                  <a:pt x="1653" y="8683"/>
                </a:cubicBezTo>
                <a:cubicBezTo>
                  <a:pt x="1737" y="7574"/>
                  <a:pt x="1841" y="6444"/>
                  <a:pt x="2051" y="5398"/>
                </a:cubicBezTo>
                <a:cubicBezTo>
                  <a:pt x="2260" y="4373"/>
                  <a:pt x="2532" y="3411"/>
                  <a:pt x="2846" y="2615"/>
                </a:cubicBezTo>
                <a:cubicBezTo>
                  <a:pt x="3160" y="1820"/>
                  <a:pt x="3474" y="1193"/>
                  <a:pt x="3725" y="774"/>
                </a:cubicBezTo>
                <a:cubicBezTo>
                  <a:pt x="3850" y="523"/>
                  <a:pt x="3955" y="377"/>
                  <a:pt x="4038" y="272"/>
                </a:cubicBezTo>
                <a:cubicBezTo>
                  <a:pt x="4101" y="146"/>
                  <a:pt x="4143" y="84"/>
                  <a:pt x="4143" y="84"/>
                </a:cubicBezTo>
                <a:lnTo>
                  <a:pt x="4059" y="0"/>
                </a:ln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3"/>
          <p:cNvSpPr/>
          <p:nvPr/>
        </p:nvSpPr>
        <p:spPr>
          <a:xfrm flipH="1">
            <a:off x="1302230" y="3661850"/>
            <a:ext cx="415878" cy="207957"/>
          </a:xfrm>
          <a:custGeom>
            <a:avLst/>
            <a:gdLst/>
            <a:ahLst/>
            <a:cxnLst/>
            <a:rect l="l" t="t" r="r" b="b"/>
            <a:pathLst>
              <a:path w="11509" h="5755" extrusionOk="0">
                <a:moveTo>
                  <a:pt x="5754" y="1"/>
                </a:moveTo>
                <a:cubicBezTo>
                  <a:pt x="2595" y="1"/>
                  <a:pt x="0" y="2574"/>
                  <a:pt x="0" y="5755"/>
                </a:cubicBezTo>
                <a:lnTo>
                  <a:pt x="11487" y="5755"/>
                </a:lnTo>
                <a:cubicBezTo>
                  <a:pt x="11508" y="2574"/>
                  <a:pt x="8914" y="1"/>
                  <a:pt x="575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/>
          <p:nvPr/>
        </p:nvSpPr>
        <p:spPr>
          <a:xfrm flipH="1">
            <a:off x="1157836" y="3724616"/>
            <a:ext cx="290381" cy="145190"/>
          </a:xfrm>
          <a:custGeom>
            <a:avLst/>
            <a:gdLst/>
            <a:ahLst/>
            <a:cxnLst/>
            <a:rect l="l" t="t" r="r" b="b"/>
            <a:pathLst>
              <a:path w="8036" h="4018" extrusionOk="0">
                <a:moveTo>
                  <a:pt x="4039" y="0"/>
                </a:moveTo>
                <a:cubicBezTo>
                  <a:pt x="1821" y="0"/>
                  <a:pt x="1" y="1800"/>
                  <a:pt x="1" y="4018"/>
                </a:cubicBezTo>
                <a:lnTo>
                  <a:pt x="8036" y="4018"/>
                </a:lnTo>
                <a:cubicBezTo>
                  <a:pt x="8036" y="1779"/>
                  <a:pt x="6257" y="0"/>
                  <a:pt x="403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4584825" y="474150"/>
            <a:ext cx="3747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1"/>
          </p:nvPr>
        </p:nvSpPr>
        <p:spPr>
          <a:xfrm>
            <a:off x="4584675" y="1047750"/>
            <a:ext cx="3747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BLANK_1_1_1_1_1_1_1_1_1_2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2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9" name="Google Shape;869;p42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0" name="Google Shape;870;p42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871;p42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2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98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2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5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6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93" name="Google Shape;493;p20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94" name="Google Shape;494;p20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0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20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97" name="Google Shape;497;p20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20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0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00" name="Google Shape;500;p20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501" name="Google Shape;501;p20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20"/>
          <p:cNvSpPr txBox="1">
            <a:spLocks noGrp="1"/>
          </p:cNvSpPr>
          <p:nvPr>
            <p:ph type="title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4" name="Google Shape;504;p20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5" name="Google Shape;505;p20"/>
          <p:cNvSpPr txBox="1">
            <a:spLocks noGrp="1"/>
          </p:cNvSpPr>
          <p:nvPr>
            <p:ph type="title" idx="13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" name="Google Shape;506;p20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" name="Google Shape;507;p20"/>
          <p:cNvSpPr txBox="1">
            <a:spLocks noGrp="1"/>
          </p:cNvSpPr>
          <p:nvPr>
            <p:ph type="title" idx="15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6" r:id="rId9"/>
    <p:sldLayoutId id="2147483679" r:id="rId10"/>
    <p:sldLayoutId id="2147483688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>
            <a:spLocks noGrp="1"/>
          </p:cNvSpPr>
          <p:nvPr>
            <p:ph type="ctrTitle"/>
          </p:nvPr>
        </p:nvSpPr>
        <p:spPr>
          <a:xfrm>
            <a:off x="1569699" y="817950"/>
            <a:ext cx="336150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Auto Mobillar</a:t>
            </a:r>
            <a:endParaRPr sz="4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/>
              <a:t>CarDealer</a:t>
            </a:r>
            <a:endParaRPr sz="1900" dirty="0"/>
          </a:p>
        </p:txBody>
      </p:sp>
      <p:sp>
        <p:nvSpPr>
          <p:cNvPr id="882" name="Google Shape;882;p45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2576982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Automobillar haqida to’liq malumot beruvchi web sayt </a:t>
            </a:r>
            <a:endParaRPr dirty="0"/>
          </a:p>
        </p:txBody>
      </p:sp>
      <p:grpSp>
        <p:nvGrpSpPr>
          <p:cNvPr id="883" name="Google Shape;883;p45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884" name="Google Shape;884;p45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45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886" name="Google Shape;886;p45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7" name="Google Shape;887;p45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888" name="Google Shape;888;p45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5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5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5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5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5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5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45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5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5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5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5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5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5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5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5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5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5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5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5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5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5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5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5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5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5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5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5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5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99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9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 panel imkonyatlari</a:t>
            </a:r>
            <a:endParaRPr dirty="0"/>
          </a:p>
        </p:txBody>
      </p:sp>
      <p:sp>
        <p:nvSpPr>
          <p:cNvPr id="3183" name="Google Shape;3183;p99"/>
          <p:cNvSpPr txBox="1">
            <a:spLocks noGrp="1"/>
          </p:cNvSpPr>
          <p:nvPr>
            <p:ph type="subTitle" idx="1"/>
          </p:nvPr>
        </p:nvSpPr>
        <p:spPr>
          <a:xfrm>
            <a:off x="713228" y="2172021"/>
            <a:ext cx="7916966" cy="2844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 panelda elon beruvchilar o’z automobillarini to’liq ko’rsatib berish imkonyatiga ega. Automobil imkonyatlarini ko’rsatadi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 smtClean="0"/>
              <a:t>Automobil turi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 smtClean="0"/>
              <a:t>Sotuvdagi automobil sotish joyi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 smtClean="0"/>
              <a:t>Divigitel ot kuchi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 smtClean="0"/>
              <a:t>Yolovchilar soni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 smtClean="0"/>
              <a:t>Holati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 smtClean="0"/>
              <a:t>Uning oldingi egalari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99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9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791696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Xulosa</a:t>
            </a:r>
            <a:endParaRPr dirty="0"/>
          </a:p>
        </p:txBody>
      </p:sp>
      <p:sp>
        <p:nvSpPr>
          <p:cNvPr id="3183" name="Google Shape;3183;p99"/>
          <p:cNvSpPr txBox="1">
            <a:spLocks noGrp="1"/>
          </p:cNvSpPr>
          <p:nvPr>
            <p:ph type="subTitle" idx="1"/>
          </p:nvPr>
        </p:nvSpPr>
        <p:spPr>
          <a:xfrm>
            <a:off x="713228" y="2172021"/>
            <a:ext cx="7916966" cy="2844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</a:pPr>
            <a:r>
              <a:rPr lang="en-US" dirty="0" err="1" smtClean="0"/>
              <a:t>CarDailer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avtomobil</a:t>
            </a:r>
            <a:r>
              <a:rPr lang="en-US" dirty="0"/>
              <a:t> </a:t>
            </a:r>
            <a:r>
              <a:rPr lang="en-US" dirty="0" err="1"/>
              <a:t>xaridorlari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egalari</a:t>
            </a:r>
            <a:r>
              <a:rPr lang="en-US" dirty="0"/>
              <a:t> uchun </a:t>
            </a:r>
            <a:r>
              <a:rPr lang="en-US" dirty="0" err="1"/>
              <a:t>batafsil</a:t>
            </a:r>
            <a:r>
              <a:rPr lang="en-US" dirty="0"/>
              <a:t> </a:t>
            </a:r>
            <a:r>
              <a:rPr lang="en-US" dirty="0" err="1"/>
              <a:t>texnik</a:t>
            </a:r>
            <a:r>
              <a:rPr lang="en-US" dirty="0"/>
              <a:t> </a:t>
            </a:r>
            <a:r>
              <a:rPr lang="en-US" dirty="0" err="1"/>
              <a:t>xususiyatlar</a:t>
            </a:r>
            <a:r>
              <a:rPr lang="en-US" dirty="0"/>
              <a:t>, </a:t>
            </a:r>
            <a:r>
              <a:rPr lang="en-US" dirty="0" err="1"/>
              <a:t>ekspert</a:t>
            </a:r>
            <a:r>
              <a:rPr lang="en-US" dirty="0"/>
              <a:t> </a:t>
            </a:r>
            <a:r>
              <a:rPr lang="en-US" dirty="0" err="1"/>
              <a:t>sharhlari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foydali</a:t>
            </a:r>
            <a:r>
              <a:rPr lang="en-US" dirty="0"/>
              <a:t> </a:t>
            </a:r>
            <a:r>
              <a:rPr lang="en-US" dirty="0" err="1"/>
              <a:t>resurslarni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etadigan</a:t>
            </a:r>
            <a:r>
              <a:rPr lang="en-US" dirty="0"/>
              <a:t> </a:t>
            </a:r>
            <a:r>
              <a:rPr lang="en-US" dirty="0" err="1"/>
              <a:t>avtomashina</a:t>
            </a:r>
            <a:r>
              <a:rPr lang="en-US" dirty="0"/>
              <a:t> haqida </a:t>
            </a:r>
            <a:r>
              <a:rPr lang="en-US" dirty="0" err="1"/>
              <a:t>ma'lumot</a:t>
            </a:r>
            <a:r>
              <a:rPr lang="en-US" dirty="0"/>
              <a:t> </a:t>
            </a:r>
            <a:r>
              <a:rPr lang="en-US" dirty="0" err="1"/>
              <a:t>veb-sayti</a:t>
            </a:r>
            <a:r>
              <a:rPr lang="en-US" dirty="0"/>
              <a:t>. U </a:t>
            </a:r>
            <a:r>
              <a:rPr lang="en-US" dirty="0" err="1"/>
              <a:t>avtomobilni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taqqoslash</a:t>
            </a:r>
            <a:r>
              <a:rPr lang="en-US" dirty="0"/>
              <a:t>, </a:t>
            </a:r>
            <a:r>
              <a:rPr lang="en-US" dirty="0" err="1"/>
              <a:t>moliyalashtirish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sug'urta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qo'llanmalar</a:t>
            </a:r>
            <a:r>
              <a:rPr lang="en-US" dirty="0"/>
              <a:t>, </a:t>
            </a:r>
            <a:r>
              <a:rPr lang="en-US" dirty="0" err="1"/>
              <a:t>texnik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ko'rsatish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maslahatlar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avtomobil</a:t>
            </a:r>
            <a:r>
              <a:rPr lang="en-US" dirty="0"/>
              <a:t> </a:t>
            </a:r>
            <a:r>
              <a:rPr lang="en-US" dirty="0" err="1"/>
              <a:t>ixlosmandlari</a:t>
            </a:r>
            <a:r>
              <a:rPr lang="en-US" dirty="0"/>
              <a:t> uchun </a:t>
            </a:r>
            <a:r>
              <a:rPr lang="en-US" dirty="0" err="1"/>
              <a:t>jonli</a:t>
            </a:r>
            <a:r>
              <a:rPr lang="en-US" dirty="0"/>
              <a:t> </a:t>
            </a:r>
            <a:r>
              <a:rPr lang="en-US" dirty="0" err="1"/>
              <a:t>hamjamiyatni</a:t>
            </a:r>
            <a:r>
              <a:rPr lang="en-US" dirty="0"/>
              <a:t> </a:t>
            </a:r>
            <a:r>
              <a:rPr lang="en-US" dirty="0" err="1"/>
              <a:t>taklif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15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6" name="Google Shape;3486;p104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3487" name="Google Shape;3487;p104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04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04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04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04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04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04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04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04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04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04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04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04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04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04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04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04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04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04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04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04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04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04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04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04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04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04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04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04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04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04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04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04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04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04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04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04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04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04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04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04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04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04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04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04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04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04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04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04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04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04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04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04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04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04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04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04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04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04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04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04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04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04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04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04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04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04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04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04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04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04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04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04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04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04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04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04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04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04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04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04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04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04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04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04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04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04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04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5" name="Google Shape;3575;p104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Raxmat!</a:t>
            </a:r>
            <a:endParaRPr dirty="0"/>
          </a:p>
        </p:txBody>
      </p:sp>
      <p:sp>
        <p:nvSpPr>
          <p:cNvPr id="3576" name="Google Shape;3576;p104"/>
          <p:cNvSpPr txBox="1">
            <a:spLocks noGrp="1"/>
          </p:cNvSpPr>
          <p:nvPr>
            <p:ph type="subTitle" idx="1"/>
          </p:nvPr>
        </p:nvSpPr>
        <p:spPr>
          <a:xfrm>
            <a:off x="724924" y="1506600"/>
            <a:ext cx="4229691" cy="1287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lt1"/>
                </a:solidFill>
              </a:rPr>
              <a:t>Menga </a:t>
            </a:r>
            <a:r>
              <a:rPr lang="en-US" b="1" dirty="0" err="1" smtClean="0">
                <a:solidFill>
                  <a:schemeClr val="lt1"/>
                </a:solidFill>
              </a:rPr>
              <a:t>savollaringiz</a:t>
            </a:r>
            <a:r>
              <a:rPr lang="en-US" b="1" dirty="0" smtClean="0">
                <a:solidFill>
                  <a:schemeClr val="lt1"/>
                </a:solidFill>
              </a:rPr>
              <a:t> </a:t>
            </a:r>
            <a:r>
              <a:rPr lang="en-US" b="1" dirty="0" err="1" smtClean="0">
                <a:solidFill>
                  <a:schemeClr val="lt1"/>
                </a:solidFill>
              </a:rPr>
              <a:t>bo’lsa</a:t>
            </a:r>
            <a:r>
              <a:rPr lang="en-US" b="1" dirty="0" smtClean="0">
                <a:solidFill>
                  <a:schemeClr val="lt1"/>
                </a:solidFill>
              </a:rPr>
              <a:t> </a:t>
            </a:r>
            <a:r>
              <a:rPr lang="en-US" b="1" dirty="0" err="1" smtClean="0">
                <a:solidFill>
                  <a:schemeClr val="lt1"/>
                </a:solidFill>
              </a:rPr>
              <a:t>murojaat</a:t>
            </a:r>
            <a:r>
              <a:rPr lang="en-US" b="1" dirty="0" smtClean="0">
                <a:solidFill>
                  <a:schemeClr val="lt1"/>
                </a:solidFill>
              </a:rPr>
              <a:t> </a:t>
            </a:r>
            <a:r>
              <a:rPr lang="en-US" b="1" dirty="0" err="1" smtClean="0">
                <a:solidFill>
                  <a:schemeClr val="lt1"/>
                </a:solidFill>
              </a:rPr>
              <a:t>qiling</a:t>
            </a:r>
            <a:r>
              <a:rPr lang="en-US" b="1" dirty="0" smtClean="0">
                <a:solidFill>
                  <a:schemeClr val="lt1"/>
                </a:solidFill>
              </a:rPr>
              <a:t> 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shaxriyorxorazmiy@gamil.com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+</a:t>
            </a:r>
            <a:r>
              <a:rPr lang="en" dirty="0" smtClean="0">
                <a:solidFill>
                  <a:schemeClr val="lt1"/>
                </a:solidFill>
              </a:rPr>
              <a:t>998 99 </a:t>
            </a:r>
            <a:r>
              <a:rPr lang="en" dirty="0" smtClean="0">
                <a:solidFill>
                  <a:schemeClr val="lt1"/>
                </a:solidFill>
              </a:rPr>
              <a:t>990 0990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578" name="Google Shape;3578;p104"/>
          <p:cNvGrpSpPr/>
          <p:nvPr/>
        </p:nvGrpSpPr>
        <p:grpSpPr>
          <a:xfrm>
            <a:off x="2165279" y="3083137"/>
            <a:ext cx="489759" cy="489759"/>
            <a:chOff x="1379798" y="1723250"/>
            <a:chExt cx="397887" cy="397887"/>
          </a:xfrm>
        </p:grpSpPr>
        <p:sp>
          <p:nvSpPr>
            <p:cNvPr id="3579" name="Google Shape;3579;p10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0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0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0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104"/>
          <p:cNvGrpSpPr/>
          <p:nvPr/>
        </p:nvGrpSpPr>
        <p:grpSpPr>
          <a:xfrm>
            <a:off x="823429" y="3083137"/>
            <a:ext cx="489784" cy="489759"/>
            <a:chOff x="266768" y="1721375"/>
            <a:chExt cx="397907" cy="397887"/>
          </a:xfrm>
        </p:grpSpPr>
        <p:sp>
          <p:nvSpPr>
            <p:cNvPr id="3584" name="Google Shape;3584;p10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0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6" name="Google Shape;3586;p104"/>
          <p:cNvGrpSpPr/>
          <p:nvPr/>
        </p:nvGrpSpPr>
        <p:grpSpPr>
          <a:xfrm>
            <a:off x="1494381" y="3083137"/>
            <a:ext cx="489733" cy="489759"/>
            <a:chOff x="864491" y="1723250"/>
            <a:chExt cx="397866" cy="397887"/>
          </a:xfrm>
        </p:grpSpPr>
        <p:sp>
          <p:nvSpPr>
            <p:cNvPr id="3587" name="Google Shape;3587;p10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0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0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47"/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950" name="Google Shape;950;p4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953" name="Google Shape;953;p4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7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956" name="Google Shape;956;p4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7"/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959" name="Google Shape;959;p4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7"/>
          <p:cNvSpPr txBox="1">
            <a:spLocks noGrp="1"/>
          </p:cNvSpPr>
          <p:nvPr>
            <p:ph type="title" idx="15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62" name="Google Shape;962;p4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Kirish</a:t>
            </a:r>
            <a:endParaRPr dirty="0"/>
          </a:p>
        </p:txBody>
      </p:sp>
      <p:sp>
        <p:nvSpPr>
          <p:cNvPr id="963" name="Google Shape;963;p47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 panel</a:t>
            </a:r>
            <a:endParaRPr dirty="0"/>
          </a:p>
        </p:txBody>
      </p:sp>
      <p:sp>
        <p:nvSpPr>
          <p:cNvPr id="965" name="Google Shape;965;p47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 p</a:t>
            </a:r>
            <a:r>
              <a:rPr lang="en-US" dirty="0" err="1" smtClean="0"/>
              <a:t>anel</a:t>
            </a:r>
            <a:r>
              <a:rPr lang="en-US" dirty="0" smtClean="0"/>
              <a:t> haqida </a:t>
            </a:r>
            <a:r>
              <a:rPr lang="en-US" dirty="0" err="1" smtClean="0"/>
              <a:t>malumot</a:t>
            </a:r>
            <a:r>
              <a:rPr lang="en-US" dirty="0" smtClean="0"/>
              <a:t> </a:t>
            </a:r>
            <a:r>
              <a:rPr lang="en-US" dirty="0" err="1" smtClean="0"/>
              <a:t>beriladi</a:t>
            </a:r>
            <a:endParaRPr dirty="0"/>
          </a:p>
        </p:txBody>
      </p:sp>
      <p:sp>
        <p:nvSpPr>
          <p:cNvPr id="966" name="Google Shape;966;p47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sayt haqida</a:t>
            </a:r>
            <a:endParaRPr dirty="0"/>
          </a:p>
        </p:txBody>
      </p:sp>
      <p:sp>
        <p:nvSpPr>
          <p:cNvPr id="967" name="Google Shape;967;p47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sayt haqida xulosa</a:t>
            </a:r>
            <a:endParaRPr dirty="0"/>
          </a:p>
        </p:txBody>
      </p:sp>
      <p:sp>
        <p:nvSpPr>
          <p:cNvPr id="968" name="Google Shape;968;p47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 bo’limda web sayt haqida to’liq malumot beriladi</a:t>
            </a:r>
            <a:endParaRPr dirty="0"/>
          </a:p>
        </p:txBody>
      </p:sp>
      <p:sp>
        <p:nvSpPr>
          <p:cNvPr id="969" name="Google Shape;969;p47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Xulosa</a:t>
            </a:r>
            <a:endParaRPr dirty="0"/>
          </a:p>
        </p:txBody>
      </p:sp>
      <p:sp>
        <p:nvSpPr>
          <p:cNvPr id="970" name="Google Shape;970;p4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971" name="Google Shape;971;p47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972" name="Google Shape;972;p47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3" name="Google Shape;973;p47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48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979" name="Google Shape;979;p48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48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982" name="Google Shape;982;p48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48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4" name="Google Shape;984;p48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985" name="Google Shape;985;p48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8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Kirish</a:t>
            </a:r>
            <a:endParaRPr dirty="0"/>
          </a:p>
        </p:txBody>
      </p:sp>
      <p:sp>
        <p:nvSpPr>
          <p:cNvPr id="990" name="Google Shape;990;p48">
            <a:hlinkClick r:id="rId4" action="ppaction://hlinksldjump"/>
          </p:cNvPr>
          <p:cNvSpPr txBox="1"/>
          <p:nvPr/>
        </p:nvSpPr>
        <p:spPr>
          <a:xfrm>
            <a:off x="6823190" y="4227445"/>
            <a:ext cx="1509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HOME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Kirish</a:t>
            </a:r>
            <a:endParaRPr dirty="0"/>
          </a:p>
        </p:txBody>
      </p:sp>
      <p:sp>
        <p:nvSpPr>
          <p:cNvPr id="944" name="Google Shape;944;p4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1747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b="1" dirty="0" err="1" smtClean="0"/>
              <a:t>CarDaeler</a:t>
            </a:r>
            <a:r>
              <a:rPr lang="en-US" b="1" dirty="0" smtClean="0"/>
              <a:t> </a:t>
            </a:r>
            <a:r>
              <a:rPr lang="en-US" b="1" dirty="0" err="1"/>
              <a:t>saytiga</a:t>
            </a:r>
            <a:r>
              <a:rPr lang="en-US" b="1" dirty="0"/>
              <a:t> </a:t>
            </a:r>
            <a:r>
              <a:rPr lang="en-US" b="1" dirty="0" err="1"/>
              <a:t>xush</a:t>
            </a:r>
            <a:r>
              <a:rPr lang="en-US" b="1" dirty="0"/>
              <a:t> </a:t>
            </a:r>
            <a:r>
              <a:rPr lang="en-US" b="1" dirty="0" err="1"/>
              <a:t>kelibsiz</a:t>
            </a:r>
            <a:r>
              <a:rPr lang="en-US" b="1" dirty="0"/>
              <a:t>! Barcha </a:t>
            </a:r>
            <a:r>
              <a:rPr lang="en-US" b="1" dirty="0" err="1"/>
              <a:t>avtomobillar</a:t>
            </a:r>
            <a:r>
              <a:rPr lang="en-US" b="1" dirty="0"/>
              <a:t> uchun </a:t>
            </a:r>
            <a:r>
              <a:rPr lang="en-US" b="1" dirty="0" err="1"/>
              <a:t>sizning</a:t>
            </a:r>
            <a:r>
              <a:rPr lang="en-US" b="1" dirty="0"/>
              <a:t> </a:t>
            </a:r>
            <a:r>
              <a:rPr lang="en-US" b="1" dirty="0" err="1"/>
              <a:t>yakuniy</a:t>
            </a:r>
            <a:r>
              <a:rPr lang="en-US" b="1" dirty="0"/>
              <a:t> </a:t>
            </a:r>
            <a:r>
              <a:rPr lang="en-US" b="1" dirty="0" err="1"/>
              <a:t>manzilingiz</a:t>
            </a:r>
            <a:r>
              <a:rPr lang="en-US" b="1" dirty="0"/>
              <a:t>. Biz </a:t>
            </a:r>
            <a:r>
              <a:rPr lang="en-US" b="1" dirty="0" err="1"/>
              <a:t>xaridorlar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egalar</a:t>
            </a:r>
            <a:r>
              <a:rPr lang="en-US" b="1" dirty="0"/>
              <a:t> uchun </a:t>
            </a:r>
            <a:r>
              <a:rPr lang="en-US" b="1" dirty="0" err="1"/>
              <a:t>batafsil</a:t>
            </a:r>
            <a:r>
              <a:rPr lang="en-US" b="1" dirty="0"/>
              <a:t> </a:t>
            </a:r>
            <a:r>
              <a:rPr lang="en-US" b="1" dirty="0" err="1"/>
              <a:t>avtomobil</a:t>
            </a:r>
            <a:r>
              <a:rPr lang="en-US" b="1" dirty="0"/>
              <a:t> </a:t>
            </a:r>
            <a:r>
              <a:rPr lang="en-US" b="1" dirty="0" err="1"/>
              <a:t>xususiyatlari</a:t>
            </a:r>
            <a:r>
              <a:rPr lang="en-US" b="1" dirty="0"/>
              <a:t>, </a:t>
            </a:r>
            <a:r>
              <a:rPr lang="en-US" b="1" dirty="0" err="1"/>
              <a:t>ekspert</a:t>
            </a:r>
            <a:r>
              <a:rPr lang="en-US" b="1" dirty="0"/>
              <a:t> </a:t>
            </a:r>
            <a:r>
              <a:rPr lang="en-US" b="1" dirty="0" err="1"/>
              <a:t>sharhlari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foydali</a:t>
            </a:r>
            <a:r>
              <a:rPr lang="en-US" b="1" dirty="0"/>
              <a:t> </a:t>
            </a:r>
            <a:r>
              <a:rPr lang="en-US" b="1" dirty="0" err="1"/>
              <a:t>manbalarni</a:t>
            </a:r>
            <a:r>
              <a:rPr lang="en-US" b="1" dirty="0"/>
              <a:t> </a:t>
            </a:r>
            <a:r>
              <a:rPr lang="en-US" b="1" dirty="0" err="1"/>
              <a:t>taqdim</a:t>
            </a:r>
            <a:r>
              <a:rPr lang="en-US" b="1" dirty="0"/>
              <a:t> </a:t>
            </a:r>
            <a:r>
              <a:rPr lang="en-US" b="1" dirty="0" err="1"/>
              <a:t>etamiz</a:t>
            </a:r>
            <a:r>
              <a:rPr lang="en-US" b="1" dirty="0"/>
              <a:t>. </a:t>
            </a:r>
            <a:r>
              <a:rPr lang="en-US" b="1" dirty="0" err="1"/>
              <a:t>Avtomobillarni</a:t>
            </a:r>
            <a:r>
              <a:rPr lang="en-US" b="1" dirty="0"/>
              <a:t> </a:t>
            </a:r>
            <a:r>
              <a:rPr lang="en-US" b="1" dirty="0" err="1"/>
              <a:t>taqqoslashdan</a:t>
            </a:r>
            <a:r>
              <a:rPr lang="en-US" b="1" dirty="0"/>
              <a:t> </a:t>
            </a:r>
            <a:r>
              <a:rPr lang="en-US" b="1" dirty="0" err="1"/>
              <a:t>tortib</a:t>
            </a:r>
            <a:r>
              <a:rPr lang="en-US" b="1" dirty="0"/>
              <a:t>, </a:t>
            </a:r>
            <a:r>
              <a:rPr lang="en-US" b="1" dirty="0" err="1"/>
              <a:t>moliyalashtirish</a:t>
            </a:r>
            <a:r>
              <a:rPr lang="en-US" b="1" dirty="0"/>
              <a:t> </a:t>
            </a:r>
            <a:r>
              <a:rPr lang="en-US" b="1" dirty="0" err="1"/>
              <a:t>bo‘yicha</a:t>
            </a:r>
            <a:r>
              <a:rPr lang="en-US" b="1" dirty="0"/>
              <a:t> </a:t>
            </a:r>
            <a:r>
              <a:rPr lang="en-US" b="1" dirty="0" err="1"/>
              <a:t>qo‘llanmalar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texnik</a:t>
            </a:r>
            <a:r>
              <a:rPr lang="en-US" b="1" dirty="0"/>
              <a:t> </a:t>
            </a:r>
            <a:r>
              <a:rPr lang="en-US" b="1" dirty="0" err="1"/>
              <a:t>xizmat</a:t>
            </a:r>
            <a:r>
              <a:rPr lang="en-US" b="1" dirty="0"/>
              <a:t> </a:t>
            </a:r>
            <a:r>
              <a:rPr lang="en-US" b="1" dirty="0" err="1"/>
              <a:t>ko‘rsatish</a:t>
            </a:r>
            <a:r>
              <a:rPr lang="en-US" b="1" dirty="0"/>
              <a:t> </a:t>
            </a:r>
            <a:r>
              <a:rPr lang="en-US" b="1" dirty="0" err="1"/>
              <a:t>bo‘yicha</a:t>
            </a:r>
            <a:r>
              <a:rPr lang="en-US" b="1" dirty="0"/>
              <a:t> </a:t>
            </a:r>
            <a:r>
              <a:rPr lang="en-US" b="1" dirty="0" err="1"/>
              <a:t>maslahatlargacha</a:t>
            </a:r>
            <a:r>
              <a:rPr lang="en-US" b="1" dirty="0"/>
              <a:t> biz </a:t>
            </a:r>
            <a:r>
              <a:rPr lang="en-US" b="1" dirty="0" err="1"/>
              <a:t>sizni</a:t>
            </a:r>
            <a:r>
              <a:rPr lang="en-US" b="1" dirty="0"/>
              <a:t> </a:t>
            </a:r>
            <a:r>
              <a:rPr lang="en-US" b="1" dirty="0" err="1"/>
              <a:t>qamrab</a:t>
            </a:r>
            <a:r>
              <a:rPr lang="en-US" b="1" dirty="0"/>
              <a:t> </a:t>
            </a:r>
            <a:r>
              <a:rPr lang="en-US" b="1" dirty="0" err="1"/>
              <a:t>oldik</a:t>
            </a:r>
            <a:r>
              <a:rPr lang="en-US" b="1" dirty="0"/>
              <a:t>. </a:t>
            </a:r>
            <a:r>
              <a:rPr lang="en-US" b="1" dirty="0" err="1"/>
              <a:t>Bizning</a:t>
            </a:r>
            <a:r>
              <a:rPr lang="en-US" b="1" dirty="0"/>
              <a:t> </a:t>
            </a:r>
            <a:r>
              <a:rPr lang="en-US" b="1" dirty="0" err="1"/>
              <a:t>jonli</a:t>
            </a:r>
            <a:r>
              <a:rPr lang="en-US" b="1" dirty="0"/>
              <a:t> </a:t>
            </a:r>
            <a:r>
              <a:rPr lang="en-US" b="1" dirty="0" err="1"/>
              <a:t>avtomobil</a:t>
            </a:r>
            <a:r>
              <a:rPr lang="en-US" b="1" dirty="0"/>
              <a:t> </a:t>
            </a:r>
            <a:r>
              <a:rPr lang="en-US" b="1" dirty="0" err="1"/>
              <a:t>ishqibozlari</a:t>
            </a:r>
            <a:r>
              <a:rPr lang="en-US" b="1" dirty="0"/>
              <a:t> </a:t>
            </a:r>
            <a:r>
              <a:rPr lang="en-US" b="1" dirty="0" err="1"/>
              <a:t>hamjamiyatimizga</a:t>
            </a:r>
            <a:r>
              <a:rPr lang="en-US" b="1" dirty="0"/>
              <a:t> </a:t>
            </a:r>
            <a:r>
              <a:rPr lang="en-US" b="1" dirty="0" err="1"/>
              <a:t>qo'shiling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osonlik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ongli</a:t>
            </a:r>
            <a:r>
              <a:rPr lang="en-US" b="1" dirty="0"/>
              <a:t> </a:t>
            </a:r>
            <a:r>
              <a:rPr lang="en-US" b="1" dirty="0" err="1"/>
              <a:t>qarorlar</a:t>
            </a:r>
            <a:r>
              <a:rPr lang="en-US" b="1" dirty="0"/>
              <a:t> qabul </a:t>
            </a:r>
            <a:r>
              <a:rPr lang="en-US" b="1" dirty="0" err="1"/>
              <a:t>qiling</a:t>
            </a:r>
            <a:r>
              <a:rPr lang="en-US" b="1" dirty="0"/>
              <a:t>. CarConnect.com </a:t>
            </a:r>
            <a:r>
              <a:rPr lang="en-US" b="1" dirty="0" err="1"/>
              <a:t>saytini</a:t>
            </a:r>
            <a:r>
              <a:rPr lang="en-US" b="1" dirty="0"/>
              <a:t> </a:t>
            </a:r>
            <a:r>
              <a:rPr lang="en-US" b="1" dirty="0" err="1"/>
              <a:t>o'rganing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avtomobilga</a:t>
            </a:r>
            <a:r>
              <a:rPr lang="en-US" b="1" dirty="0"/>
              <a:t> </a:t>
            </a:r>
            <a:r>
              <a:rPr lang="en-US" b="1" dirty="0" err="1"/>
              <a:t>egalik</a:t>
            </a:r>
            <a:r>
              <a:rPr lang="en-US" b="1" dirty="0"/>
              <a:t> </a:t>
            </a:r>
            <a:r>
              <a:rPr lang="en-US" b="1" dirty="0" err="1"/>
              <a:t>tajribangizni</a:t>
            </a:r>
            <a:r>
              <a:rPr lang="en-US" b="1" dirty="0"/>
              <a:t> </a:t>
            </a:r>
            <a:r>
              <a:rPr lang="en-US" b="1" dirty="0" err="1"/>
              <a:t>bugun</a:t>
            </a:r>
            <a:r>
              <a:rPr lang="en-US" b="1" dirty="0"/>
              <a:t> </a:t>
            </a:r>
            <a:r>
              <a:rPr lang="en-US" b="1" dirty="0" err="1"/>
              <a:t>yaxshilang</a:t>
            </a:r>
            <a:r>
              <a:rPr lang="en-US" b="1" dirty="0"/>
              <a:t>!</a:t>
            </a:r>
            <a:endParaRPr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5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Web </a:t>
            </a:r>
            <a:r>
              <a:rPr lang="en-US" sz="2400" dirty="0" err="1" smtClean="0"/>
              <a:t>sayt</a:t>
            </a:r>
            <a:r>
              <a:rPr lang="en-US" sz="2400" dirty="0" smtClean="0"/>
              <a:t> haqida</a:t>
            </a:r>
            <a:endParaRPr sz="2400" dirty="0"/>
          </a:p>
        </p:txBody>
      </p:sp>
      <p:grpSp>
        <p:nvGrpSpPr>
          <p:cNvPr id="996" name="Google Shape;996;p49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997" name="Google Shape;997;p49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998" name="Google Shape;998;p49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9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9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9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9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9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9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9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9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9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9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9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9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9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9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9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9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9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9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9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9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9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9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9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9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9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9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9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9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9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9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9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9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9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9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9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49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1207" name="Google Shape;1207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9" name="Google Shape;1209;p4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 web </a:t>
            </a:r>
            <a:r>
              <a:rPr lang="en-US" dirty="0" err="1" smtClean="0"/>
              <a:t>sayt</a:t>
            </a:r>
            <a:r>
              <a:rPr lang="en-US" dirty="0" smtClean="0"/>
              <a:t> </a:t>
            </a:r>
            <a:r>
              <a:rPr lang="en-US" dirty="0" err="1" smtClean="0"/>
              <a:t>foydalanuvchilarga</a:t>
            </a:r>
            <a:r>
              <a:rPr lang="en-US" dirty="0" smtClean="0"/>
              <a:t> </a:t>
            </a:r>
            <a:r>
              <a:rPr lang="en-US" dirty="0" err="1" smtClean="0"/>
              <a:t>o’zi</a:t>
            </a:r>
            <a:r>
              <a:rPr lang="en-US" dirty="0" smtClean="0"/>
              <a:t> </a:t>
            </a:r>
            <a:r>
              <a:rPr lang="en-US" dirty="0" err="1" smtClean="0"/>
              <a:t>izlayotgan</a:t>
            </a:r>
            <a:r>
              <a:rPr lang="en-US" dirty="0" smtClean="0"/>
              <a:t> </a:t>
            </a:r>
            <a:r>
              <a:rPr lang="en-US" dirty="0" err="1" smtClean="0"/>
              <a:t>automobilni</a:t>
            </a:r>
            <a:r>
              <a:rPr lang="en-US" dirty="0" smtClean="0"/>
              <a:t> </a:t>
            </a:r>
            <a:r>
              <a:rPr lang="en-US" dirty="0" err="1" smtClean="0"/>
              <a:t>topishga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aoutomobil</a:t>
            </a:r>
            <a:r>
              <a:rPr lang="en-US" dirty="0" smtClean="0"/>
              <a:t> </a:t>
            </a:r>
            <a:r>
              <a:rPr lang="en-US" dirty="0" err="1" smtClean="0"/>
              <a:t>savdosi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shug’ullanadiganlarga</a:t>
            </a:r>
            <a:r>
              <a:rPr lang="en-US" dirty="0" smtClean="0"/>
              <a:t> </a:t>
            </a:r>
            <a:r>
              <a:rPr lang="en-US" dirty="0" err="1" smtClean="0"/>
              <a:t>o’z</a:t>
            </a:r>
            <a:r>
              <a:rPr lang="en-US" dirty="0" smtClean="0"/>
              <a:t> </a:t>
            </a:r>
            <a:r>
              <a:rPr lang="en-US" dirty="0" err="1" smtClean="0"/>
              <a:t>mashinlarini</a:t>
            </a:r>
            <a:r>
              <a:rPr lang="en-US" dirty="0" smtClean="0"/>
              <a:t> </a:t>
            </a:r>
            <a:r>
              <a:rPr lang="en-US" dirty="0" err="1" smtClean="0"/>
              <a:t>sotish</a:t>
            </a:r>
            <a:r>
              <a:rPr lang="en-US" dirty="0" smtClean="0"/>
              <a:t> uchun </a:t>
            </a:r>
            <a:r>
              <a:rPr lang="en-US" dirty="0" err="1" smtClean="0"/>
              <a:t>qulay</a:t>
            </a:r>
            <a:r>
              <a:rPr lang="en-US" dirty="0" smtClean="0"/>
              <a:t> </a:t>
            </a:r>
            <a:r>
              <a:rPr lang="en-US" dirty="0" err="1" smtClean="0"/>
              <a:t>qilib</a:t>
            </a:r>
            <a:r>
              <a:rPr lang="en-US" dirty="0" smtClean="0"/>
              <a:t> </a:t>
            </a:r>
            <a:r>
              <a:rPr lang="en-US" dirty="0" err="1" smtClean="0"/>
              <a:t>ishlangan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0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0"/>
          <p:cNvSpPr txBox="1">
            <a:spLocks noGrp="1"/>
          </p:cNvSpPr>
          <p:nvPr>
            <p:ph type="title"/>
          </p:nvPr>
        </p:nvSpPr>
        <p:spPr>
          <a:xfrm>
            <a:off x="4584825" y="474150"/>
            <a:ext cx="3747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Qulayliklar</a:t>
            </a:r>
            <a:endParaRPr dirty="0"/>
          </a:p>
        </p:txBody>
      </p:sp>
      <p:sp>
        <p:nvSpPr>
          <p:cNvPr id="1216" name="Google Shape;1216;p50"/>
          <p:cNvSpPr txBox="1">
            <a:spLocks noGrp="1"/>
          </p:cNvSpPr>
          <p:nvPr>
            <p:ph type="subTitle" idx="1"/>
          </p:nvPr>
        </p:nvSpPr>
        <p:spPr>
          <a:xfrm>
            <a:off x="4584675" y="1047750"/>
            <a:ext cx="3747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Bu web saytda siz o’zingiz istagan madelni uning manzili nechanchi yilda ishlab chiqarilgani va uning turiga qarab qidirishingiz mumkin</a:t>
            </a:r>
            <a:endParaRPr dirty="0"/>
          </a:p>
        </p:txBody>
      </p:sp>
      <p:grpSp>
        <p:nvGrpSpPr>
          <p:cNvPr id="1217" name="Google Shape;1217;p50"/>
          <p:cNvGrpSpPr/>
          <p:nvPr/>
        </p:nvGrpSpPr>
        <p:grpSpPr>
          <a:xfrm>
            <a:off x="165556" y="3068615"/>
            <a:ext cx="3401640" cy="1460791"/>
            <a:chOff x="5399922" y="1841360"/>
            <a:chExt cx="3401640" cy="1460791"/>
          </a:xfrm>
        </p:grpSpPr>
        <p:sp>
          <p:nvSpPr>
            <p:cNvPr id="1218" name="Google Shape;1218;p50"/>
            <p:cNvSpPr/>
            <p:nvPr/>
          </p:nvSpPr>
          <p:spPr>
            <a:xfrm flipH="1">
              <a:off x="6518160" y="2679871"/>
              <a:ext cx="661632" cy="331177"/>
            </a:xfrm>
            <a:custGeom>
              <a:avLst/>
              <a:gdLst/>
              <a:ahLst/>
              <a:cxnLst/>
              <a:rect l="l" t="t" r="r" b="b"/>
              <a:pathLst>
                <a:path w="18310" h="9165" extrusionOk="0">
                  <a:moveTo>
                    <a:pt x="9165" y="0"/>
                  </a:moveTo>
                  <a:cubicBezTo>
                    <a:pt x="4123" y="0"/>
                    <a:pt x="1" y="4122"/>
                    <a:pt x="1" y="9165"/>
                  </a:cubicBezTo>
                  <a:lnTo>
                    <a:pt x="18309" y="9165"/>
                  </a:lnTo>
                  <a:cubicBezTo>
                    <a:pt x="18309" y="4122"/>
                    <a:pt x="14208" y="0"/>
                    <a:pt x="916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 flipH="1">
              <a:off x="6947624" y="2779675"/>
              <a:ext cx="463504" cy="231372"/>
            </a:xfrm>
            <a:custGeom>
              <a:avLst/>
              <a:gdLst/>
              <a:ahLst/>
              <a:cxnLst/>
              <a:rect l="l" t="t" r="r" b="b"/>
              <a:pathLst>
                <a:path w="12827" h="6403" extrusionOk="0">
                  <a:moveTo>
                    <a:pt x="6403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03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 flipH="1">
              <a:off x="6168123" y="2893067"/>
              <a:ext cx="238202" cy="118740"/>
            </a:xfrm>
            <a:custGeom>
              <a:avLst/>
              <a:gdLst/>
              <a:ahLst/>
              <a:cxnLst/>
              <a:rect l="l" t="t" r="r" b="b"/>
              <a:pathLst>
                <a:path w="6592" h="3286" extrusionOk="0">
                  <a:moveTo>
                    <a:pt x="3286" y="1"/>
                  </a:moveTo>
                  <a:cubicBezTo>
                    <a:pt x="1465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085" y="1"/>
                    <a:pt x="3286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 flipH="1">
              <a:off x="5831670" y="2018855"/>
              <a:ext cx="353870" cy="344511"/>
            </a:xfrm>
            <a:custGeom>
              <a:avLst/>
              <a:gdLst/>
              <a:ahLst/>
              <a:cxnLst/>
              <a:rect l="l" t="t" r="r" b="b"/>
              <a:pathLst>
                <a:path w="9793" h="9534" extrusionOk="0">
                  <a:moveTo>
                    <a:pt x="4899" y="0"/>
                  </a:moveTo>
                  <a:cubicBezTo>
                    <a:pt x="2383" y="0"/>
                    <a:pt x="26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5" y="0"/>
                    <a:pt x="4899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 flipH="1">
              <a:off x="6348074" y="2104278"/>
              <a:ext cx="353111" cy="344475"/>
            </a:xfrm>
            <a:custGeom>
              <a:avLst/>
              <a:gdLst/>
              <a:ahLst/>
              <a:cxnLst/>
              <a:rect l="l" t="t" r="r" b="b"/>
              <a:pathLst>
                <a:path w="9772" h="9533" extrusionOk="0">
                  <a:moveTo>
                    <a:pt x="4895" y="1"/>
                  </a:moveTo>
                  <a:cubicBezTo>
                    <a:pt x="2360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4" y="9530"/>
                    <a:pt x="4802" y="9532"/>
                    <a:pt x="4879" y="9532"/>
                  </a:cubicBezTo>
                  <a:cubicBezTo>
                    <a:pt x="7432" y="9532"/>
                    <a:pt x="9524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2" y="1"/>
                    <a:pt x="4895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 flipH="1">
              <a:off x="6221024" y="2223812"/>
              <a:ext cx="351630" cy="324203"/>
            </a:xfrm>
            <a:custGeom>
              <a:avLst/>
              <a:gdLst/>
              <a:ahLst/>
              <a:cxnLst/>
              <a:rect l="l" t="t" r="r" b="b"/>
              <a:pathLst>
                <a:path w="9731" h="8972" extrusionOk="0">
                  <a:moveTo>
                    <a:pt x="68" y="0"/>
                  </a:moveTo>
                  <a:cubicBezTo>
                    <a:pt x="44" y="0"/>
                    <a:pt x="27" y="8"/>
                    <a:pt x="21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73" y="465"/>
                    <a:pt x="524" y="674"/>
                  </a:cubicBezTo>
                  <a:cubicBezTo>
                    <a:pt x="754" y="883"/>
                    <a:pt x="1089" y="1197"/>
                    <a:pt x="1528" y="1574"/>
                  </a:cubicBezTo>
                  <a:cubicBezTo>
                    <a:pt x="1946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36" y="5654"/>
                  </a:cubicBezTo>
                  <a:cubicBezTo>
                    <a:pt x="6508" y="5884"/>
                    <a:pt x="6738" y="6093"/>
                    <a:pt x="6968" y="6323"/>
                  </a:cubicBezTo>
                  <a:cubicBezTo>
                    <a:pt x="7219" y="6532"/>
                    <a:pt x="7428" y="6742"/>
                    <a:pt x="7596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8" y="8227"/>
                    <a:pt x="8788" y="8227"/>
                  </a:cubicBezTo>
                  <a:cubicBezTo>
                    <a:pt x="8935" y="8436"/>
                    <a:pt x="9060" y="8604"/>
                    <a:pt x="9144" y="8708"/>
                  </a:cubicBezTo>
                  <a:lnTo>
                    <a:pt x="9249" y="8813"/>
                  </a:lnTo>
                  <a:cubicBezTo>
                    <a:pt x="9270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2" y="8972"/>
                    <a:pt x="9509" y="8963"/>
                    <a:pt x="9542" y="8939"/>
                  </a:cubicBezTo>
                  <a:cubicBezTo>
                    <a:pt x="9625" y="8897"/>
                    <a:pt x="9688" y="8792"/>
                    <a:pt x="9688" y="8625"/>
                  </a:cubicBezTo>
                  <a:cubicBezTo>
                    <a:pt x="9730" y="8499"/>
                    <a:pt x="9688" y="8332"/>
                    <a:pt x="9646" y="8206"/>
                  </a:cubicBezTo>
                  <a:cubicBezTo>
                    <a:pt x="9667" y="8081"/>
                    <a:pt x="9605" y="7955"/>
                    <a:pt x="9500" y="7788"/>
                  </a:cubicBezTo>
                  <a:cubicBezTo>
                    <a:pt x="9500" y="7788"/>
                    <a:pt x="9395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78" y="3268"/>
                    <a:pt x="3871" y="2808"/>
                    <a:pt x="3327" y="2390"/>
                  </a:cubicBezTo>
                  <a:cubicBezTo>
                    <a:pt x="2762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 flipH="1">
              <a:off x="5985136" y="2175572"/>
              <a:ext cx="238202" cy="242213"/>
            </a:xfrm>
            <a:custGeom>
              <a:avLst/>
              <a:gdLst/>
              <a:ahLst/>
              <a:cxnLst/>
              <a:rect l="l" t="t" r="r" b="b"/>
              <a:pathLst>
                <a:path w="6592" h="6703" extrusionOk="0">
                  <a:moveTo>
                    <a:pt x="6487" y="0"/>
                  </a:moveTo>
                  <a:cubicBezTo>
                    <a:pt x="6445" y="0"/>
                    <a:pt x="6340" y="42"/>
                    <a:pt x="6319" y="147"/>
                  </a:cubicBezTo>
                  <a:lnTo>
                    <a:pt x="6152" y="460"/>
                  </a:lnTo>
                  <a:cubicBezTo>
                    <a:pt x="6110" y="565"/>
                    <a:pt x="6026" y="670"/>
                    <a:pt x="5943" y="816"/>
                  </a:cubicBezTo>
                  <a:cubicBezTo>
                    <a:pt x="5901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82" y="1486"/>
                  </a:cubicBezTo>
                  <a:cubicBezTo>
                    <a:pt x="5419" y="1569"/>
                    <a:pt x="5336" y="1653"/>
                    <a:pt x="5273" y="1716"/>
                  </a:cubicBezTo>
                  <a:cubicBezTo>
                    <a:pt x="5189" y="1800"/>
                    <a:pt x="5127" y="1904"/>
                    <a:pt x="5064" y="1988"/>
                  </a:cubicBezTo>
                  <a:cubicBezTo>
                    <a:pt x="4980" y="2072"/>
                    <a:pt x="4896" y="2134"/>
                    <a:pt x="4813" y="2239"/>
                  </a:cubicBezTo>
                  <a:cubicBezTo>
                    <a:pt x="4750" y="2323"/>
                    <a:pt x="4645" y="2406"/>
                    <a:pt x="4562" y="2511"/>
                  </a:cubicBezTo>
                  <a:cubicBezTo>
                    <a:pt x="4457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3" y="3557"/>
                    <a:pt x="2825" y="3850"/>
                    <a:pt x="2448" y="4122"/>
                  </a:cubicBezTo>
                  <a:cubicBezTo>
                    <a:pt x="2239" y="4269"/>
                    <a:pt x="2051" y="4415"/>
                    <a:pt x="1862" y="4541"/>
                  </a:cubicBezTo>
                  <a:cubicBezTo>
                    <a:pt x="1758" y="4624"/>
                    <a:pt x="1674" y="4687"/>
                    <a:pt x="161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98" y="5001"/>
                    <a:pt x="1214" y="5064"/>
                    <a:pt x="1130" y="5126"/>
                  </a:cubicBezTo>
                  <a:cubicBezTo>
                    <a:pt x="1046" y="5168"/>
                    <a:pt x="1005" y="5231"/>
                    <a:pt x="921" y="5273"/>
                  </a:cubicBezTo>
                  <a:cubicBezTo>
                    <a:pt x="795" y="5378"/>
                    <a:pt x="691" y="5461"/>
                    <a:pt x="607" y="5566"/>
                  </a:cubicBezTo>
                  <a:cubicBezTo>
                    <a:pt x="419" y="5733"/>
                    <a:pt x="356" y="5838"/>
                    <a:pt x="356" y="5838"/>
                  </a:cubicBezTo>
                  <a:lnTo>
                    <a:pt x="251" y="5942"/>
                  </a:lnTo>
                  <a:cubicBezTo>
                    <a:pt x="210" y="5984"/>
                    <a:pt x="189" y="6005"/>
                    <a:pt x="168" y="6068"/>
                  </a:cubicBezTo>
                  <a:cubicBezTo>
                    <a:pt x="105" y="6152"/>
                    <a:pt x="84" y="6214"/>
                    <a:pt x="63" y="6298"/>
                  </a:cubicBezTo>
                  <a:cubicBezTo>
                    <a:pt x="0" y="6466"/>
                    <a:pt x="42" y="6570"/>
                    <a:pt x="105" y="6633"/>
                  </a:cubicBezTo>
                  <a:cubicBezTo>
                    <a:pt x="154" y="6682"/>
                    <a:pt x="217" y="6702"/>
                    <a:pt x="291" y="6702"/>
                  </a:cubicBezTo>
                  <a:cubicBezTo>
                    <a:pt x="343" y="6702"/>
                    <a:pt x="400" y="6692"/>
                    <a:pt x="461" y="6675"/>
                  </a:cubicBezTo>
                  <a:cubicBezTo>
                    <a:pt x="523" y="6633"/>
                    <a:pt x="586" y="6612"/>
                    <a:pt x="670" y="6570"/>
                  </a:cubicBezTo>
                  <a:cubicBezTo>
                    <a:pt x="691" y="6570"/>
                    <a:pt x="733" y="6486"/>
                    <a:pt x="837" y="6403"/>
                  </a:cubicBezTo>
                  <a:lnTo>
                    <a:pt x="837" y="6403"/>
                  </a:lnTo>
                  <a:cubicBezTo>
                    <a:pt x="827" y="6413"/>
                    <a:pt x="827" y="6418"/>
                    <a:pt x="829" y="6418"/>
                  </a:cubicBezTo>
                  <a:cubicBezTo>
                    <a:pt x="832" y="6418"/>
                    <a:pt x="837" y="6413"/>
                    <a:pt x="837" y="6403"/>
                  </a:cubicBezTo>
                  <a:lnTo>
                    <a:pt x="837" y="6403"/>
                  </a:lnTo>
                  <a:cubicBezTo>
                    <a:pt x="837" y="6403"/>
                    <a:pt x="837" y="6403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93" y="6089"/>
                    <a:pt x="1298" y="6005"/>
                    <a:pt x="1402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716" y="5650"/>
                    <a:pt x="1779" y="5566"/>
                  </a:cubicBezTo>
                  <a:cubicBezTo>
                    <a:pt x="1862" y="5524"/>
                    <a:pt x="1946" y="5440"/>
                    <a:pt x="2030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69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39" y="3745"/>
                  </a:cubicBezTo>
                  <a:cubicBezTo>
                    <a:pt x="4248" y="3557"/>
                    <a:pt x="4436" y="3369"/>
                    <a:pt x="4645" y="3181"/>
                  </a:cubicBezTo>
                  <a:cubicBezTo>
                    <a:pt x="4750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73" y="2511"/>
                    <a:pt x="5336" y="2427"/>
                    <a:pt x="5419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2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26" y="1402"/>
                    <a:pt x="6068" y="1297"/>
                    <a:pt x="6131" y="1235"/>
                  </a:cubicBezTo>
                  <a:cubicBezTo>
                    <a:pt x="6173" y="1151"/>
                    <a:pt x="6215" y="1067"/>
                    <a:pt x="6236" y="984"/>
                  </a:cubicBezTo>
                  <a:cubicBezTo>
                    <a:pt x="6319" y="837"/>
                    <a:pt x="6361" y="712"/>
                    <a:pt x="6424" y="607"/>
                  </a:cubicBezTo>
                  <a:cubicBezTo>
                    <a:pt x="6487" y="398"/>
                    <a:pt x="6549" y="251"/>
                    <a:pt x="654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 flipH="1">
              <a:off x="6335210" y="2293011"/>
              <a:ext cx="273723" cy="132579"/>
            </a:xfrm>
            <a:custGeom>
              <a:avLst/>
              <a:gdLst/>
              <a:ahLst/>
              <a:cxnLst/>
              <a:rect l="l" t="t" r="r" b="b"/>
              <a:pathLst>
                <a:path w="7575" h="3669" extrusionOk="0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61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44" y="1144"/>
                  </a:cubicBezTo>
                  <a:cubicBezTo>
                    <a:pt x="2762" y="1291"/>
                    <a:pt x="3181" y="1479"/>
                    <a:pt x="3620" y="1667"/>
                  </a:cubicBezTo>
                  <a:cubicBezTo>
                    <a:pt x="4059" y="1855"/>
                    <a:pt x="4478" y="2023"/>
                    <a:pt x="4875" y="2211"/>
                  </a:cubicBezTo>
                  <a:cubicBezTo>
                    <a:pt x="5085" y="2316"/>
                    <a:pt x="5273" y="2400"/>
                    <a:pt x="5440" y="2504"/>
                  </a:cubicBezTo>
                  <a:cubicBezTo>
                    <a:pt x="5629" y="2588"/>
                    <a:pt x="5796" y="2692"/>
                    <a:pt x="5943" y="2755"/>
                  </a:cubicBezTo>
                  <a:cubicBezTo>
                    <a:pt x="6256" y="2923"/>
                    <a:pt x="6487" y="3069"/>
                    <a:pt x="6654" y="3216"/>
                  </a:cubicBezTo>
                  <a:cubicBezTo>
                    <a:pt x="6800" y="3320"/>
                    <a:pt x="6905" y="3383"/>
                    <a:pt x="6905" y="3383"/>
                  </a:cubicBezTo>
                  <a:cubicBezTo>
                    <a:pt x="7072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75" y="3592"/>
                    <a:pt x="7575" y="3529"/>
                    <a:pt x="7491" y="3446"/>
                  </a:cubicBezTo>
                  <a:cubicBezTo>
                    <a:pt x="7470" y="3383"/>
                    <a:pt x="7407" y="3341"/>
                    <a:pt x="736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24" y="2609"/>
                    <a:pt x="6110" y="2420"/>
                  </a:cubicBezTo>
                  <a:cubicBezTo>
                    <a:pt x="5943" y="2337"/>
                    <a:pt x="5754" y="2232"/>
                    <a:pt x="5587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25" y="1374"/>
                  </a:cubicBezTo>
                  <a:cubicBezTo>
                    <a:pt x="3285" y="1228"/>
                    <a:pt x="2825" y="1060"/>
                    <a:pt x="2406" y="914"/>
                  </a:cubicBezTo>
                  <a:cubicBezTo>
                    <a:pt x="1988" y="747"/>
                    <a:pt x="1611" y="621"/>
                    <a:pt x="1297" y="495"/>
                  </a:cubicBezTo>
                  <a:cubicBezTo>
                    <a:pt x="942" y="349"/>
                    <a:pt x="691" y="244"/>
                    <a:pt x="502" y="182"/>
                  </a:cubicBezTo>
                  <a:cubicBezTo>
                    <a:pt x="314" y="98"/>
                    <a:pt x="209" y="35"/>
                    <a:pt x="209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 flipH="1">
              <a:off x="6410227" y="2164985"/>
              <a:ext cx="66416" cy="187721"/>
            </a:xfrm>
            <a:custGeom>
              <a:avLst/>
              <a:gdLst/>
              <a:ahLst/>
              <a:cxnLst/>
              <a:rect l="l" t="t" r="r" b="b"/>
              <a:pathLst>
                <a:path w="1838" h="5195" extrusionOk="0">
                  <a:moveTo>
                    <a:pt x="64" y="0"/>
                  </a:moveTo>
                  <a:cubicBezTo>
                    <a:pt x="22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5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7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7" y="5172"/>
                    <a:pt x="1755" y="5174"/>
                    <a:pt x="1762" y="5174"/>
                  </a:cubicBezTo>
                  <a:cubicBezTo>
                    <a:pt x="1838" y="5174"/>
                    <a:pt x="1808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45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7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5" y="63"/>
                    <a:pt x="85" y="0"/>
                    <a:pt x="64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 flipH="1">
              <a:off x="6047902" y="2136583"/>
              <a:ext cx="65802" cy="193539"/>
            </a:xfrm>
            <a:custGeom>
              <a:avLst/>
              <a:gdLst/>
              <a:ahLst/>
              <a:cxnLst/>
              <a:rect l="l" t="t" r="r" b="b"/>
              <a:pathLst>
                <a:path w="1821" h="5356" extrusionOk="0">
                  <a:moveTo>
                    <a:pt x="1771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716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611" y="682"/>
                    <a:pt x="1569" y="912"/>
                  </a:cubicBezTo>
                  <a:cubicBezTo>
                    <a:pt x="1549" y="1163"/>
                    <a:pt x="1507" y="1435"/>
                    <a:pt x="1444" y="1728"/>
                  </a:cubicBezTo>
                  <a:cubicBezTo>
                    <a:pt x="1402" y="2021"/>
                    <a:pt x="1318" y="2335"/>
                    <a:pt x="1235" y="2648"/>
                  </a:cubicBezTo>
                  <a:cubicBezTo>
                    <a:pt x="1151" y="2962"/>
                    <a:pt x="1088" y="3276"/>
                    <a:pt x="984" y="3527"/>
                  </a:cubicBezTo>
                  <a:lnTo>
                    <a:pt x="816" y="3925"/>
                  </a:lnTo>
                  <a:cubicBezTo>
                    <a:pt x="774" y="4050"/>
                    <a:pt x="712" y="4155"/>
                    <a:pt x="649" y="4260"/>
                  </a:cubicBezTo>
                  <a:cubicBezTo>
                    <a:pt x="565" y="4469"/>
                    <a:pt x="440" y="4636"/>
                    <a:pt x="377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09" y="4950"/>
                    <a:pt x="168" y="4971"/>
                    <a:pt x="126" y="4992"/>
                  </a:cubicBezTo>
                  <a:cubicBezTo>
                    <a:pt x="105" y="5034"/>
                    <a:pt x="84" y="5076"/>
                    <a:pt x="63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53" y="5332"/>
                    <a:pt x="84" y="5355"/>
                    <a:pt x="142" y="5355"/>
                  </a:cubicBezTo>
                  <a:cubicBezTo>
                    <a:pt x="161" y="5355"/>
                    <a:pt x="183" y="5353"/>
                    <a:pt x="209" y="5348"/>
                  </a:cubicBezTo>
                  <a:cubicBezTo>
                    <a:pt x="272" y="5348"/>
                    <a:pt x="314" y="5306"/>
                    <a:pt x="377" y="5285"/>
                  </a:cubicBezTo>
                  <a:cubicBezTo>
                    <a:pt x="419" y="5285"/>
                    <a:pt x="48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74" y="4866"/>
                    <a:pt x="900" y="4678"/>
                    <a:pt x="1005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214" y="3946"/>
                    <a:pt x="1256" y="3799"/>
                    <a:pt x="1297" y="3674"/>
                  </a:cubicBezTo>
                  <a:cubicBezTo>
                    <a:pt x="1360" y="3381"/>
                    <a:pt x="1444" y="3067"/>
                    <a:pt x="1528" y="2732"/>
                  </a:cubicBezTo>
                  <a:cubicBezTo>
                    <a:pt x="1569" y="2418"/>
                    <a:pt x="1632" y="2063"/>
                    <a:pt x="1674" y="1791"/>
                  </a:cubicBezTo>
                  <a:cubicBezTo>
                    <a:pt x="1737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21" y="368"/>
                  </a:cubicBezTo>
                  <a:lnTo>
                    <a:pt x="1821" y="138"/>
                  </a:lnTo>
                  <a:cubicBezTo>
                    <a:pt x="1821" y="69"/>
                    <a:pt x="1793" y="1"/>
                    <a:pt x="1771" y="1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 flipH="1">
              <a:off x="6190815" y="2876445"/>
              <a:ext cx="269170" cy="134603"/>
            </a:xfrm>
            <a:custGeom>
              <a:avLst/>
              <a:gdLst/>
              <a:ahLst/>
              <a:cxnLst/>
              <a:rect l="l" t="t" r="r" b="b"/>
              <a:pathLst>
                <a:path w="7449" h="3725" extrusionOk="0">
                  <a:moveTo>
                    <a:pt x="3725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49" y="3725"/>
                  </a:lnTo>
                  <a:cubicBezTo>
                    <a:pt x="7449" y="1674"/>
                    <a:pt x="5796" y="0"/>
                    <a:pt x="372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 flipH="1">
              <a:off x="6364697" y="2917277"/>
              <a:ext cx="189058" cy="94529"/>
            </a:xfrm>
            <a:custGeom>
              <a:avLst/>
              <a:gdLst/>
              <a:ahLst/>
              <a:cxnLst/>
              <a:rect l="l" t="t" r="r" b="b"/>
              <a:pathLst>
                <a:path w="5232" h="2616" extrusionOk="0">
                  <a:moveTo>
                    <a:pt x="2616" y="0"/>
                  </a:moveTo>
                  <a:cubicBezTo>
                    <a:pt x="1172" y="0"/>
                    <a:pt x="1" y="1151"/>
                    <a:pt x="22" y="2616"/>
                  </a:cubicBezTo>
                  <a:lnTo>
                    <a:pt x="5232" y="2616"/>
                  </a:lnTo>
                  <a:cubicBezTo>
                    <a:pt x="5232" y="1172"/>
                    <a:pt x="4060" y="0"/>
                    <a:pt x="2616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 flipH="1">
              <a:off x="6047902" y="2962626"/>
              <a:ext cx="96806" cy="48421"/>
            </a:xfrm>
            <a:custGeom>
              <a:avLst/>
              <a:gdLst/>
              <a:ahLst/>
              <a:cxnLst/>
              <a:rect l="l" t="t" r="r" b="b"/>
              <a:pathLst>
                <a:path w="2679" h="1340" extrusionOk="0">
                  <a:moveTo>
                    <a:pt x="1339" y="1"/>
                  </a:moveTo>
                  <a:cubicBezTo>
                    <a:pt x="586" y="1"/>
                    <a:pt x="0" y="607"/>
                    <a:pt x="0" y="1340"/>
                  </a:cubicBezTo>
                  <a:lnTo>
                    <a:pt x="2679" y="1340"/>
                  </a:lnTo>
                  <a:cubicBezTo>
                    <a:pt x="2679" y="607"/>
                    <a:pt x="2072" y="1"/>
                    <a:pt x="1339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 flipH="1">
              <a:off x="8038646" y="2893067"/>
              <a:ext cx="238202" cy="118740"/>
            </a:xfrm>
            <a:custGeom>
              <a:avLst/>
              <a:gdLst/>
              <a:ahLst/>
              <a:cxnLst/>
              <a:rect l="l" t="t" r="r" b="b"/>
              <a:pathLst>
                <a:path w="6592" h="3286" extrusionOk="0">
                  <a:moveTo>
                    <a:pt x="3307" y="1"/>
                  </a:moveTo>
                  <a:cubicBezTo>
                    <a:pt x="1486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106" y="1"/>
                    <a:pt x="3307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 flipH="1">
              <a:off x="5509564" y="2888152"/>
              <a:ext cx="161849" cy="85098"/>
            </a:xfrm>
            <a:custGeom>
              <a:avLst/>
              <a:gdLst/>
              <a:ahLst/>
              <a:cxnLst/>
              <a:rect l="l" t="t" r="r" b="b"/>
              <a:pathLst>
                <a:path w="4479" h="2355" extrusionOk="0">
                  <a:moveTo>
                    <a:pt x="963" y="1"/>
                  </a:moveTo>
                  <a:cubicBezTo>
                    <a:pt x="900" y="1"/>
                    <a:pt x="837" y="11"/>
                    <a:pt x="775" y="32"/>
                  </a:cubicBezTo>
                  <a:cubicBezTo>
                    <a:pt x="524" y="32"/>
                    <a:pt x="356" y="74"/>
                    <a:pt x="210" y="137"/>
                  </a:cubicBezTo>
                  <a:cubicBezTo>
                    <a:pt x="126" y="158"/>
                    <a:pt x="84" y="178"/>
                    <a:pt x="63" y="178"/>
                  </a:cubicBezTo>
                  <a:cubicBezTo>
                    <a:pt x="21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63" y="241"/>
                  </a:lnTo>
                  <a:cubicBezTo>
                    <a:pt x="105" y="241"/>
                    <a:pt x="147" y="199"/>
                    <a:pt x="210" y="199"/>
                  </a:cubicBezTo>
                  <a:cubicBezTo>
                    <a:pt x="356" y="178"/>
                    <a:pt x="524" y="178"/>
                    <a:pt x="775" y="178"/>
                  </a:cubicBezTo>
                  <a:cubicBezTo>
                    <a:pt x="900" y="199"/>
                    <a:pt x="1005" y="199"/>
                    <a:pt x="1130" y="241"/>
                  </a:cubicBezTo>
                  <a:cubicBezTo>
                    <a:pt x="1256" y="262"/>
                    <a:pt x="1402" y="283"/>
                    <a:pt x="1528" y="346"/>
                  </a:cubicBezTo>
                  <a:cubicBezTo>
                    <a:pt x="1821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95" y="1811"/>
                  </a:cubicBezTo>
                  <a:cubicBezTo>
                    <a:pt x="3620" y="1978"/>
                    <a:pt x="3683" y="2124"/>
                    <a:pt x="3725" y="2229"/>
                  </a:cubicBezTo>
                  <a:cubicBezTo>
                    <a:pt x="3725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57" y="2062"/>
                  </a:cubicBezTo>
                  <a:cubicBezTo>
                    <a:pt x="4457" y="2041"/>
                    <a:pt x="4457" y="2020"/>
                    <a:pt x="4436" y="1978"/>
                  </a:cubicBezTo>
                  <a:cubicBezTo>
                    <a:pt x="4436" y="1957"/>
                    <a:pt x="4394" y="1915"/>
                    <a:pt x="4374" y="1873"/>
                  </a:cubicBezTo>
                  <a:cubicBezTo>
                    <a:pt x="4290" y="1727"/>
                    <a:pt x="4164" y="1539"/>
                    <a:pt x="3976" y="1350"/>
                  </a:cubicBezTo>
                  <a:cubicBezTo>
                    <a:pt x="3620" y="995"/>
                    <a:pt x="3076" y="618"/>
                    <a:pt x="2490" y="367"/>
                  </a:cubicBezTo>
                  <a:cubicBezTo>
                    <a:pt x="2197" y="241"/>
                    <a:pt x="1884" y="137"/>
                    <a:pt x="1612" y="74"/>
                  </a:cubicBezTo>
                  <a:cubicBezTo>
                    <a:pt x="1444" y="53"/>
                    <a:pt x="1298" y="32"/>
                    <a:pt x="1151" y="32"/>
                  </a:cubicBezTo>
                  <a:cubicBezTo>
                    <a:pt x="1089" y="11"/>
                    <a:pt x="1026" y="1"/>
                    <a:pt x="96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 flipH="1">
              <a:off x="5513359" y="2833336"/>
              <a:ext cx="46144" cy="124810"/>
            </a:xfrm>
            <a:custGeom>
              <a:avLst/>
              <a:gdLst/>
              <a:ahLst/>
              <a:cxnLst/>
              <a:rect l="l" t="t" r="r" b="b"/>
              <a:pathLst>
                <a:path w="1277" h="3454" extrusionOk="0">
                  <a:moveTo>
                    <a:pt x="21" y="1"/>
                  </a:moveTo>
                  <a:lnTo>
                    <a:pt x="0" y="22"/>
                  </a:lnTo>
                  <a:cubicBezTo>
                    <a:pt x="0" y="22"/>
                    <a:pt x="21" y="84"/>
                    <a:pt x="42" y="147"/>
                  </a:cubicBezTo>
                  <a:cubicBezTo>
                    <a:pt x="42" y="189"/>
                    <a:pt x="63" y="210"/>
                    <a:pt x="63" y="231"/>
                  </a:cubicBezTo>
                  <a:cubicBezTo>
                    <a:pt x="63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47" y="440"/>
                    <a:pt x="147" y="440"/>
                    <a:pt x="147" y="461"/>
                  </a:cubicBezTo>
                  <a:lnTo>
                    <a:pt x="147" y="524"/>
                  </a:lnTo>
                  <a:cubicBezTo>
                    <a:pt x="209" y="670"/>
                    <a:pt x="230" y="859"/>
                    <a:pt x="251" y="1047"/>
                  </a:cubicBezTo>
                  <a:cubicBezTo>
                    <a:pt x="272" y="1256"/>
                    <a:pt x="335" y="1465"/>
                    <a:pt x="356" y="1675"/>
                  </a:cubicBezTo>
                  <a:cubicBezTo>
                    <a:pt x="356" y="1716"/>
                    <a:pt x="377" y="1779"/>
                    <a:pt x="377" y="1821"/>
                  </a:cubicBezTo>
                  <a:lnTo>
                    <a:pt x="377" y="1884"/>
                  </a:lnTo>
                  <a:lnTo>
                    <a:pt x="377" y="1905"/>
                  </a:lnTo>
                  <a:lnTo>
                    <a:pt x="377" y="1988"/>
                  </a:lnTo>
                  <a:lnTo>
                    <a:pt x="377" y="2072"/>
                  </a:lnTo>
                  <a:lnTo>
                    <a:pt x="377" y="2135"/>
                  </a:lnTo>
                  <a:lnTo>
                    <a:pt x="377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40" y="2930"/>
                    <a:pt x="440" y="3014"/>
                    <a:pt x="440" y="3076"/>
                  </a:cubicBezTo>
                  <a:cubicBezTo>
                    <a:pt x="440" y="3160"/>
                    <a:pt x="461" y="3223"/>
                    <a:pt x="461" y="3265"/>
                  </a:cubicBezTo>
                  <a:cubicBezTo>
                    <a:pt x="481" y="3369"/>
                    <a:pt x="523" y="3453"/>
                    <a:pt x="523" y="3453"/>
                  </a:cubicBezTo>
                  <a:lnTo>
                    <a:pt x="1277" y="3076"/>
                  </a:lnTo>
                  <a:cubicBezTo>
                    <a:pt x="1277" y="3076"/>
                    <a:pt x="1256" y="3056"/>
                    <a:pt x="1235" y="2993"/>
                  </a:cubicBezTo>
                  <a:cubicBezTo>
                    <a:pt x="1193" y="2972"/>
                    <a:pt x="1193" y="2930"/>
                    <a:pt x="1172" y="2867"/>
                  </a:cubicBezTo>
                  <a:cubicBezTo>
                    <a:pt x="1172" y="2825"/>
                    <a:pt x="1151" y="2763"/>
                    <a:pt x="1130" y="2700"/>
                  </a:cubicBezTo>
                  <a:cubicBezTo>
                    <a:pt x="1088" y="2532"/>
                    <a:pt x="1046" y="2386"/>
                    <a:pt x="984" y="2177"/>
                  </a:cubicBezTo>
                  <a:cubicBezTo>
                    <a:pt x="963" y="2114"/>
                    <a:pt x="963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879" y="1884"/>
                    <a:pt x="879" y="1842"/>
                  </a:cubicBezTo>
                  <a:cubicBezTo>
                    <a:pt x="879" y="1821"/>
                    <a:pt x="858" y="1800"/>
                    <a:pt x="858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795" y="1695"/>
                  </a:lnTo>
                  <a:cubicBezTo>
                    <a:pt x="795" y="1654"/>
                    <a:pt x="774" y="1591"/>
                    <a:pt x="753" y="1528"/>
                  </a:cubicBezTo>
                  <a:cubicBezTo>
                    <a:pt x="670" y="1361"/>
                    <a:pt x="586" y="1151"/>
                    <a:pt x="523" y="963"/>
                  </a:cubicBezTo>
                  <a:cubicBezTo>
                    <a:pt x="461" y="775"/>
                    <a:pt x="377" y="628"/>
                    <a:pt x="314" y="461"/>
                  </a:cubicBezTo>
                  <a:cubicBezTo>
                    <a:pt x="314" y="440"/>
                    <a:pt x="272" y="440"/>
                    <a:pt x="272" y="419"/>
                  </a:cubicBezTo>
                  <a:cubicBezTo>
                    <a:pt x="272" y="398"/>
                    <a:pt x="251" y="398"/>
                    <a:pt x="251" y="356"/>
                  </a:cubicBezTo>
                  <a:cubicBezTo>
                    <a:pt x="230" y="315"/>
                    <a:pt x="230" y="294"/>
                    <a:pt x="209" y="252"/>
                  </a:cubicBezTo>
                  <a:cubicBezTo>
                    <a:pt x="168" y="231"/>
                    <a:pt x="168" y="210"/>
                    <a:pt x="147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42" y="43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 flipH="1">
              <a:off x="5494460" y="2849235"/>
              <a:ext cx="44627" cy="120980"/>
            </a:xfrm>
            <a:custGeom>
              <a:avLst/>
              <a:gdLst/>
              <a:ahLst/>
              <a:cxnLst/>
              <a:rect l="l" t="t" r="r" b="b"/>
              <a:pathLst>
                <a:path w="1235" h="3348" extrusionOk="0">
                  <a:moveTo>
                    <a:pt x="1214" y="0"/>
                  </a:moveTo>
                  <a:cubicBezTo>
                    <a:pt x="1214" y="0"/>
                    <a:pt x="1193" y="21"/>
                    <a:pt x="1130" y="105"/>
                  </a:cubicBezTo>
                  <a:cubicBezTo>
                    <a:pt x="1109" y="126"/>
                    <a:pt x="1046" y="188"/>
                    <a:pt x="1025" y="230"/>
                  </a:cubicBezTo>
                  <a:cubicBezTo>
                    <a:pt x="984" y="293"/>
                    <a:pt x="942" y="377"/>
                    <a:pt x="900" y="419"/>
                  </a:cubicBezTo>
                  <a:cubicBezTo>
                    <a:pt x="712" y="691"/>
                    <a:pt x="502" y="1046"/>
                    <a:pt x="356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72" y="1674"/>
                    <a:pt x="272" y="1737"/>
                    <a:pt x="251" y="1779"/>
                  </a:cubicBezTo>
                  <a:lnTo>
                    <a:pt x="168" y="2092"/>
                  </a:lnTo>
                  <a:cubicBezTo>
                    <a:pt x="147" y="2197"/>
                    <a:pt x="105" y="2281"/>
                    <a:pt x="84" y="2385"/>
                  </a:cubicBezTo>
                  <a:cubicBezTo>
                    <a:pt x="63" y="2469"/>
                    <a:pt x="63" y="2574"/>
                    <a:pt x="42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42" y="3118"/>
                  </a:cubicBezTo>
                  <a:cubicBezTo>
                    <a:pt x="63" y="3201"/>
                    <a:pt x="84" y="3243"/>
                    <a:pt x="105" y="3306"/>
                  </a:cubicBezTo>
                  <a:lnTo>
                    <a:pt x="168" y="3348"/>
                  </a:lnTo>
                  <a:lnTo>
                    <a:pt x="732" y="2950"/>
                  </a:lnTo>
                  <a:cubicBezTo>
                    <a:pt x="732" y="2950"/>
                    <a:pt x="712" y="2929"/>
                    <a:pt x="712" y="2888"/>
                  </a:cubicBezTo>
                  <a:cubicBezTo>
                    <a:pt x="691" y="2825"/>
                    <a:pt x="691" y="2783"/>
                    <a:pt x="691" y="2699"/>
                  </a:cubicBezTo>
                  <a:lnTo>
                    <a:pt x="691" y="2469"/>
                  </a:lnTo>
                  <a:lnTo>
                    <a:pt x="691" y="2176"/>
                  </a:lnTo>
                  <a:lnTo>
                    <a:pt x="691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2" y="1674"/>
                    <a:pt x="732" y="1632"/>
                    <a:pt x="732" y="1569"/>
                  </a:cubicBezTo>
                  <a:cubicBezTo>
                    <a:pt x="795" y="1172"/>
                    <a:pt x="921" y="795"/>
                    <a:pt x="1025" y="502"/>
                  </a:cubicBezTo>
                  <a:cubicBezTo>
                    <a:pt x="1046" y="439"/>
                    <a:pt x="1088" y="377"/>
                    <a:pt x="1109" y="314"/>
                  </a:cubicBezTo>
                  <a:cubicBezTo>
                    <a:pt x="1130" y="230"/>
                    <a:pt x="1151" y="209"/>
                    <a:pt x="1193" y="167"/>
                  </a:cubicBezTo>
                  <a:cubicBezTo>
                    <a:pt x="1214" y="84"/>
                    <a:pt x="1235" y="21"/>
                    <a:pt x="1235" y="21"/>
                  </a:cubicBezTo>
                  <a:lnTo>
                    <a:pt x="1214" y="0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 flipH="1">
              <a:off x="5445317" y="2860545"/>
              <a:ext cx="91530" cy="105153"/>
            </a:xfrm>
            <a:custGeom>
              <a:avLst/>
              <a:gdLst/>
              <a:ahLst/>
              <a:cxnLst/>
              <a:rect l="l" t="t" r="r" b="b"/>
              <a:pathLst>
                <a:path w="2533" h="2910" extrusionOk="0">
                  <a:moveTo>
                    <a:pt x="2512" y="1"/>
                  </a:moveTo>
                  <a:cubicBezTo>
                    <a:pt x="2512" y="1"/>
                    <a:pt x="2449" y="22"/>
                    <a:pt x="2344" y="64"/>
                  </a:cubicBezTo>
                  <a:cubicBezTo>
                    <a:pt x="2323" y="64"/>
                    <a:pt x="2303" y="85"/>
                    <a:pt x="2261" y="85"/>
                  </a:cubicBezTo>
                  <a:cubicBezTo>
                    <a:pt x="2240" y="106"/>
                    <a:pt x="2240" y="106"/>
                    <a:pt x="2219" y="106"/>
                  </a:cubicBezTo>
                  <a:cubicBezTo>
                    <a:pt x="2198" y="106"/>
                    <a:pt x="2198" y="126"/>
                    <a:pt x="2156" y="126"/>
                  </a:cubicBezTo>
                  <a:cubicBezTo>
                    <a:pt x="2114" y="147"/>
                    <a:pt x="2031" y="189"/>
                    <a:pt x="1947" y="231"/>
                  </a:cubicBezTo>
                  <a:lnTo>
                    <a:pt x="1717" y="398"/>
                  </a:lnTo>
                  <a:cubicBezTo>
                    <a:pt x="1633" y="440"/>
                    <a:pt x="1528" y="503"/>
                    <a:pt x="1466" y="566"/>
                  </a:cubicBezTo>
                  <a:cubicBezTo>
                    <a:pt x="1403" y="608"/>
                    <a:pt x="1382" y="650"/>
                    <a:pt x="1319" y="670"/>
                  </a:cubicBezTo>
                  <a:cubicBezTo>
                    <a:pt x="1277" y="712"/>
                    <a:pt x="1256" y="733"/>
                    <a:pt x="1194" y="775"/>
                  </a:cubicBezTo>
                  <a:cubicBezTo>
                    <a:pt x="1089" y="859"/>
                    <a:pt x="1005" y="942"/>
                    <a:pt x="942" y="1026"/>
                  </a:cubicBezTo>
                  <a:lnTo>
                    <a:pt x="796" y="1152"/>
                  </a:lnTo>
                  <a:cubicBezTo>
                    <a:pt x="775" y="1173"/>
                    <a:pt x="733" y="1235"/>
                    <a:pt x="691" y="1277"/>
                  </a:cubicBezTo>
                  <a:cubicBezTo>
                    <a:pt x="670" y="1340"/>
                    <a:pt x="629" y="1361"/>
                    <a:pt x="587" y="1424"/>
                  </a:cubicBezTo>
                  <a:cubicBezTo>
                    <a:pt x="545" y="1466"/>
                    <a:pt x="524" y="1487"/>
                    <a:pt x="482" y="1549"/>
                  </a:cubicBezTo>
                  <a:cubicBezTo>
                    <a:pt x="357" y="1717"/>
                    <a:pt x="252" y="1905"/>
                    <a:pt x="147" y="2072"/>
                  </a:cubicBezTo>
                  <a:cubicBezTo>
                    <a:pt x="126" y="2177"/>
                    <a:pt x="85" y="2240"/>
                    <a:pt x="43" y="2323"/>
                  </a:cubicBezTo>
                  <a:cubicBezTo>
                    <a:pt x="22" y="2407"/>
                    <a:pt x="1" y="2512"/>
                    <a:pt x="1" y="2616"/>
                  </a:cubicBezTo>
                  <a:cubicBezTo>
                    <a:pt x="1" y="2700"/>
                    <a:pt x="1" y="2784"/>
                    <a:pt x="22" y="2826"/>
                  </a:cubicBezTo>
                  <a:cubicBezTo>
                    <a:pt x="22" y="2847"/>
                    <a:pt x="22" y="2888"/>
                    <a:pt x="43" y="2909"/>
                  </a:cubicBezTo>
                  <a:lnTo>
                    <a:pt x="754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4" y="2428"/>
                    <a:pt x="754" y="2386"/>
                    <a:pt x="775" y="2303"/>
                  </a:cubicBezTo>
                  <a:cubicBezTo>
                    <a:pt x="838" y="2177"/>
                    <a:pt x="922" y="1989"/>
                    <a:pt x="984" y="1800"/>
                  </a:cubicBezTo>
                  <a:lnTo>
                    <a:pt x="1068" y="1654"/>
                  </a:lnTo>
                  <a:cubicBezTo>
                    <a:pt x="1089" y="1591"/>
                    <a:pt x="1110" y="1570"/>
                    <a:pt x="1152" y="1528"/>
                  </a:cubicBezTo>
                  <a:cubicBezTo>
                    <a:pt x="1173" y="1487"/>
                    <a:pt x="1194" y="1445"/>
                    <a:pt x="1214" y="1382"/>
                  </a:cubicBezTo>
                  <a:cubicBezTo>
                    <a:pt x="1256" y="1361"/>
                    <a:pt x="1277" y="1298"/>
                    <a:pt x="1298" y="1256"/>
                  </a:cubicBezTo>
                  <a:cubicBezTo>
                    <a:pt x="1361" y="1173"/>
                    <a:pt x="1424" y="1068"/>
                    <a:pt x="1486" y="1005"/>
                  </a:cubicBezTo>
                  <a:cubicBezTo>
                    <a:pt x="1507" y="942"/>
                    <a:pt x="1570" y="922"/>
                    <a:pt x="1591" y="859"/>
                  </a:cubicBezTo>
                  <a:cubicBezTo>
                    <a:pt x="1633" y="817"/>
                    <a:pt x="1675" y="775"/>
                    <a:pt x="1696" y="733"/>
                  </a:cubicBezTo>
                  <a:cubicBezTo>
                    <a:pt x="1779" y="650"/>
                    <a:pt x="1842" y="608"/>
                    <a:pt x="1905" y="524"/>
                  </a:cubicBezTo>
                  <a:cubicBezTo>
                    <a:pt x="1947" y="440"/>
                    <a:pt x="2031" y="398"/>
                    <a:pt x="2093" y="336"/>
                  </a:cubicBezTo>
                  <a:cubicBezTo>
                    <a:pt x="2156" y="294"/>
                    <a:pt x="2219" y="252"/>
                    <a:pt x="2261" y="210"/>
                  </a:cubicBezTo>
                  <a:lnTo>
                    <a:pt x="2303" y="189"/>
                  </a:lnTo>
                  <a:lnTo>
                    <a:pt x="2323" y="168"/>
                  </a:lnTo>
                  <a:cubicBezTo>
                    <a:pt x="2344" y="126"/>
                    <a:pt x="2365" y="126"/>
                    <a:pt x="2407" y="106"/>
                  </a:cubicBezTo>
                  <a:cubicBezTo>
                    <a:pt x="2470" y="64"/>
                    <a:pt x="2533" y="22"/>
                    <a:pt x="2533" y="22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 flipH="1">
              <a:off x="5519393" y="2848476"/>
              <a:ext cx="65079" cy="111151"/>
            </a:xfrm>
            <a:custGeom>
              <a:avLst/>
              <a:gdLst/>
              <a:ahLst/>
              <a:cxnLst/>
              <a:rect l="l" t="t" r="r" b="b"/>
              <a:pathLst>
                <a:path w="1801" h="3076" extrusionOk="0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63" y="147"/>
                  </a:cubicBezTo>
                  <a:cubicBezTo>
                    <a:pt x="84" y="188"/>
                    <a:pt x="105" y="230"/>
                    <a:pt x="126" y="293"/>
                  </a:cubicBezTo>
                  <a:cubicBezTo>
                    <a:pt x="168" y="314"/>
                    <a:pt x="168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73" y="544"/>
                    <a:pt x="315" y="628"/>
                    <a:pt x="336" y="712"/>
                  </a:cubicBezTo>
                  <a:cubicBezTo>
                    <a:pt x="377" y="753"/>
                    <a:pt x="377" y="774"/>
                    <a:pt x="398" y="837"/>
                  </a:cubicBezTo>
                  <a:cubicBezTo>
                    <a:pt x="419" y="879"/>
                    <a:pt x="419" y="921"/>
                    <a:pt x="461" y="963"/>
                  </a:cubicBezTo>
                  <a:cubicBezTo>
                    <a:pt x="524" y="1130"/>
                    <a:pt x="587" y="1339"/>
                    <a:pt x="649" y="1507"/>
                  </a:cubicBezTo>
                  <a:cubicBezTo>
                    <a:pt x="775" y="1904"/>
                    <a:pt x="900" y="2302"/>
                    <a:pt x="984" y="2595"/>
                  </a:cubicBezTo>
                  <a:cubicBezTo>
                    <a:pt x="1047" y="2867"/>
                    <a:pt x="1110" y="3076"/>
                    <a:pt x="1110" y="3076"/>
                  </a:cubicBezTo>
                  <a:lnTo>
                    <a:pt x="1800" y="2804"/>
                  </a:lnTo>
                  <a:cubicBezTo>
                    <a:pt x="1800" y="2804"/>
                    <a:pt x="1737" y="2616"/>
                    <a:pt x="1570" y="2344"/>
                  </a:cubicBezTo>
                  <a:cubicBezTo>
                    <a:pt x="1424" y="2072"/>
                    <a:pt x="1214" y="1716"/>
                    <a:pt x="1005" y="1360"/>
                  </a:cubicBezTo>
                  <a:cubicBezTo>
                    <a:pt x="859" y="1172"/>
                    <a:pt x="754" y="984"/>
                    <a:pt x="649" y="837"/>
                  </a:cubicBezTo>
                  <a:cubicBezTo>
                    <a:pt x="628" y="774"/>
                    <a:pt x="608" y="732"/>
                    <a:pt x="587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73" y="314"/>
                  </a:lnTo>
                  <a:cubicBezTo>
                    <a:pt x="273" y="293"/>
                    <a:pt x="231" y="251"/>
                    <a:pt x="210" y="230"/>
                  </a:cubicBezTo>
                  <a:cubicBezTo>
                    <a:pt x="168" y="188"/>
                    <a:pt x="126" y="126"/>
                    <a:pt x="105" y="105"/>
                  </a:cubicBezTo>
                  <a:cubicBezTo>
                    <a:pt x="6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 flipH="1">
              <a:off x="5523946" y="2919518"/>
              <a:ext cx="142914" cy="40110"/>
            </a:xfrm>
            <a:custGeom>
              <a:avLst/>
              <a:gdLst/>
              <a:ahLst/>
              <a:cxnLst/>
              <a:rect l="l" t="t" r="r" b="b"/>
              <a:pathLst>
                <a:path w="3955" h="1110" extrusionOk="0">
                  <a:moveTo>
                    <a:pt x="1402" y="1"/>
                  </a:moveTo>
                  <a:cubicBezTo>
                    <a:pt x="1339" y="22"/>
                    <a:pt x="1276" y="22"/>
                    <a:pt x="1214" y="22"/>
                  </a:cubicBezTo>
                  <a:cubicBezTo>
                    <a:pt x="1130" y="22"/>
                    <a:pt x="1088" y="43"/>
                    <a:pt x="1025" y="43"/>
                  </a:cubicBezTo>
                  <a:cubicBezTo>
                    <a:pt x="983" y="43"/>
                    <a:pt x="921" y="43"/>
                    <a:pt x="879" y="64"/>
                  </a:cubicBezTo>
                  <a:cubicBezTo>
                    <a:pt x="774" y="106"/>
                    <a:pt x="670" y="127"/>
                    <a:pt x="586" y="147"/>
                  </a:cubicBezTo>
                  <a:cubicBezTo>
                    <a:pt x="523" y="168"/>
                    <a:pt x="502" y="210"/>
                    <a:pt x="460" y="210"/>
                  </a:cubicBezTo>
                  <a:cubicBezTo>
                    <a:pt x="419" y="231"/>
                    <a:pt x="377" y="231"/>
                    <a:pt x="356" y="252"/>
                  </a:cubicBezTo>
                  <a:cubicBezTo>
                    <a:pt x="272" y="273"/>
                    <a:pt x="209" y="315"/>
                    <a:pt x="167" y="336"/>
                  </a:cubicBezTo>
                  <a:lnTo>
                    <a:pt x="0" y="419"/>
                  </a:lnTo>
                  <a:lnTo>
                    <a:pt x="42" y="440"/>
                  </a:lnTo>
                  <a:cubicBezTo>
                    <a:pt x="42" y="440"/>
                    <a:pt x="84" y="419"/>
                    <a:pt x="188" y="378"/>
                  </a:cubicBezTo>
                  <a:cubicBezTo>
                    <a:pt x="251" y="357"/>
                    <a:pt x="293" y="357"/>
                    <a:pt x="377" y="336"/>
                  </a:cubicBezTo>
                  <a:cubicBezTo>
                    <a:pt x="398" y="336"/>
                    <a:pt x="419" y="315"/>
                    <a:pt x="481" y="315"/>
                  </a:cubicBezTo>
                  <a:cubicBezTo>
                    <a:pt x="523" y="273"/>
                    <a:pt x="565" y="273"/>
                    <a:pt x="607" y="273"/>
                  </a:cubicBezTo>
                  <a:cubicBezTo>
                    <a:pt x="691" y="252"/>
                    <a:pt x="795" y="252"/>
                    <a:pt x="900" y="252"/>
                  </a:cubicBezTo>
                  <a:lnTo>
                    <a:pt x="1214" y="252"/>
                  </a:lnTo>
                  <a:cubicBezTo>
                    <a:pt x="1276" y="273"/>
                    <a:pt x="1318" y="273"/>
                    <a:pt x="1360" y="273"/>
                  </a:cubicBezTo>
                  <a:cubicBezTo>
                    <a:pt x="1444" y="273"/>
                    <a:pt x="1507" y="315"/>
                    <a:pt x="1548" y="315"/>
                  </a:cubicBezTo>
                  <a:cubicBezTo>
                    <a:pt x="1653" y="315"/>
                    <a:pt x="1799" y="336"/>
                    <a:pt x="1883" y="357"/>
                  </a:cubicBezTo>
                  <a:cubicBezTo>
                    <a:pt x="1946" y="378"/>
                    <a:pt x="1988" y="378"/>
                    <a:pt x="2051" y="419"/>
                  </a:cubicBezTo>
                  <a:cubicBezTo>
                    <a:pt x="2071" y="419"/>
                    <a:pt x="2092" y="440"/>
                    <a:pt x="2134" y="440"/>
                  </a:cubicBezTo>
                  <a:cubicBezTo>
                    <a:pt x="2155" y="440"/>
                    <a:pt x="2176" y="461"/>
                    <a:pt x="2197" y="461"/>
                  </a:cubicBezTo>
                  <a:cubicBezTo>
                    <a:pt x="2260" y="482"/>
                    <a:pt x="2302" y="482"/>
                    <a:pt x="2364" y="524"/>
                  </a:cubicBezTo>
                  <a:cubicBezTo>
                    <a:pt x="2406" y="524"/>
                    <a:pt x="2469" y="545"/>
                    <a:pt x="2511" y="566"/>
                  </a:cubicBezTo>
                  <a:cubicBezTo>
                    <a:pt x="2574" y="566"/>
                    <a:pt x="2616" y="587"/>
                    <a:pt x="2678" y="629"/>
                  </a:cubicBezTo>
                  <a:cubicBezTo>
                    <a:pt x="2741" y="629"/>
                    <a:pt x="2762" y="650"/>
                    <a:pt x="2804" y="671"/>
                  </a:cubicBezTo>
                  <a:cubicBezTo>
                    <a:pt x="2867" y="691"/>
                    <a:pt x="2888" y="733"/>
                    <a:pt x="2929" y="754"/>
                  </a:cubicBezTo>
                  <a:cubicBezTo>
                    <a:pt x="2971" y="754"/>
                    <a:pt x="2971" y="775"/>
                    <a:pt x="2992" y="775"/>
                  </a:cubicBezTo>
                  <a:cubicBezTo>
                    <a:pt x="3013" y="775"/>
                    <a:pt x="3013" y="796"/>
                    <a:pt x="3055" y="796"/>
                  </a:cubicBezTo>
                  <a:cubicBezTo>
                    <a:pt x="3076" y="796"/>
                    <a:pt x="3118" y="838"/>
                    <a:pt x="3160" y="859"/>
                  </a:cubicBezTo>
                  <a:cubicBezTo>
                    <a:pt x="3180" y="859"/>
                    <a:pt x="3201" y="880"/>
                    <a:pt x="3222" y="901"/>
                  </a:cubicBezTo>
                  <a:cubicBezTo>
                    <a:pt x="3285" y="963"/>
                    <a:pt x="3327" y="984"/>
                    <a:pt x="3369" y="1005"/>
                  </a:cubicBezTo>
                  <a:cubicBezTo>
                    <a:pt x="3411" y="1089"/>
                    <a:pt x="3452" y="1110"/>
                    <a:pt x="3452" y="1110"/>
                  </a:cubicBezTo>
                  <a:lnTo>
                    <a:pt x="3955" y="566"/>
                  </a:lnTo>
                  <a:cubicBezTo>
                    <a:pt x="3955" y="566"/>
                    <a:pt x="3913" y="524"/>
                    <a:pt x="3808" y="461"/>
                  </a:cubicBezTo>
                  <a:cubicBezTo>
                    <a:pt x="3745" y="419"/>
                    <a:pt x="3704" y="378"/>
                    <a:pt x="3620" y="357"/>
                  </a:cubicBezTo>
                  <a:cubicBezTo>
                    <a:pt x="3578" y="336"/>
                    <a:pt x="3536" y="336"/>
                    <a:pt x="3494" y="315"/>
                  </a:cubicBezTo>
                  <a:cubicBezTo>
                    <a:pt x="3473" y="273"/>
                    <a:pt x="3411" y="273"/>
                    <a:pt x="3369" y="252"/>
                  </a:cubicBezTo>
                  <a:cubicBezTo>
                    <a:pt x="3327" y="252"/>
                    <a:pt x="3306" y="231"/>
                    <a:pt x="3285" y="231"/>
                  </a:cubicBezTo>
                  <a:cubicBezTo>
                    <a:pt x="3264" y="231"/>
                    <a:pt x="3222" y="210"/>
                    <a:pt x="3201" y="210"/>
                  </a:cubicBezTo>
                  <a:cubicBezTo>
                    <a:pt x="3160" y="168"/>
                    <a:pt x="3097" y="168"/>
                    <a:pt x="3055" y="147"/>
                  </a:cubicBezTo>
                  <a:cubicBezTo>
                    <a:pt x="2992" y="127"/>
                    <a:pt x="2950" y="127"/>
                    <a:pt x="2888" y="106"/>
                  </a:cubicBezTo>
                  <a:cubicBezTo>
                    <a:pt x="2804" y="64"/>
                    <a:pt x="2762" y="43"/>
                    <a:pt x="2699" y="43"/>
                  </a:cubicBezTo>
                  <a:cubicBezTo>
                    <a:pt x="2657" y="43"/>
                    <a:pt x="2574" y="22"/>
                    <a:pt x="2532" y="22"/>
                  </a:cubicBezTo>
                  <a:cubicBezTo>
                    <a:pt x="2469" y="22"/>
                    <a:pt x="2385" y="1"/>
                    <a:pt x="234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 flipH="1">
              <a:off x="5454386" y="2936176"/>
              <a:ext cx="149743" cy="74872"/>
            </a:xfrm>
            <a:custGeom>
              <a:avLst/>
              <a:gdLst/>
              <a:ahLst/>
              <a:cxnLst/>
              <a:rect l="l" t="t" r="r" b="b"/>
              <a:pathLst>
                <a:path w="4144" h="2072" extrusionOk="0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44" y="2072"/>
                  </a:lnTo>
                  <a:cubicBezTo>
                    <a:pt x="4144" y="942"/>
                    <a:pt x="3223" y="0"/>
                    <a:pt x="2072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 flipH="1">
              <a:off x="8567878" y="2831059"/>
              <a:ext cx="189058" cy="232926"/>
            </a:xfrm>
            <a:custGeom>
              <a:avLst/>
              <a:gdLst/>
              <a:ahLst/>
              <a:cxnLst/>
              <a:rect l="l" t="t" r="r" b="b"/>
              <a:pathLst>
                <a:path w="5232" h="6446" extrusionOk="0">
                  <a:moveTo>
                    <a:pt x="0" y="1"/>
                  </a:moveTo>
                  <a:lnTo>
                    <a:pt x="0" y="6445"/>
                  </a:lnTo>
                  <a:lnTo>
                    <a:pt x="5231" y="6132"/>
                  </a:lnTo>
                  <a:lnTo>
                    <a:pt x="5022" y="19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 flipH="1">
              <a:off x="5399922" y="1841360"/>
              <a:ext cx="3401640" cy="1277806"/>
            </a:xfrm>
            <a:custGeom>
              <a:avLst/>
              <a:gdLst/>
              <a:ahLst/>
              <a:cxnLst/>
              <a:rect l="l" t="t" r="r" b="b"/>
              <a:pathLst>
                <a:path w="94137" h="35362" extrusionOk="0">
                  <a:moveTo>
                    <a:pt x="67458" y="1"/>
                  </a:moveTo>
                  <a:cubicBezTo>
                    <a:pt x="62981" y="22"/>
                    <a:pt x="55406" y="43"/>
                    <a:pt x="55406" y="43"/>
                  </a:cubicBezTo>
                  <a:cubicBezTo>
                    <a:pt x="55014" y="43"/>
                    <a:pt x="54331" y="23"/>
                    <a:pt x="53445" y="23"/>
                  </a:cubicBezTo>
                  <a:cubicBezTo>
                    <a:pt x="50322" y="23"/>
                    <a:pt x="44678" y="265"/>
                    <a:pt x="40341" y="2449"/>
                  </a:cubicBezTo>
                  <a:cubicBezTo>
                    <a:pt x="34734" y="5253"/>
                    <a:pt x="23603" y="12074"/>
                    <a:pt x="23017" y="12074"/>
                  </a:cubicBezTo>
                  <a:cubicBezTo>
                    <a:pt x="22473" y="12074"/>
                    <a:pt x="20715" y="12199"/>
                    <a:pt x="19481" y="12388"/>
                  </a:cubicBezTo>
                  <a:cubicBezTo>
                    <a:pt x="13768" y="13183"/>
                    <a:pt x="5106" y="16363"/>
                    <a:pt x="3558" y="18184"/>
                  </a:cubicBezTo>
                  <a:cubicBezTo>
                    <a:pt x="2051" y="20025"/>
                    <a:pt x="2281" y="22243"/>
                    <a:pt x="1758" y="23101"/>
                  </a:cubicBezTo>
                  <a:cubicBezTo>
                    <a:pt x="1235" y="23979"/>
                    <a:pt x="440" y="23875"/>
                    <a:pt x="440" y="25318"/>
                  </a:cubicBezTo>
                  <a:lnTo>
                    <a:pt x="440" y="27160"/>
                  </a:lnTo>
                  <a:cubicBezTo>
                    <a:pt x="440" y="27578"/>
                    <a:pt x="377" y="28227"/>
                    <a:pt x="1319" y="28227"/>
                  </a:cubicBezTo>
                  <a:cubicBezTo>
                    <a:pt x="2260" y="28227"/>
                    <a:pt x="4478" y="30110"/>
                    <a:pt x="4478" y="31386"/>
                  </a:cubicBezTo>
                  <a:cubicBezTo>
                    <a:pt x="4478" y="32535"/>
                    <a:pt x="3904" y="32601"/>
                    <a:pt x="3438" y="32601"/>
                  </a:cubicBezTo>
                  <a:cubicBezTo>
                    <a:pt x="3378" y="32601"/>
                    <a:pt x="3320" y="32600"/>
                    <a:pt x="3265" y="32600"/>
                  </a:cubicBezTo>
                  <a:lnTo>
                    <a:pt x="440" y="32600"/>
                  </a:lnTo>
                  <a:cubicBezTo>
                    <a:pt x="231" y="32600"/>
                    <a:pt x="1" y="32997"/>
                    <a:pt x="168" y="33646"/>
                  </a:cubicBezTo>
                  <a:cubicBezTo>
                    <a:pt x="315" y="34295"/>
                    <a:pt x="1026" y="35362"/>
                    <a:pt x="2721" y="35362"/>
                  </a:cubicBezTo>
                  <a:lnTo>
                    <a:pt x="76225" y="35362"/>
                  </a:lnTo>
                  <a:cubicBezTo>
                    <a:pt x="76225" y="35362"/>
                    <a:pt x="83088" y="33583"/>
                    <a:pt x="85557" y="33583"/>
                  </a:cubicBezTo>
                  <a:lnTo>
                    <a:pt x="91060" y="33583"/>
                  </a:lnTo>
                  <a:cubicBezTo>
                    <a:pt x="91625" y="33583"/>
                    <a:pt x="92630" y="32328"/>
                    <a:pt x="93153" y="30717"/>
                  </a:cubicBezTo>
                  <a:cubicBezTo>
                    <a:pt x="93676" y="29085"/>
                    <a:pt x="94136" y="25507"/>
                    <a:pt x="93948" y="25005"/>
                  </a:cubicBezTo>
                  <a:cubicBezTo>
                    <a:pt x="93801" y="24523"/>
                    <a:pt x="92274" y="23707"/>
                    <a:pt x="92274" y="22682"/>
                  </a:cubicBezTo>
                  <a:lnTo>
                    <a:pt x="92274" y="13538"/>
                  </a:lnTo>
                  <a:cubicBezTo>
                    <a:pt x="92274" y="13141"/>
                    <a:pt x="84992" y="4144"/>
                    <a:pt x="84909" y="4081"/>
                  </a:cubicBezTo>
                  <a:cubicBezTo>
                    <a:pt x="84825" y="4039"/>
                    <a:pt x="85620" y="3600"/>
                    <a:pt x="85327" y="3328"/>
                  </a:cubicBezTo>
                  <a:cubicBezTo>
                    <a:pt x="85034" y="3077"/>
                    <a:pt x="71936" y="1"/>
                    <a:pt x="67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 flipH="1">
              <a:off x="5399922" y="2629210"/>
              <a:ext cx="3401640" cy="490713"/>
            </a:xfrm>
            <a:custGeom>
              <a:avLst/>
              <a:gdLst/>
              <a:ahLst/>
              <a:cxnLst/>
              <a:rect l="l" t="t" r="r" b="b"/>
              <a:pathLst>
                <a:path w="94137" h="13580" extrusionOk="0">
                  <a:moveTo>
                    <a:pt x="2135" y="0"/>
                  </a:moveTo>
                  <a:cubicBezTo>
                    <a:pt x="2030" y="544"/>
                    <a:pt x="1947" y="984"/>
                    <a:pt x="1758" y="1298"/>
                  </a:cubicBezTo>
                  <a:cubicBezTo>
                    <a:pt x="1235" y="2176"/>
                    <a:pt x="461" y="2072"/>
                    <a:pt x="461" y="3536"/>
                  </a:cubicBezTo>
                  <a:lnTo>
                    <a:pt x="461" y="5357"/>
                  </a:lnTo>
                  <a:cubicBezTo>
                    <a:pt x="461" y="5775"/>
                    <a:pt x="377" y="6424"/>
                    <a:pt x="1319" y="6424"/>
                  </a:cubicBezTo>
                  <a:cubicBezTo>
                    <a:pt x="2260" y="6424"/>
                    <a:pt x="4478" y="8307"/>
                    <a:pt x="4478" y="9604"/>
                  </a:cubicBezTo>
                  <a:cubicBezTo>
                    <a:pt x="4478" y="10733"/>
                    <a:pt x="3906" y="10798"/>
                    <a:pt x="3455" y="10798"/>
                  </a:cubicBezTo>
                  <a:cubicBezTo>
                    <a:pt x="3396" y="10798"/>
                    <a:pt x="3339" y="10797"/>
                    <a:pt x="3286" y="10797"/>
                  </a:cubicBezTo>
                  <a:lnTo>
                    <a:pt x="461" y="10797"/>
                  </a:lnTo>
                  <a:cubicBezTo>
                    <a:pt x="252" y="10797"/>
                    <a:pt x="1" y="11194"/>
                    <a:pt x="168" y="11843"/>
                  </a:cubicBezTo>
                  <a:cubicBezTo>
                    <a:pt x="315" y="12492"/>
                    <a:pt x="1026" y="13580"/>
                    <a:pt x="2721" y="13580"/>
                  </a:cubicBezTo>
                  <a:lnTo>
                    <a:pt x="76225" y="13580"/>
                  </a:lnTo>
                  <a:cubicBezTo>
                    <a:pt x="76225" y="13580"/>
                    <a:pt x="83109" y="11780"/>
                    <a:pt x="85557" y="11780"/>
                  </a:cubicBezTo>
                  <a:lnTo>
                    <a:pt x="91060" y="11780"/>
                  </a:lnTo>
                  <a:cubicBezTo>
                    <a:pt x="91625" y="11780"/>
                    <a:pt x="92630" y="10525"/>
                    <a:pt x="93153" y="8914"/>
                  </a:cubicBezTo>
                  <a:cubicBezTo>
                    <a:pt x="93676" y="7303"/>
                    <a:pt x="94136" y="3704"/>
                    <a:pt x="93948" y="3202"/>
                  </a:cubicBezTo>
                  <a:cubicBezTo>
                    <a:pt x="93801" y="2720"/>
                    <a:pt x="92274" y="1904"/>
                    <a:pt x="92274" y="879"/>
                  </a:cubicBezTo>
                  <a:lnTo>
                    <a:pt x="922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 flipH="1">
              <a:off x="6685284" y="2207299"/>
              <a:ext cx="933765" cy="856689"/>
            </a:xfrm>
            <a:custGeom>
              <a:avLst/>
              <a:gdLst/>
              <a:ahLst/>
              <a:cxnLst/>
              <a:rect l="l" t="t" r="r" b="b"/>
              <a:pathLst>
                <a:path w="25841" h="23708" extrusionOk="0">
                  <a:moveTo>
                    <a:pt x="3160" y="1"/>
                  </a:moveTo>
                  <a:cubicBezTo>
                    <a:pt x="3139" y="1"/>
                    <a:pt x="0" y="2177"/>
                    <a:pt x="0" y="7115"/>
                  </a:cubicBezTo>
                  <a:lnTo>
                    <a:pt x="0" y="22013"/>
                  </a:lnTo>
                  <a:cubicBezTo>
                    <a:pt x="0" y="23331"/>
                    <a:pt x="377" y="23707"/>
                    <a:pt x="1695" y="23707"/>
                  </a:cubicBezTo>
                  <a:lnTo>
                    <a:pt x="23100" y="23707"/>
                  </a:lnTo>
                  <a:cubicBezTo>
                    <a:pt x="24062" y="23707"/>
                    <a:pt x="24983" y="23540"/>
                    <a:pt x="24983" y="21824"/>
                  </a:cubicBezTo>
                  <a:lnTo>
                    <a:pt x="24983" y="7429"/>
                  </a:lnTo>
                  <a:cubicBezTo>
                    <a:pt x="24983" y="5943"/>
                    <a:pt x="25234" y="4416"/>
                    <a:pt x="25841" y="2512"/>
                  </a:cubicBezTo>
                  <a:lnTo>
                    <a:pt x="25632" y="2470"/>
                  </a:lnTo>
                  <a:cubicBezTo>
                    <a:pt x="25025" y="4374"/>
                    <a:pt x="24774" y="5922"/>
                    <a:pt x="24774" y="7471"/>
                  </a:cubicBezTo>
                  <a:lnTo>
                    <a:pt x="24774" y="21845"/>
                  </a:lnTo>
                  <a:cubicBezTo>
                    <a:pt x="24774" y="23394"/>
                    <a:pt x="24021" y="23519"/>
                    <a:pt x="23100" y="23519"/>
                  </a:cubicBezTo>
                  <a:lnTo>
                    <a:pt x="1695" y="23519"/>
                  </a:lnTo>
                  <a:cubicBezTo>
                    <a:pt x="482" y="23519"/>
                    <a:pt x="210" y="23268"/>
                    <a:pt x="210" y="22033"/>
                  </a:cubicBezTo>
                  <a:lnTo>
                    <a:pt x="210" y="7157"/>
                  </a:lnTo>
                  <a:cubicBezTo>
                    <a:pt x="210" y="2303"/>
                    <a:pt x="3264" y="210"/>
                    <a:pt x="3306" y="189"/>
                  </a:cubicBezTo>
                  <a:lnTo>
                    <a:pt x="3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 flipH="1">
              <a:off x="5499734" y="2716150"/>
              <a:ext cx="632868" cy="403772"/>
            </a:xfrm>
            <a:custGeom>
              <a:avLst/>
              <a:gdLst/>
              <a:ahLst/>
              <a:cxnLst/>
              <a:rect l="l" t="t" r="r" b="b"/>
              <a:pathLst>
                <a:path w="17514" h="11174" extrusionOk="0">
                  <a:moveTo>
                    <a:pt x="8746" y="1"/>
                  </a:moveTo>
                  <a:cubicBezTo>
                    <a:pt x="3934" y="1"/>
                    <a:pt x="0" y="3913"/>
                    <a:pt x="0" y="8726"/>
                  </a:cubicBezTo>
                  <a:lnTo>
                    <a:pt x="0" y="11174"/>
                  </a:lnTo>
                  <a:lnTo>
                    <a:pt x="2385" y="11174"/>
                  </a:lnTo>
                  <a:cubicBezTo>
                    <a:pt x="2385" y="11174"/>
                    <a:pt x="9269" y="9395"/>
                    <a:pt x="11717" y="9395"/>
                  </a:cubicBezTo>
                  <a:lnTo>
                    <a:pt x="17220" y="9395"/>
                  </a:lnTo>
                  <a:cubicBezTo>
                    <a:pt x="17304" y="9395"/>
                    <a:pt x="17409" y="9353"/>
                    <a:pt x="17513" y="9312"/>
                  </a:cubicBezTo>
                  <a:lnTo>
                    <a:pt x="17513" y="8726"/>
                  </a:lnTo>
                  <a:cubicBezTo>
                    <a:pt x="17471" y="3913"/>
                    <a:pt x="13559" y="1"/>
                    <a:pt x="8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 flipH="1">
              <a:off x="7811826" y="2716150"/>
              <a:ext cx="632110" cy="403772"/>
            </a:xfrm>
            <a:custGeom>
              <a:avLst/>
              <a:gdLst/>
              <a:ahLst/>
              <a:cxnLst/>
              <a:rect l="l" t="t" r="r" b="b"/>
              <a:pathLst>
                <a:path w="17493" h="11174" extrusionOk="0">
                  <a:moveTo>
                    <a:pt x="8726" y="1"/>
                  </a:moveTo>
                  <a:cubicBezTo>
                    <a:pt x="3913" y="1"/>
                    <a:pt x="1" y="3913"/>
                    <a:pt x="1" y="8726"/>
                  </a:cubicBezTo>
                  <a:lnTo>
                    <a:pt x="1" y="11174"/>
                  </a:lnTo>
                  <a:lnTo>
                    <a:pt x="17493" y="11174"/>
                  </a:lnTo>
                  <a:lnTo>
                    <a:pt x="17493" y="8726"/>
                  </a:lnTo>
                  <a:lnTo>
                    <a:pt x="17472" y="8726"/>
                  </a:lnTo>
                  <a:cubicBezTo>
                    <a:pt x="17472" y="3913"/>
                    <a:pt x="13538" y="1"/>
                    <a:pt x="8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 flipH="1">
              <a:off x="7857935" y="2761500"/>
              <a:ext cx="540616" cy="540652"/>
            </a:xfrm>
            <a:custGeom>
              <a:avLst/>
              <a:gdLst/>
              <a:ahLst/>
              <a:cxnLst/>
              <a:rect l="l" t="t" r="r" b="b"/>
              <a:pathLst>
                <a:path w="14961" h="14962" extrusionOk="0">
                  <a:moveTo>
                    <a:pt x="7470" y="1"/>
                  </a:moveTo>
                  <a:cubicBezTo>
                    <a:pt x="3348" y="1"/>
                    <a:pt x="0" y="3349"/>
                    <a:pt x="0" y="7471"/>
                  </a:cubicBezTo>
                  <a:cubicBezTo>
                    <a:pt x="0" y="11614"/>
                    <a:pt x="3348" y="14961"/>
                    <a:pt x="7470" y="14961"/>
                  </a:cubicBezTo>
                  <a:cubicBezTo>
                    <a:pt x="11613" y="14961"/>
                    <a:pt x="14960" y="11614"/>
                    <a:pt x="14960" y="7471"/>
                  </a:cubicBezTo>
                  <a:cubicBezTo>
                    <a:pt x="14960" y="3349"/>
                    <a:pt x="11613" y="1"/>
                    <a:pt x="7470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 flipH="1">
              <a:off x="7918425" y="2821231"/>
              <a:ext cx="421912" cy="421190"/>
            </a:xfrm>
            <a:custGeom>
              <a:avLst/>
              <a:gdLst/>
              <a:ahLst/>
              <a:cxnLst/>
              <a:rect l="l" t="t" r="r" b="b"/>
              <a:pathLst>
                <a:path w="11676" h="11656" extrusionOk="0">
                  <a:moveTo>
                    <a:pt x="5838" y="1"/>
                  </a:moveTo>
                  <a:cubicBezTo>
                    <a:pt x="2616" y="1"/>
                    <a:pt x="0" y="2616"/>
                    <a:pt x="0" y="5818"/>
                  </a:cubicBezTo>
                  <a:cubicBezTo>
                    <a:pt x="0" y="9040"/>
                    <a:pt x="2616" y="11655"/>
                    <a:pt x="5838" y="11655"/>
                  </a:cubicBezTo>
                  <a:cubicBezTo>
                    <a:pt x="9060" y="11655"/>
                    <a:pt x="11676" y="9040"/>
                    <a:pt x="11676" y="5818"/>
                  </a:cubicBezTo>
                  <a:cubicBezTo>
                    <a:pt x="11676" y="2616"/>
                    <a:pt x="9060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 flipH="1">
              <a:off x="7939600" y="2842406"/>
              <a:ext cx="379562" cy="379598"/>
            </a:xfrm>
            <a:custGeom>
              <a:avLst/>
              <a:gdLst/>
              <a:ahLst/>
              <a:cxnLst/>
              <a:rect l="l" t="t" r="r" b="b"/>
              <a:pathLst>
                <a:path w="10504" h="10505" extrusionOk="0">
                  <a:moveTo>
                    <a:pt x="5290" y="1"/>
                  </a:moveTo>
                  <a:cubicBezTo>
                    <a:pt x="5277" y="1"/>
                    <a:pt x="5265" y="1"/>
                    <a:pt x="5252" y="1"/>
                  </a:cubicBezTo>
                  <a:cubicBezTo>
                    <a:pt x="2343" y="1"/>
                    <a:pt x="0" y="2344"/>
                    <a:pt x="0" y="5232"/>
                  </a:cubicBezTo>
                  <a:cubicBezTo>
                    <a:pt x="0" y="8140"/>
                    <a:pt x="2343" y="10504"/>
                    <a:pt x="5252" y="10504"/>
                  </a:cubicBezTo>
                  <a:cubicBezTo>
                    <a:pt x="8160" y="10504"/>
                    <a:pt x="10504" y="8140"/>
                    <a:pt x="10504" y="5232"/>
                  </a:cubicBezTo>
                  <a:cubicBezTo>
                    <a:pt x="10504" y="2357"/>
                    <a:pt x="8181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flipH="1">
              <a:off x="7945634" y="2865279"/>
              <a:ext cx="365216" cy="332912"/>
            </a:xfrm>
            <a:custGeom>
              <a:avLst/>
              <a:gdLst/>
              <a:ahLst/>
              <a:cxnLst/>
              <a:rect l="l" t="t" r="r" b="b"/>
              <a:pathLst>
                <a:path w="10107" h="9213" extrusionOk="0">
                  <a:moveTo>
                    <a:pt x="5045" y="1"/>
                  </a:moveTo>
                  <a:cubicBezTo>
                    <a:pt x="3866" y="1"/>
                    <a:pt x="2689" y="445"/>
                    <a:pt x="1800" y="1335"/>
                  </a:cubicBezTo>
                  <a:cubicBezTo>
                    <a:pt x="0" y="3134"/>
                    <a:pt x="0" y="6063"/>
                    <a:pt x="1800" y="7863"/>
                  </a:cubicBezTo>
                  <a:cubicBezTo>
                    <a:pt x="2689" y="8762"/>
                    <a:pt x="3866" y="9212"/>
                    <a:pt x="5045" y="9212"/>
                  </a:cubicBezTo>
                  <a:cubicBezTo>
                    <a:pt x="6225" y="9212"/>
                    <a:pt x="7407" y="8762"/>
                    <a:pt x="8307" y="7863"/>
                  </a:cubicBezTo>
                  <a:cubicBezTo>
                    <a:pt x="10106" y="6063"/>
                    <a:pt x="10106" y="3134"/>
                    <a:pt x="8307" y="1335"/>
                  </a:cubicBezTo>
                  <a:cubicBezTo>
                    <a:pt x="7407" y="445"/>
                    <a:pt x="6225" y="1"/>
                    <a:pt x="5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 flipH="1">
              <a:off x="7979674" y="2882479"/>
              <a:ext cx="298692" cy="298692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4123" y="1"/>
                  </a:moveTo>
                  <a:cubicBezTo>
                    <a:pt x="1842" y="1"/>
                    <a:pt x="1" y="1863"/>
                    <a:pt x="1" y="4123"/>
                  </a:cubicBezTo>
                  <a:cubicBezTo>
                    <a:pt x="1" y="6403"/>
                    <a:pt x="1842" y="8266"/>
                    <a:pt x="4123" y="8266"/>
                  </a:cubicBezTo>
                  <a:cubicBezTo>
                    <a:pt x="6404" y="8266"/>
                    <a:pt x="8266" y="6403"/>
                    <a:pt x="8266" y="4123"/>
                  </a:cubicBezTo>
                  <a:cubicBezTo>
                    <a:pt x="8266" y="1863"/>
                    <a:pt x="6424" y="1"/>
                    <a:pt x="412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 flipH="1">
              <a:off x="8094583" y="2997424"/>
              <a:ext cx="68078" cy="6807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942" y="0"/>
                  </a:moveTo>
                  <a:cubicBezTo>
                    <a:pt x="419" y="0"/>
                    <a:pt x="0" y="419"/>
                    <a:pt x="0" y="942"/>
                  </a:cubicBezTo>
                  <a:cubicBezTo>
                    <a:pt x="0" y="1465"/>
                    <a:pt x="419" y="1883"/>
                    <a:pt x="942" y="1883"/>
                  </a:cubicBezTo>
                  <a:cubicBezTo>
                    <a:pt x="1465" y="1883"/>
                    <a:pt x="1883" y="1465"/>
                    <a:pt x="1883" y="942"/>
                  </a:cubicBezTo>
                  <a:cubicBezTo>
                    <a:pt x="1883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 flipH="1">
              <a:off x="8097619" y="2852234"/>
              <a:ext cx="62044" cy="169401"/>
            </a:xfrm>
            <a:custGeom>
              <a:avLst/>
              <a:gdLst/>
              <a:ahLst/>
              <a:cxnLst/>
              <a:rect l="l" t="t" r="r" b="b"/>
              <a:pathLst>
                <a:path w="1717" h="4688" extrusionOk="0">
                  <a:moveTo>
                    <a:pt x="398" y="1"/>
                  </a:moveTo>
                  <a:lnTo>
                    <a:pt x="1" y="4688"/>
                  </a:lnTo>
                  <a:lnTo>
                    <a:pt x="1717" y="4688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 flipH="1">
              <a:off x="8128622" y="2959591"/>
              <a:ext cx="175435" cy="98323"/>
            </a:xfrm>
            <a:custGeom>
              <a:avLst/>
              <a:gdLst/>
              <a:ahLst/>
              <a:cxnLst/>
              <a:rect l="l" t="t" r="r" b="b"/>
              <a:pathLst>
                <a:path w="4855" h="2721" extrusionOk="0">
                  <a:moveTo>
                    <a:pt x="252" y="1"/>
                  </a:moveTo>
                  <a:lnTo>
                    <a:pt x="0" y="901"/>
                  </a:lnTo>
                  <a:lnTo>
                    <a:pt x="4311" y="2721"/>
                  </a:lnTo>
                  <a:lnTo>
                    <a:pt x="4855" y="108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 flipH="1">
              <a:off x="8109724" y="3021599"/>
              <a:ext cx="137638" cy="164848"/>
            </a:xfrm>
            <a:custGeom>
              <a:avLst/>
              <a:gdLst/>
              <a:ahLst/>
              <a:cxnLst/>
              <a:rect l="l" t="t" r="r" b="b"/>
              <a:pathLst>
                <a:path w="3809" h="4562" extrusionOk="0">
                  <a:moveTo>
                    <a:pt x="2428" y="1"/>
                  </a:moveTo>
                  <a:lnTo>
                    <a:pt x="1" y="4018"/>
                  </a:lnTo>
                  <a:lnTo>
                    <a:pt x="733" y="4562"/>
                  </a:lnTo>
                  <a:lnTo>
                    <a:pt x="3809" y="1005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 flipH="1">
              <a:off x="8009160" y="3021599"/>
              <a:ext cx="139156" cy="164848"/>
            </a:xfrm>
            <a:custGeom>
              <a:avLst/>
              <a:gdLst/>
              <a:ahLst/>
              <a:cxnLst/>
              <a:rect l="l" t="t" r="r" b="b"/>
              <a:pathLst>
                <a:path w="3851" h="4562" extrusionOk="0">
                  <a:moveTo>
                    <a:pt x="1403" y="1"/>
                  </a:moveTo>
                  <a:lnTo>
                    <a:pt x="1" y="1005"/>
                  </a:lnTo>
                  <a:lnTo>
                    <a:pt x="3097" y="4562"/>
                  </a:lnTo>
                  <a:lnTo>
                    <a:pt x="3851" y="401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 flipH="1">
              <a:off x="7952464" y="2959591"/>
              <a:ext cx="176194" cy="98323"/>
            </a:xfrm>
            <a:custGeom>
              <a:avLst/>
              <a:gdLst/>
              <a:ahLst/>
              <a:cxnLst/>
              <a:rect l="l" t="t" r="r" b="b"/>
              <a:pathLst>
                <a:path w="4876" h="2721" extrusionOk="0">
                  <a:moveTo>
                    <a:pt x="4583" y="1"/>
                  </a:moveTo>
                  <a:lnTo>
                    <a:pt x="1" y="1089"/>
                  </a:lnTo>
                  <a:lnTo>
                    <a:pt x="524" y="2721"/>
                  </a:lnTo>
                  <a:lnTo>
                    <a:pt x="4876" y="901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 flipH="1">
              <a:off x="5546638" y="2761500"/>
              <a:ext cx="540616" cy="540652"/>
            </a:xfrm>
            <a:custGeom>
              <a:avLst/>
              <a:gdLst/>
              <a:ahLst/>
              <a:cxnLst/>
              <a:rect l="l" t="t" r="r" b="b"/>
              <a:pathLst>
                <a:path w="14961" h="14962" extrusionOk="0">
                  <a:moveTo>
                    <a:pt x="7491" y="1"/>
                  </a:moveTo>
                  <a:cubicBezTo>
                    <a:pt x="3348" y="1"/>
                    <a:pt x="1" y="3349"/>
                    <a:pt x="1" y="7471"/>
                  </a:cubicBezTo>
                  <a:cubicBezTo>
                    <a:pt x="1" y="11614"/>
                    <a:pt x="3348" y="14961"/>
                    <a:pt x="7491" y="14961"/>
                  </a:cubicBezTo>
                  <a:cubicBezTo>
                    <a:pt x="11613" y="14961"/>
                    <a:pt x="14961" y="11614"/>
                    <a:pt x="14961" y="7471"/>
                  </a:cubicBezTo>
                  <a:cubicBezTo>
                    <a:pt x="14961" y="3349"/>
                    <a:pt x="11613" y="1"/>
                    <a:pt x="7491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 flipH="1">
              <a:off x="5607092" y="2821231"/>
              <a:ext cx="421190" cy="421190"/>
            </a:xfrm>
            <a:custGeom>
              <a:avLst/>
              <a:gdLst/>
              <a:ahLst/>
              <a:cxnLst/>
              <a:rect l="l" t="t" r="r" b="b"/>
              <a:pathLst>
                <a:path w="11656" h="11656" extrusionOk="0">
                  <a:moveTo>
                    <a:pt x="5838" y="1"/>
                  </a:moveTo>
                  <a:cubicBezTo>
                    <a:pt x="2616" y="1"/>
                    <a:pt x="1" y="2616"/>
                    <a:pt x="1" y="5818"/>
                  </a:cubicBezTo>
                  <a:cubicBezTo>
                    <a:pt x="1" y="9040"/>
                    <a:pt x="2616" y="11655"/>
                    <a:pt x="5838" y="11655"/>
                  </a:cubicBezTo>
                  <a:cubicBezTo>
                    <a:pt x="9040" y="11655"/>
                    <a:pt x="11655" y="9040"/>
                    <a:pt x="11655" y="5818"/>
                  </a:cubicBezTo>
                  <a:cubicBezTo>
                    <a:pt x="11655" y="2616"/>
                    <a:pt x="9081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 flipH="1">
              <a:off x="5627508" y="2842406"/>
              <a:ext cx="378839" cy="379598"/>
            </a:xfrm>
            <a:custGeom>
              <a:avLst/>
              <a:gdLst/>
              <a:ahLst/>
              <a:cxnLst/>
              <a:rect l="l" t="t" r="r" b="b"/>
              <a:pathLst>
                <a:path w="10484" h="10505" extrusionOk="0">
                  <a:moveTo>
                    <a:pt x="5270" y="1"/>
                  </a:moveTo>
                  <a:cubicBezTo>
                    <a:pt x="5257" y="1"/>
                    <a:pt x="5244" y="1"/>
                    <a:pt x="5231" y="1"/>
                  </a:cubicBezTo>
                  <a:cubicBezTo>
                    <a:pt x="2344" y="1"/>
                    <a:pt x="0" y="2344"/>
                    <a:pt x="0" y="5232"/>
                  </a:cubicBezTo>
                  <a:cubicBezTo>
                    <a:pt x="0" y="8140"/>
                    <a:pt x="2323" y="10504"/>
                    <a:pt x="5231" y="10504"/>
                  </a:cubicBezTo>
                  <a:cubicBezTo>
                    <a:pt x="8119" y="10504"/>
                    <a:pt x="10483" y="8140"/>
                    <a:pt x="10483" y="5232"/>
                  </a:cubicBezTo>
                  <a:cubicBezTo>
                    <a:pt x="10483" y="2357"/>
                    <a:pt x="8160" y="1"/>
                    <a:pt x="5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 flipH="1">
              <a:off x="5650201" y="2865098"/>
              <a:ext cx="332731" cy="332695"/>
            </a:xfrm>
            <a:custGeom>
              <a:avLst/>
              <a:gdLst/>
              <a:ahLst/>
              <a:cxnLst/>
              <a:rect l="l" t="t" r="r" b="b"/>
              <a:pathLst>
                <a:path w="9208" h="9207" extrusionOk="0">
                  <a:moveTo>
                    <a:pt x="4604" y="0"/>
                  </a:moveTo>
                  <a:cubicBezTo>
                    <a:pt x="2051" y="0"/>
                    <a:pt x="1" y="2072"/>
                    <a:pt x="1" y="4604"/>
                  </a:cubicBezTo>
                  <a:cubicBezTo>
                    <a:pt x="1" y="7156"/>
                    <a:pt x="2051" y="9207"/>
                    <a:pt x="4604" y="9207"/>
                  </a:cubicBezTo>
                  <a:cubicBezTo>
                    <a:pt x="7136" y="9207"/>
                    <a:pt x="9207" y="7156"/>
                    <a:pt x="9207" y="4604"/>
                  </a:cubicBezTo>
                  <a:cubicBezTo>
                    <a:pt x="9207" y="2072"/>
                    <a:pt x="7136" y="0"/>
                    <a:pt x="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 flipH="1">
              <a:off x="5667582" y="2882479"/>
              <a:ext cx="298692" cy="298692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4143" y="1"/>
                  </a:moveTo>
                  <a:cubicBezTo>
                    <a:pt x="1863" y="1"/>
                    <a:pt x="0" y="1863"/>
                    <a:pt x="0" y="4123"/>
                  </a:cubicBezTo>
                  <a:cubicBezTo>
                    <a:pt x="0" y="6403"/>
                    <a:pt x="1863" y="8266"/>
                    <a:pt x="4143" y="8266"/>
                  </a:cubicBezTo>
                  <a:cubicBezTo>
                    <a:pt x="6424" y="8266"/>
                    <a:pt x="8265" y="6403"/>
                    <a:pt x="8265" y="4123"/>
                  </a:cubicBezTo>
                  <a:cubicBezTo>
                    <a:pt x="8265" y="1863"/>
                    <a:pt x="6424" y="1"/>
                    <a:pt x="414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 flipH="1">
              <a:off x="5782528" y="2997424"/>
              <a:ext cx="68078" cy="6807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942" y="0"/>
                  </a:moveTo>
                  <a:cubicBezTo>
                    <a:pt x="419" y="0"/>
                    <a:pt x="1" y="419"/>
                    <a:pt x="1" y="942"/>
                  </a:cubicBezTo>
                  <a:cubicBezTo>
                    <a:pt x="1" y="1465"/>
                    <a:pt x="419" y="1883"/>
                    <a:pt x="942" y="1883"/>
                  </a:cubicBezTo>
                  <a:cubicBezTo>
                    <a:pt x="1465" y="1883"/>
                    <a:pt x="1884" y="1465"/>
                    <a:pt x="1884" y="942"/>
                  </a:cubicBezTo>
                  <a:cubicBezTo>
                    <a:pt x="1884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 flipH="1">
              <a:off x="5785527" y="2852234"/>
              <a:ext cx="62044" cy="169401"/>
            </a:xfrm>
            <a:custGeom>
              <a:avLst/>
              <a:gdLst/>
              <a:ahLst/>
              <a:cxnLst/>
              <a:rect l="l" t="t" r="r" b="b"/>
              <a:pathLst>
                <a:path w="1717" h="4688" extrusionOk="0">
                  <a:moveTo>
                    <a:pt x="377" y="1"/>
                  </a:moveTo>
                  <a:lnTo>
                    <a:pt x="0" y="4688"/>
                  </a:lnTo>
                  <a:lnTo>
                    <a:pt x="1716" y="4688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 flipH="1">
              <a:off x="5816530" y="2959591"/>
              <a:ext cx="176230" cy="98323"/>
            </a:xfrm>
            <a:custGeom>
              <a:avLst/>
              <a:gdLst/>
              <a:ahLst/>
              <a:cxnLst/>
              <a:rect l="l" t="t" r="r" b="b"/>
              <a:pathLst>
                <a:path w="4877" h="2721" extrusionOk="0">
                  <a:moveTo>
                    <a:pt x="294" y="1"/>
                  </a:moveTo>
                  <a:lnTo>
                    <a:pt x="1" y="901"/>
                  </a:lnTo>
                  <a:lnTo>
                    <a:pt x="4353" y="2721"/>
                  </a:lnTo>
                  <a:lnTo>
                    <a:pt x="4876" y="1089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 flipH="1">
              <a:off x="5797632" y="3021599"/>
              <a:ext cx="138397" cy="164848"/>
            </a:xfrm>
            <a:custGeom>
              <a:avLst/>
              <a:gdLst/>
              <a:ahLst/>
              <a:cxnLst/>
              <a:rect l="l" t="t" r="r" b="b"/>
              <a:pathLst>
                <a:path w="3830" h="4562" extrusionOk="0">
                  <a:moveTo>
                    <a:pt x="2448" y="1"/>
                  </a:moveTo>
                  <a:lnTo>
                    <a:pt x="0" y="4018"/>
                  </a:lnTo>
                  <a:lnTo>
                    <a:pt x="733" y="4562"/>
                  </a:lnTo>
                  <a:lnTo>
                    <a:pt x="3829" y="1005"/>
                  </a:lnTo>
                  <a:lnTo>
                    <a:pt x="2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 flipH="1">
              <a:off x="5697827" y="3021599"/>
              <a:ext cx="137638" cy="164848"/>
            </a:xfrm>
            <a:custGeom>
              <a:avLst/>
              <a:gdLst/>
              <a:ahLst/>
              <a:cxnLst/>
              <a:rect l="l" t="t" r="r" b="b"/>
              <a:pathLst>
                <a:path w="3809" h="4562" extrusionOk="0">
                  <a:moveTo>
                    <a:pt x="1381" y="1"/>
                  </a:moveTo>
                  <a:lnTo>
                    <a:pt x="0" y="1005"/>
                  </a:lnTo>
                  <a:lnTo>
                    <a:pt x="3055" y="4562"/>
                  </a:lnTo>
                  <a:lnTo>
                    <a:pt x="3808" y="401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 flipH="1">
              <a:off x="5641131" y="2959591"/>
              <a:ext cx="175435" cy="98323"/>
            </a:xfrm>
            <a:custGeom>
              <a:avLst/>
              <a:gdLst/>
              <a:ahLst/>
              <a:cxnLst/>
              <a:rect l="l" t="t" r="r" b="b"/>
              <a:pathLst>
                <a:path w="4855" h="2721" extrusionOk="0">
                  <a:moveTo>
                    <a:pt x="4582" y="1"/>
                  </a:moveTo>
                  <a:lnTo>
                    <a:pt x="0" y="1089"/>
                  </a:lnTo>
                  <a:lnTo>
                    <a:pt x="523" y="2721"/>
                  </a:lnTo>
                  <a:lnTo>
                    <a:pt x="4854" y="90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 flipH="1">
              <a:off x="5474796" y="1919267"/>
              <a:ext cx="2496603" cy="420395"/>
            </a:xfrm>
            <a:custGeom>
              <a:avLst/>
              <a:gdLst/>
              <a:ahLst/>
              <a:cxnLst/>
              <a:rect l="l" t="t" r="r" b="b"/>
              <a:pathLst>
                <a:path w="69091" h="11634" extrusionOk="0">
                  <a:moveTo>
                    <a:pt x="17911" y="0"/>
                  </a:moveTo>
                  <a:cubicBezTo>
                    <a:pt x="17702" y="84"/>
                    <a:pt x="17514" y="188"/>
                    <a:pt x="17305" y="293"/>
                  </a:cubicBezTo>
                  <a:cubicBezTo>
                    <a:pt x="11718" y="3076"/>
                    <a:pt x="566" y="9918"/>
                    <a:pt x="1" y="9918"/>
                  </a:cubicBezTo>
                  <a:cubicBezTo>
                    <a:pt x="984" y="10253"/>
                    <a:pt x="1968" y="10566"/>
                    <a:pt x="2449" y="10692"/>
                  </a:cubicBezTo>
                  <a:cubicBezTo>
                    <a:pt x="2809" y="10784"/>
                    <a:pt x="3183" y="10838"/>
                    <a:pt x="3570" y="10838"/>
                  </a:cubicBezTo>
                  <a:cubicBezTo>
                    <a:pt x="4419" y="10838"/>
                    <a:pt x="5329" y="10574"/>
                    <a:pt x="6278" y="9855"/>
                  </a:cubicBezTo>
                  <a:cubicBezTo>
                    <a:pt x="7680" y="8809"/>
                    <a:pt x="12806" y="5001"/>
                    <a:pt x="14898" y="3787"/>
                  </a:cubicBezTo>
                  <a:cubicBezTo>
                    <a:pt x="16991" y="2595"/>
                    <a:pt x="19083" y="1339"/>
                    <a:pt x="19606" y="1067"/>
                  </a:cubicBezTo>
                  <a:cubicBezTo>
                    <a:pt x="20129" y="837"/>
                    <a:pt x="20067" y="209"/>
                    <a:pt x="19167" y="42"/>
                  </a:cubicBezTo>
                  <a:cubicBezTo>
                    <a:pt x="18874" y="0"/>
                    <a:pt x="18414" y="0"/>
                    <a:pt x="17911" y="0"/>
                  </a:cubicBezTo>
                  <a:close/>
                  <a:moveTo>
                    <a:pt x="62123" y="2218"/>
                  </a:moveTo>
                  <a:cubicBezTo>
                    <a:pt x="61307" y="2218"/>
                    <a:pt x="61035" y="2532"/>
                    <a:pt x="61663" y="3745"/>
                  </a:cubicBezTo>
                  <a:cubicBezTo>
                    <a:pt x="62290" y="4938"/>
                    <a:pt x="64969" y="9771"/>
                    <a:pt x="65408" y="10253"/>
                  </a:cubicBezTo>
                  <a:cubicBezTo>
                    <a:pt x="65847" y="10734"/>
                    <a:pt x="66057" y="11006"/>
                    <a:pt x="67835" y="11006"/>
                  </a:cubicBezTo>
                  <a:lnTo>
                    <a:pt x="69091" y="11006"/>
                  </a:lnTo>
                  <a:cubicBezTo>
                    <a:pt x="68024" y="9416"/>
                    <a:pt x="63274" y="3536"/>
                    <a:pt x="62165" y="2218"/>
                  </a:cubicBezTo>
                  <a:close/>
                  <a:moveTo>
                    <a:pt x="32107" y="609"/>
                  </a:moveTo>
                  <a:cubicBezTo>
                    <a:pt x="29613" y="609"/>
                    <a:pt x="26266" y="837"/>
                    <a:pt x="22285" y="2385"/>
                  </a:cubicBezTo>
                  <a:cubicBezTo>
                    <a:pt x="16656" y="4582"/>
                    <a:pt x="11697" y="8809"/>
                    <a:pt x="11530" y="9667"/>
                  </a:cubicBezTo>
                  <a:cubicBezTo>
                    <a:pt x="11341" y="10546"/>
                    <a:pt x="11279" y="11634"/>
                    <a:pt x="13204" y="11634"/>
                  </a:cubicBezTo>
                  <a:lnTo>
                    <a:pt x="50008" y="11634"/>
                  </a:lnTo>
                  <a:cubicBezTo>
                    <a:pt x="51138" y="11634"/>
                    <a:pt x="52456" y="11382"/>
                    <a:pt x="53398" y="9750"/>
                  </a:cubicBezTo>
                  <a:cubicBezTo>
                    <a:pt x="54319" y="8139"/>
                    <a:pt x="56223" y="4624"/>
                    <a:pt x="56495" y="4080"/>
                  </a:cubicBezTo>
                  <a:cubicBezTo>
                    <a:pt x="56746" y="3536"/>
                    <a:pt x="56725" y="2406"/>
                    <a:pt x="54319" y="1883"/>
                  </a:cubicBezTo>
                  <a:cubicBezTo>
                    <a:pt x="52812" y="1548"/>
                    <a:pt x="44652" y="649"/>
                    <a:pt x="34776" y="649"/>
                  </a:cubicBezTo>
                  <a:cubicBezTo>
                    <a:pt x="34047" y="649"/>
                    <a:pt x="33152" y="609"/>
                    <a:pt x="32107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 flipH="1">
              <a:off x="6584722" y="1944200"/>
              <a:ext cx="228373" cy="395461"/>
            </a:xfrm>
            <a:custGeom>
              <a:avLst/>
              <a:gdLst/>
              <a:ahLst/>
              <a:cxnLst/>
              <a:rect l="l" t="t" r="r" b="b"/>
              <a:pathLst>
                <a:path w="6320" h="10944" extrusionOk="0">
                  <a:moveTo>
                    <a:pt x="3432" y="1"/>
                  </a:moveTo>
                  <a:lnTo>
                    <a:pt x="1" y="10944"/>
                  </a:lnTo>
                  <a:lnTo>
                    <a:pt x="5002" y="10944"/>
                  </a:lnTo>
                  <a:lnTo>
                    <a:pt x="6320" y="21"/>
                  </a:lnTo>
                  <a:cubicBezTo>
                    <a:pt x="5378" y="1"/>
                    <a:pt x="4395" y="1"/>
                    <a:pt x="3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 flipH="1">
              <a:off x="8188135" y="2411280"/>
              <a:ext cx="487497" cy="254824"/>
            </a:xfrm>
            <a:custGeom>
              <a:avLst/>
              <a:gdLst/>
              <a:ahLst/>
              <a:cxnLst/>
              <a:rect l="l" t="t" r="r" b="b"/>
              <a:pathLst>
                <a:path w="13491" h="7052" extrusionOk="0">
                  <a:moveTo>
                    <a:pt x="12552" y="0"/>
                  </a:moveTo>
                  <a:cubicBezTo>
                    <a:pt x="12530" y="0"/>
                    <a:pt x="12507" y="2"/>
                    <a:pt x="12480" y="5"/>
                  </a:cubicBezTo>
                  <a:cubicBezTo>
                    <a:pt x="12480" y="5"/>
                    <a:pt x="5576" y="800"/>
                    <a:pt x="3672" y="1721"/>
                  </a:cubicBezTo>
                  <a:cubicBezTo>
                    <a:pt x="1747" y="2621"/>
                    <a:pt x="177" y="5069"/>
                    <a:pt x="73" y="6052"/>
                  </a:cubicBezTo>
                  <a:cubicBezTo>
                    <a:pt x="1" y="6716"/>
                    <a:pt x="217" y="7051"/>
                    <a:pt x="674" y="7051"/>
                  </a:cubicBezTo>
                  <a:cubicBezTo>
                    <a:pt x="880" y="7051"/>
                    <a:pt x="1134" y="6984"/>
                    <a:pt x="1433" y="6847"/>
                  </a:cubicBezTo>
                  <a:cubicBezTo>
                    <a:pt x="2395" y="6387"/>
                    <a:pt x="7940" y="3939"/>
                    <a:pt x="8714" y="3520"/>
                  </a:cubicBezTo>
                  <a:cubicBezTo>
                    <a:pt x="9471" y="3111"/>
                    <a:pt x="13490" y="0"/>
                    <a:pt x="1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 flipH="1">
              <a:off x="8186690" y="2411280"/>
              <a:ext cx="331322" cy="199827"/>
            </a:xfrm>
            <a:custGeom>
              <a:avLst/>
              <a:gdLst/>
              <a:ahLst/>
              <a:cxnLst/>
              <a:rect l="l" t="t" r="r" b="b"/>
              <a:pathLst>
                <a:path w="9169" h="5530" extrusionOk="0">
                  <a:moveTo>
                    <a:pt x="8212" y="0"/>
                  </a:moveTo>
                  <a:cubicBezTo>
                    <a:pt x="8190" y="0"/>
                    <a:pt x="8166" y="2"/>
                    <a:pt x="8139" y="5"/>
                  </a:cubicBezTo>
                  <a:cubicBezTo>
                    <a:pt x="8139" y="5"/>
                    <a:pt x="5587" y="298"/>
                    <a:pt x="3139" y="738"/>
                  </a:cubicBezTo>
                  <a:cubicBezTo>
                    <a:pt x="2155" y="1930"/>
                    <a:pt x="837" y="3646"/>
                    <a:pt x="0" y="5529"/>
                  </a:cubicBezTo>
                  <a:cubicBezTo>
                    <a:pt x="1841" y="4692"/>
                    <a:pt x="3934" y="3751"/>
                    <a:pt x="4373" y="3520"/>
                  </a:cubicBezTo>
                  <a:cubicBezTo>
                    <a:pt x="5110" y="3111"/>
                    <a:pt x="9168" y="0"/>
                    <a:pt x="8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 flipH="1">
              <a:off x="5465733" y="2339625"/>
              <a:ext cx="107393" cy="248031"/>
            </a:xfrm>
            <a:custGeom>
              <a:avLst/>
              <a:gdLst/>
              <a:ahLst/>
              <a:cxnLst/>
              <a:rect l="l" t="t" r="r" b="b"/>
              <a:pathLst>
                <a:path w="2972" h="6864" extrusionOk="0">
                  <a:moveTo>
                    <a:pt x="942" y="1"/>
                  </a:moveTo>
                  <a:cubicBezTo>
                    <a:pt x="419" y="1"/>
                    <a:pt x="1" y="419"/>
                    <a:pt x="1" y="942"/>
                  </a:cubicBezTo>
                  <a:lnTo>
                    <a:pt x="1" y="5922"/>
                  </a:lnTo>
                  <a:cubicBezTo>
                    <a:pt x="1" y="6445"/>
                    <a:pt x="419" y="6864"/>
                    <a:pt x="942" y="6864"/>
                  </a:cubicBezTo>
                  <a:lnTo>
                    <a:pt x="2972" y="6864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 flipH="1">
              <a:off x="5726554" y="2353247"/>
              <a:ext cx="176230" cy="175435"/>
            </a:xfrm>
            <a:custGeom>
              <a:avLst/>
              <a:gdLst/>
              <a:ahLst/>
              <a:cxnLst/>
              <a:rect l="l" t="t" r="r" b="b"/>
              <a:pathLst>
                <a:path w="4877" h="4855" extrusionOk="0">
                  <a:moveTo>
                    <a:pt x="2428" y="230"/>
                  </a:moveTo>
                  <a:cubicBezTo>
                    <a:pt x="3663" y="230"/>
                    <a:pt x="4667" y="1235"/>
                    <a:pt x="4625" y="2427"/>
                  </a:cubicBezTo>
                  <a:cubicBezTo>
                    <a:pt x="4625" y="3641"/>
                    <a:pt x="3642" y="4624"/>
                    <a:pt x="2428" y="4624"/>
                  </a:cubicBezTo>
                  <a:cubicBezTo>
                    <a:pt x="1235" y="4624"/>
                    <a:pt x="231" y="3641"/>
                    <a:pt x="231" y="2427"/>
                  </a:cubicBezTo>
                  <a:cubicBezTo>
                    <a:pt x="231" y="1235"/>
                    <a:pt x="1235" y="230"/>
                    <a:pt x="2428" y="230"/>
                  </a:cubicBezTo>
                  <a:close/>
                  <a:moveTo>
                    <a:pt x="2428" y="0"/>
                  </a:moveTo>
                  <a:cubicBezTo>
                    <a:pt x="1068" y="0"/>
                    <a:pt x="1" y="1088"/>
                    <a:pt x="1" y="2427"/>
                  </a:cubicBezTo>
                  <a:cubicBezTo>
                    <a:pt x="1" y="3787"/>
                    <a:pt x="1089" y="4854"/>
                    <a:pt x="2428" y="4854"/>
                  </a:cubicBezTo>
                  <a:cubicBezTo>
                    <a:pt x="3767" y="4854"/>
                    <a:pt x="4876" y="3766"/>
                    <a:pt x="4855" y="2427"/>
                  </a:cubicBezTo>
                  <a:cubicBezTo>
                    <a:pt x="4855" y="1067"/>
                    <a:pt x="3767" y="0"/>
                    <a:pt x="2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93" y="2152843"/>
            <a:ext cx="1976583" cy="2531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6" name="Google Shape;1936;p66"/>
          <p:cNvGrpSpPr/>
          <p:nvPr/>
        </p:nvGrpSpPr>
        <p:grpSpPr>
          <a:xfrm>
            <a:off x="2730822" y="2218375"/>
            <a:ext cx="3715427" cy="1456567"/>
            <a:chOff x="2597979" y="1949933"/>
            <a:chExt cx="3872253" cy="1518048"/>
          </a:xfrm>
        </p:grpSpPr>
        <p:sp>
          <p:nvSpPr>
            <p:cNvPr id="1937" name="Google Shape;1937;p66"/>
            <p:cNvSpPr/>
            <p:nvPr/>
          </p:nvSpPr>
          <p:spPr>
            <a:xfrm>
              <a:off x="2714593" y="2496963"/>
              <a:ext cx="3583927" cy="701520"/>
            </a:xfrm>
            <a:custGeom>
              <a:avLst/>
              <a:gdLst/>
              <a:ahLst/>
              <a:cxnLst/>
              <a:rect l="l" t="t" r="r" b="b"/>
              <a:pathLst>
                <a:path w="31225" h="6112" extrusionOk="0">
                  <a:moveTo>
                    <a:pt x="2614" y="0"/>
                  </a:moveTo>
                  <a:lnTo>
                    <a:pt x="445" y="2223"/>
                  </a:lnTo>
                  <a:lnTo>
                    <a:pt x="0" y="5335"/>
                  </a:lnTo>
                  <a:lnTo>
                    <a:pt x="1225" y="6111"/>
                  </a:lnTo>
                  <a:lnTo>
                    <a:pt x="31002" y="6111"/>
                  </a:lnTo>
                  <a:lnTo>
                    <a:pt x="31225" y="4114"/>
                  </a:lnTo>
                  <a:lnTo>
                    <a:pt x="30395" y="1558"/>
                  </a:lnTo>
                  <a:lnTo>
                    <a:pt x="25223" y="0"/>
                  </a:ln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2888251" y="1986547"/>
              <a:ext cx="2610959" cy="498823"/>
            </a:xfrm>
            <a:custGeom>
              <a:avLst/>
              <a:gdLst/>
              <a:ahLst/>
              <a:cxnLst/>
              <a:rect l="l" t="t" r="r" b="b"/>
              <a:pathLst>
                <a:path w="22748" h="4346" extrusionOk="0">
                  <a:moveTo>
                    <a:pt x="10835" y="0"/>
                  </a:moveTo>
                  <a:cubicBezTo>
                    <a:pt x="10835" y="0"/>
                    <a:pt x="6640" y="17"/>
                    <a:pt x="1900" y="430"/>
                  </a:cubicBezTo>
                  <a:cubicBezTo>
                    <a:pt x="978" y="1625"/>
                    <a:pt x="1" y="3337"/>
                    <a:pt x="1" y="3337"/>
                  </a:cubicBezTo>
                  <a:lnTo>
                    <a:pt x="2332" y="3595"/>
                  </a:lnTo>
                  <a:lnTo>
                    <a:pt x="17648" y="4345"/>
                  </a:lnTo>
                  <a:cubicBezTo>
                    <a:pt x="17648" y="4345"/>
                    <a:pt x="18775" y="4212"/>
                    <a:pt x="22747" y="4021"/>
                  </a:cubicBezTo>
                  <a:cubicBezTo>
                    <a:pt x="20453" y="1984"/>
                    <a:pt x="18194" y="324"/>
                    <a:pt x="18194" y="324"/>
                  </a:cubicBezTo>
                  <a:lnTo>
                    <a:pt x="16360" y="240"/>
                  </a:lnTo>
                  <a:lnTo>
                    <a:pt x="10835" y="0"/>
                  </a:lnTo>
                  <a:close/>
                </a:path>
              </a:pathLst>
            </a:custGeom>
            <a:solidFill>
              <a:srgbClr val="9E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3041594" y="2045542"/>
              <a:ext cx="2075981" cy="553801"/>
            </a:xfrm>
            <a:custGeom>
              <a:avLst/>
              <a:gdLst/>
              <a:ahLst/>
              <a:cxnLst/>
              <a:rect l="l" t="t" r="r" b="b"/>
              <a:pathLst>
                <a:path w="18087" h="4825" extrusionOk="0">
                  <a:moveTo>
                    <a:pt x="1910" y="1"/>
                  </a:moveTo>
                  <a:lnTo>
                    <a:pt x="1" y="2854"/>
                  </a:lnTo>
                  <a:lnTo>
                    <a:pt x="9477" y="4825"/>
                  </a:lnTo>
                  <a:lnTo>
                    <a:pt x="17107" y="4333"/>
                  </a:lnTo>
                  <a:lnTo>
                    <a:pt x="18087" y="3414"/>
                  </a:lnTo>
                  <a:lnTo>
                    <a:pt x="8660" y="5"/>
                  </a:lnTo>
                  <a:lnTo>
                    <a:pt x="8553" y="3072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91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2644234" y="2525428"/>
              <a:ext cx="3793282" cy="769813"/>
            </a:xfrm>
            <a:custGeom>
              <a:avLst/>
              <a:gdLst/>
              <a:ahLst/>
              <a:cxnLst/>
              <a:rect l="l" t="t" r="r" b="b"/>
              <a:pathLst>
                <a:path w="33049" h="6707" extrusionOk="0">
                  <a:moveTo>
                    <a:pt x="7941" y="1"/>
                  </a:moveTo>
                  <a:lnTo>
                    <a:pt x="2020" y="937"/>
                  </a:lnTo>
                  <a:lnTo>
                    <a:pt x="631" y="2122"/>
                  </a:lnTo>
                  <a:lnTo>
                    <a:pt x="1" y="4497"/>
                  </a:lnTo>
                  <a:lnTo>
                    <a:pt x="72" y="5229"/>
                  </a:lnTo>
                  <a:lnTo>
                    <a:pt x="902" y="5655"/>
                  </a:lnTo>
                  <a:cubicBezTo>
                    <a:pt x="902" y="5655"/>
                    <a:pt x="697" y="1834"/>
                    <a:pt x="4409" y="1834"/>
                  </a:cubicBezTo>
                  <a:cubicBezTo>
                    <a:pt x="8123" y="1834"/>
                    <a:pt x="7875" y="6259"/>
                    <a:pt x="7875" y="6259"/>
                  </a:cubicBezTo>
                  <a:lnTo>
                    <a:pt x="24372" y="6259"/>
                  </a:lnTo>
                  <a:cubicBezTo>
                    <a:pt x="24372" y="6259"/>
                    <a:pt x="24372" y="1762"/>
                    <a:pt x="27727" y="1762"/>
                  </a:cubicBezTo>
                  <a:cubicBezTo>
                    <a:pt x="31975" y="1762"/>
                    <a:pt x="31438" y="6125"/>
                    <a:pt x="31349" y="6480"/>
                  </a:cubicBezTo>
                  <a:cubicBezTo>
                    <a:pt x="31304" y="6661"/>
                    <a:pt x="31350" y="6706"/>
                    <a:pt x="31406" y="6706"/>
                  </a:cubicBezTo>
                  <a:cubicBezTo>
                    <a:pt x="31461" y="6706"/>
                    <a:pt x="31527" y="6662"/>
                    <a:pt x="31527" y="6662"/>
                  </a:cubicBezTo>
                  <a:lnTo>
                    <a:pt x="31975" y="6148"/>
                  </a:lnTo>
                  <a:cubicBezTo>
                    <a:pt x="33049" y="6148"/>
                    <a:pt x="32956" y="5744"/>
                    <a:pt x="32956" y="5247"/>
                  </a:cubicBezTo>
                  <a:lnTo>
                    <a:pt x="32108" y="2549"/>
                  </a:lnTo>
                  <a:lnTo>
                    <a:pt x="31238" y="871"/>
                  </a:lnTo>
                  <a:cubicBezTo>
                    <a:pt x="31238" y="871"/>
                    <a:pt x="27102" y="222"/>
                    <a:pt x="26946" y="222"/>
                  </a:cubicBezTo>
                  <a:cubicBezTo>
                    <a:pt x="26787" y="222"/>
                    <a:pt x="22002" y="556"/>
                    <a:pt x="22002" y="556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2944263" y="1949933"/>
              <a:ext cx="2331820" cy="491018"/>
            </a:xfrm>
            <a:custGeom>
              <a:avLst/>
              <a:gdLst/>
              <a:ahLst/>
              <a:cxnLst/>
              <a:rect l="l" t="t" r="r" b="b"/>
              <a:pathLst>
                <a:path w="20316" h="4278" extrusionOk="0">
                  <a:moveTo>
                    <a:pt x="9004" y="0"/>
                  </a:moveTo>
                  <a:cubicBezTo>
                    <a:pt x="7352" y="0"/>
                    <a:pt x="5603" y="23"/>
                    <a:pt x="3960" y="88"/>
                  </a:cubicBezTo>
                  <a:cubicBezTo>
                    <a:pt x="2296" y="145"/>
                    <a:pt x="1524" y="492"/>
                    <a:pt x="1350" y="776"/>
                  </a:cubicBezTo>
                  <a:lnTo>
                    <a:pt x="1639" y="776"/>
                  </a:lnTo>
                  <a:lnTo>
                    <a:pt x="1" y="3705"/>
                  </a:lnTo>
                  <a:lnTo>
                    <a:pt x="1035" y="3705"/>
                  </a:lnTo>
                  <a:lnTo>
                    <a:pt x="2758" y="834"/>
                  </a:lnTo>
                  <a:lnTo>
                    <a:pt x="9069" y="834"/>
                  </a:lnTo>
                  <a:lnTo>
                    <a:pt x="9211" y="3931"/>
                  </a:lnTo>
                  <a:lnTo>
                    <a:pt x="9655" y="3931"/>
                  </a:lnTo>
                  <a:lnTo>
                    <a:pt x="9508" y="838"/>
                  </a:lnTo>
                  <a:lnTo>
                    <a:pt x="15926" y="749"/>
                  </a:lnTo>
                  <a:lnTo>
                    <a:pt x="18935" y="4247"/>
                  </a:lnTo>
                  <a:lnTo>
                    <a:pt x="20315" y="4277"/>
                  </a:lnTo>
                  <a:lnTo>
                    <a:pt x="16872" y="719"/>
                  </a:lnTo>
                  <a:lnTo>
                    <a:pt x="17759" y="719"/>
                  </a:lnTo>
                  <a:cubicBezTo>
                    <a:pt x="17759" y="719"/>
                    <a:pt x="17359" y="145"/>
                    <a:pt x="16210" y="119"/>
                  </a:cubicBezTo>
                  <a:cubicBezTo>
                    <a:pt x="15437" y="98"/>
                    <a:pt x="12430" y="0"/>
                    <a:pt x="9004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2597979" y="2355212"/>
              <a:ext cx="3872249" cy="772453"/>
            </a:xfrm>
            <a:custGeom>
              <a:avLst/>
              <a:gdLst/>
              <a:ahLst/>
              <a:cxnLst/>
              <a:rect l="l" t="t" r="r" b="b"/>
              <a:pathLst>
                <a:path w="33737" h="6730" extrusionOk="0">
                  <a:moveTo>
                    <a:pt x="2370" y="1"/>
                  </a:moveTo>
                  <a:lnTo>
                    <a:pt x="2255" y="263"/>
                  </a:lnTo>
                  <a:cubicBezTo>
                    <a:pt x="2255" y="263"/>
                    <a:pt x="2250" y="262"/>
                    <a:pt x="2240" y="262"/>
                  </a:cubicBezTo>
                  <a:cubicBezTo>
                    <a:pt x="2099" y="262"/>
                    <a:pt x="1012" y="363"/>
                    <a:pt x="1012" y="3467"/>
                  </a:cubicBezTo>
                  <a:lnTo>
                    <a:pt x="435" y="3903"/>
                  </a:lnTo>
                  <a:cubicBezTo>
                    <a:pt x="435" y="3903"/>
                    <a:pt x="0" y="4537"/>
                    <a:pt x="404" y="5980"/>
                  </a:cubicBezTo>
                  <a:cubicBezTo>
                    <a:pt x="404" y="5980"/>
                    <a:pt x="1012" y="5837"/>
                    <a:pt x="1012" y="4999"/>
                  </a:cubicBezTo>
                  <a:cubicBezTo>
                    <a:pt x="1012" y="4159"/>
                    <a:pt x="2339" y="2340"/>
                    <a:pt x="4967" y="2340"/>
                  </a:cubicBezTo>
                  <a:cubicBezTo>
                    <a:pt x="7594" y="2340"/>
                    <a:pt x="9157" y="4910"/>
                    <a:pt x="9157" y="6414"/>
                  </a:cubicBezTo>
                  <a:lnTo>
                    <a:pt x="23914" y="6703"/>
                  </a:lnTo>
                  <a:cubicBezTo>
                    <a:pt x="23914" y="6703"/>
                    <a:pt x="24491" y="2225"/>
                    <a:pt x="28335" y="2225"/>
                  </a:cubicBezTo>
                  <a:cubicBezTo>
                    <a:pt x="32174" y="2225"/>
                    <a:pt x="32577" y="5517"/>
                    <a:pt x="32693" y="6730"/>
                  </a:cubicBezTo>
                  <a:lnTo>
                    <a:pt x="33359" y="6730"/>
                  </a:lnTo>
                  <a:lnTo>
                    <a:pt x="33359" y="6126"/>
                  </a:lnTo>
                  <a:lnTo>
                    <a:pt x="33736" y="5722"/>
                  </a:lnTo>
                  <a:lnTo>
                    <a:pt x="33736" y="4479"/>
                  </a:lnTo>
                  <a:cubicBezTo>
                    <a:pt x="33736" y="4479"/>
                    <a:pt x="33333" y="4364"/>
                    <a:pt x="33275" y="4044"/>
                  </a:cubicBezTo>
                  <a:cubicBezTo>
                    <a:pt x="33216" y="3729"/>
                    <a:pt x="33013" y="2686"/>
                    <a:pt x="32116" y="2198"/>
                  </a:cubicBezTo>
                  <a:cubicBezTo>
                    <a:pt x="31051" y="1705"/>
                    <a:pt x="29693" y="751"/>
                    <a:pt x="25823" y="751"/>
                  </a:cubicBezTo>
                  <a:cubicBezTo>
                    <a:pt x="21952" y="751"/>
                    <a:pt x="2370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4056917" y="2430162"/>
              <a:ext cx="138766" cy="99856"/>
            </a:xfrm>
            <a:custGeom>
              <a:avLst/>
              <a:gdLst/>
              <a:ahLst/>
              <a:cxnLst/>
              <a:rect l="l" t="t" r="r" b="b"/>
              <a:pathLst>
                <a:path w="1209" h="870" extrusionOk="0">
                  <a:moveTo>
                    <a:pt x="604" y="1"/>
                  </a:moveTo>
                  <a:cubicBezTo>
                    <a:pt x="272" y="1"/>
                    <a:pt x="0" y="196"/>
                    <a:pt x="0" y="435"/>
                  </a:cubicBezTo>
                  <a:cubicBezTo>
                    <a:pt x="0" y="675"/>
                    <a:pt x="272" y="870"/>
                    <a:pt x="604" y="870"/>
                  </a:cubicBezTo>
                  <a:cubicBezTo>
                    <a:pt x="942" y="870"/>
                    <a:pt x="1208" y="675"/>
                    <a:pt x="1208" y="435"/>
                  </a:cubicBezTo>
                  <a:cubicBezTo>
                    <a:pt x="1208" y="196"/>
                    <a:pt x="942" y="1"/>
                    <a:pt x="604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2597979" y="2694954"/>
              <a:ext cx="217044" cy="346628"/>
            </a:xfrm>
            <a:custGeom>
              <a:avLst/>
              <a:gdLst/>
              <a:ahLst/>
              <a:cxnLst/>
              <a:rect l="l" t="t" r="r" b="b"/>
              <a:pathLst>
                <a:path w="1891" h="3020" extrusionOk="0">
                  <a:moveTo>
                    <a:pt x="1021" y="1"/>
                  </a:moveTo>
                  <a:cubicBezTo>
                    <a:pt x="1016" y="161"/>
                    <a:pt x="1012" y="330"/>
                    <a:pt x="1012" y="507"/>
                  </a:cubicBezTo>
                  <a:lnTo>
                    <a:pt x="435" y="943"/>
                  </a:lnTo>
                  <a:cubicBezTo>
                    <a:pt x="435" y="943"/>
                    <a:pt x="0" y="1577"/>
                    <a:pt x="404" y="3020"/>
                  </a:cubicBezTo>
                  <a:cubicBezTo>
                    <a:pt x="404" y="3020"/>
                    <a:pt x="1012" y="2877"/>
                    <a:pt x="1012" y="2039"/>
                  </a:cubicBezTo>
                  <a:cubicBezTo>
                    <a:pt x="1012" y="1644"/>
                    <a:pt x="1305" y="1031"/>
                    <a:pt x="1891" y="494"/>
                  </a:cubicBezTo>
                  <a:cubicBezTo>
                    <a:pt x="1655" y="432"/>
                    <a:pt x="1283" y="290"/>
                    <a:pt x="1021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3476142" y="2672802"/>
              <a:ext cx="1955349" cy="451879"/>
            </a:xfrm>
            <a:custGeom>
              <a:avLst/>
              <a:gdLst/>
              <a:ahLst/>
              <a:cxnLst/>
              <a:rect l="l" t="t" r="r" b="b"/>
              <a:pathLst>
                <a:path w="17036" h="3937" extrusionOk="0">
                  <a:moveTo>
                    <a:pt x="3684" y="0"/>
                  </a:moveTo>
                  <a:cubicBezTo>
                    <a:pt x="2817" y="0"/>
                    <a:pt x="938" y="70"/>
                    <a:pt x="0" y="642"/>
                  </a:cubicBezTo>
                  <a:cubicBezTo>
                    <a:pt x="973" y="1525"/>
                    <a:pt x="1506" y="2769"/>
                    <a:pt x="1506" y="3647"/>
                  </a:cubicBezTo>
                  <a:lnTo>
                    <a:pt x="16263" y="3936"/>
                  </a:lnTo>
                  <a:cubicBezTo>
                    <a:pt x="16263" y="3936"/>
                    <a:pt x="16410" y="2813"/>
                    <a:pt x="17035" y="1695"/>
                  </a:cubicBezTo>
                  <a:cubicBezTo>
                    <a:pt x="16809" y="1179"/>
                    <a:pt x="16130" y="8"/>
                    <a:pt x="14630" y="8"/>
                  </a:cubicBezTo>
                  <a:lnTo>
                    <a:pt x="4142" y="8"/>
                  </a:lnTo>
                  <a:cubicBezTo>
                    <a:pt x="4142" y="8"/>
                    <a:pt x="3967" y="0"/>
                    <a:pt x="3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6336057" y="3022071"/>
              <a:ext cx="124534" cy="105595"/>
            </a:xfrm>
            <a:custGeom>
              <a:avLst/>
              <a:gdLst/>
              <a:ahLst/>
              <a:cxnLst/>
              <a:rect l="l" t="t" r="r" b="b"/>
              <a:pathLst>
                <a:path w="1085" h="920" extrusionOk="0">
                  <a:moveTo>
                    <a:pt x="1" y="0"/>
                  </a:moveTo>
                  <a:cubicBezTo>
                    <a:pt x="72" y="360"/>
                    <a:pt x="103" y="680"/>
                    <a:pt x="125" y="920"/>
                  </a:cubicBezTo>
                  <a:lnTo>
                    <a:pt x="791" y="920"/>
                  </a:lnTo>
                  <a:lnTo>
                    <a:pt x="791" y="316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E1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6333991" y="3011970"/>
              <a:ext cx="136241" cy="45452"/>
            </a:xfrm>
            <a:custGeom>
              <a:avLst/>
              <a:gdLst/>
              <a:ahLst/>
              <a:cxnLst/>
              <a:rect l="l" t="t" r="r" b="b"/>
              <a:pathLst>
                <a:path w="1187" h="396" extrusionOk="0">
                  <a:moveTo>
                    <a:pt x="1" y="0"/>
                  </a:moveTo>
                  <a:cubicBezTo>
                    <a:pt x="27" y="137"/>
                    <a:pt x="54" y="271"/>
                    <a:pt x="72" y="395"/>
                  </a:cubicBezTo>
                  <a:lnTo>
                    <a:pt x="813" y="39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5202169" y="2434753"/>
              <a:ext cx="1215609" cy="387259"/>
            </a:xfrm>
            <a:custGeom>
              <a:avLst/>
              <a:gdLst/>
              <a:ahLst/>
              <a:cxnLst/>
              <a:rect l="l" t="t" r="r" b="b"/>
              <a:pathLst>
                <a:path w="10591" h="3374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174"/>
                    <a:pt x="1793" y="977"/>
                    <a:pt x="2490" y="3032"/>
                  </a:cubicBezTo>
                  <a:cubicBezTo>
                    <a:pt x="3156" y="2206"/>
                    <a:pt x="4154" y="1532"/>
                    <a:pt x="5646" y="1532"/>
                  </a:cubicBezTo>
                  <a:cubicBezTo>
                    <a:pt x="7594" y="1532"/>
                    <a:pt x="8655" y="2380"/>
                    <a:pt x="9249" y="3374"/>
                  </a:cubicBezTo>
                  <a:lnTo>
                    <a:pt x="10590" y="3374"/>
                  </a:lnTo>
                  <a:cubicBezTo>
                    <a:pt x="10586" y="3365"/>
                    <a:pt x="10586" y="3360"/>
                    <a:pt x="10586" y="3351"/>
                  </a:cubicBezTo>
                  <a:cubicBezTo>
                    <a:pt x="10527" y="3036"/>
                    <a:pt x="10324" y="1993"/>
                    <a:pt x="9427" y="1505"/>
                  </a:cubicBezTo>
                  <a:cubicBezTo>
                    <a:pt x="8362" y="1012"/>
                    <a:pt x="7004" y="58"/>
                    <a:pt x="3134" y="58"/>
                  </a:cubicBezTo>
                  <a:cubicBezTo>
                    <a:pt x="2481" y="58"/>
                    <a:pt x="1381" y="36"/>
                    <a:pt x="0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5499098" y="2757279"/>
              <a:ext cx="710358" cy="710702"/>
            </a:xfrm>
            <a:custGeom>
              <a:avLst/>
              <a:gdLst/>
              <a:ahLst/>
              <a:cxnLst/>
              <a:rect l="l" t="t" r="r" b="b"/>
              <a:pathLst>
                <a:path w="6189" h="6192" extrusionOk="0">
                  <a:moveTo>
                    <a:pt x="3094" y="0"/>
                  </a:moveTo>
                  <a:cubicBezTo>
                    <a:pt x="1385" y="0"/>
                    <a:pt x="0" y="1385"/>
                    <a:pt x="0" y="3094"/>
                  </a:cubicBezTo>
                  <a:cubicBezTo>
                    <a:pt x="0" y="4806"/>
                    <a:pt x="1385" y="6191"/>
                    <a:pt x="3094" y="6191"/>
                  </a:cubicBezTo>
                  <a:cubicBezTo>
                    <a:pt x="4803" y="6191"/>
                    <a:pt x="6188" y="4806"/>
                    <a:pt x="6188" y="3094"/>
                  </a:cubicBezTo>
                  <a:cubicBezTo>
                    <a:pt x="6188" y="1385"/>
                    <a:pt x="4803" y="0"/>
                    <a:pt x="3094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628567" y="2880435"/>
              <a:ext cx="451420" cy="451994"/>
            </a:xfrm>
            <a:custGeom>
              <a:avLst/>
              <a:gdLst/>
              <a:ahLst/>
              <a:cxnLst/>
              <a:rect l="l" t="t" r="r" b="b"/>
              <a:pathLst>
                <a:path w="3933" h="3938" extrusionOk="0">
                  <a:moveTo>
                    <a:pt x="1966" y="1"/>
                  </a:moveTo>
                  <a:cubicBezTo>
                    <a:pt x="879" y="1"/>
                    <a:pt x="0" y="884"/>
                    <a:pt x="0" y="1972"/>
                  </a:cubicBezTo>
                  <a:cubicBezTo>
                    <a:pt x="0" y="3055"/>
                    <a:pt x="879" y="3938"/>
                    <a:pt x="1966" y="3938"/>
                  </a:cubicBezTo>
                  <a:cubicBezTo>
                    <a:pt x="3053" y="3938"/>
                    <a:pt x="3932" y="3055"/>
                    <a:pt x="3932" y="1972"/>
                  </a:cubicBezTo>
                  <a:cubicBezTo>
                    <a:pt x="3932" y="884"/>
                    <a:pt x="3053" y="1"/>
                    <a:pt x="196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70592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8" y="1"/>
                    <a:pt x="1" y="578"/>
                    <a:pt x="1" y="1293"/>
                  </a:cubicBezTo>
                  <a:cubicBezTo>
                    <a:pt x="1" y="2006"/>
                    <a:pt x="578" y="2584"/>
                    <a:pt x="1292" y="2584"/>
                  </a:cubicBezTo>
                  <a:cubicBezTo>
                    <a:pt x="2007" y="2584"/>
                    <a:pt x="2584" y="2006"/>
                    <a:pt x="2584" y="1293"/>
                  </a:cubicBezTo>
                  <a:cubicBezTo>
                    <a:pt x="2584" y="578"/>
                    <a:pt x="2007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646932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3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6" y="2127"/>
                  </a:lnTo>
                  <a:lnTo>
                    <a:pt x="1167" y="2277"/>
                  </a:lnTo>
                  <a:lnTo>
                    <a:pt x="630" y="3262"/>
                  </a:lnTo>
                  <a:lnTo>
                    <a:pt x="1016" y="3471"/>
                  </a:lnTo>
                  <a:lnTo>
                    <a:pt x="1717" y="2690"/>
                  </a:lnTo>
                  <a:lnTo>
                    <a:pt x="1922" y="2690"/>
                  </a:lnTo>
                  <a:lnTo>
                    <a:pt x="2623" y="3471"/>
                  </a:lnTo>
                  <a:lnTo>
                    <a:pt x="3009" y="3262"/>
                  </a:lnTo>
                  <a:lnTo>
                    <a:pt x="2472" y="2277"/>
                  </a:lnTo>
                  <a:lnTo>
                    <a:pt x="2508" y="2127"/>
                  </a:lnTo>
                  <a:lnTo>
                    <a:pt x="3639" y="1568"/>
                  </a:lnTo>
                  <a:lnTo>
                    <a:pt x="3559" y="1191"/>
                  </a:lnTo>
                  <a:lnTo>
                    <a:pt x="2365" y="1310"/>
                  </a:lnTo>
                  <a:lnTo>
                    <a:pt x="2201" y="1226"/>
                  </a:lnTo>
                  <a:lnTo>
                    <a:pt x="2037" y="58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5619385" y="2864710"/>
              <a:ext cx="480000" cy="480459"/>
            </a:xfrm>
            <a:custGeom>
              <a:avLst/>
              <a:gdLst/>
              <a:ahLst/>
              <a:cxnLst/>
              <a:rect l="l" t="t" r="r" b="b"/>
              <a:pathLst>
                <a:path w="4182" h="4186" extrusionOk="0">
                  <a:moveTo>
                    <a:pt x="2091" y="359"/>
                  </a:moveTo>
                  <a:cubicBezTo>
                    <a:pt x="3049" y="359"/>
                    <a:pt x="3826" y="1137"/>
                    <a:pt x="3826" y="2090"/>
                  </a:cubicBezTo>
                  <a:cubicBezTo>
                    <a:pt x="3826" y="3049"/>
                    <a:pt x="3049" y="3827"/>
                    <a:pt x="2091" y="3827"/>
                  </a:cubicBezTo>
                  <a:cubicBezTo>
                    <a:pt x="1132" y="3827"/>
                    <a:pt x="355" y="3049"/>
                    <a:pt x="355" y="2090"/>
                  </a:cubicBezTo>
                  <a:cubicBezTo>
                    <a:pt x="355" y="1137"/>
                    <a:pt x="1132" y="359"/>
                    <a:pt x="2091" y="359"/>
                  </a:cubicBezTo>
                  <a:close/>
                  <a:moveTo>
                    <a:pt x="2091" y="0"/>
                  </a:moveTo>
                  <a:cubicBezTo>
                    <a:pt x="937" y="0"/>
                    <a:pt x="1" y="941"/>
                    <a:pt x="1" y="2090"/>
                  </a:cubicBezTo>
                  <a:cubicBezTo>
                    <a:pt x="1" y="3245"/>
                    <a:pt x="937" y="4186"/>
                    <a:pt x="2091" y="4186"/>
                  </a:cubicBezTo>
                  <a:cubicBezTo>
                    <a:pt x="3244" y="4186"/>
                    <a:pt x="4182" y="3245"/>
                    <a:pt x="4182" y="2090"/>
                  </a:cubicBezTo>
                  <a:cubicBezTo>
                    <a:pt x="4182" y="941"/>
                    <a:pt x="3244" y="0"/>
                    <a:pt x="2091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5787994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1"/>
                  </a:moveTo>
                  <a:cubicBezTo>
                    <a:pt x="257" y="1"/>
                    <a:pt x="1" y="259"/>
                    <a:pt x="1" y="578"/>
                  </a:cubicBezTo>
                  <a:cubicBezTo>
                    <a:pt x="1" y="898"/>
                    <a:pt x="257" y="1156"/>
                    <a:pt x="577" y="1156"/>
                  </a:cubicBezTo>
                  <a:cubicBezTo>
                    <a:pt x="896" y="1156"/>
                    <a:pt x="1154" y="898"/>
                    <a:pt x="1154" y="578"/>
                  </a:cubicBezTo>
                  <a:cubicBezTo>
                    <a:pt x="1154" y="259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5821164" y="3074065"/>
              <a:ext cx="66227" cy="65882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88" y="0"/>
                  </a:moveTo>
                  <a:cubicBezTo>
                    <a:pt x="128" y="0"/>
                    <a:pt x="0" y="129"/>
                    <a:pt x="0" y="285"/>
                  </a:cubicBezTo>
                  <a:cubicBezTo>
                    <a:pt x="0" y="444"/>
                    <a:pt x="128" y="573"/>
                    <a:pt x="288" y="573"/>
                  </a:cubicBezTo>
                  <a:cubicBezTo>
                    <a:pt x="448" y="573"/>
                    <a:pt x="576" y="444"/>
                    <a:pt x="576" y="285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2783459" y="2757279"/>
              <a:ext cx="710702" cy="710702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8" y="0"/>
                  </a:moveTo>
                  <a:cubicBezTo>
                    <a:pt x="1389" y="0"/>
                    <a:pt x="0" y="1385"/>
                    <a:pt x="0" y="3094"/>
                  </a:cubicBezTo>
                  <a:cubicBezTo>
                    <a:pt x="0" y="4806"/>
                    <a:pt x="1389" y="6191"/>
                    <a:pt x="3098" y="6191"/>
                  </a:cubicBezTo>
                  <a:cubicBezTo>
                    <a:pt x="4806" y="6191"/>
                    <a:pt x="6191" y="4806"/>
                    <a:pt x="6191" y="3094"/>
                  </a:cubicBezTo>
                  <a:cubicBezTo>
                    <a:pt x="6191" y="1385"/>
                    <a:pt x="4806" y="0"/>
                    <a:pt x="3098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2912814" y="2880435"/>
              <a:ext cx="451994" cy="45199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71" y="1"/>
                  </a:moveTo>
                  <a:cubicBezTo>
                    <a:pt x="883" y="1"/>
                    <a:pt x="0" y="884"/>
                    <a:pt x="0" y="1972"/>
                  </a:cubicBezTo>
                  <a:cubicBezTo>
                    <a:pt x="0" y="3055"/>
                    <a:pt x="883" y="3938"/>
                    <a:pt x="1971" y="3938"/>
                  </a:cubicBezTo>
                  <a:cubicBezTo>
                    <a:pt x="3054" y="3938"/>
                    <a:pt x="3937" y="3055"/>
                    <a:pt x="3937" y="1972"/>
                  </a:cubicBezTo>
                  <a:cubicBezTo>
                    <a:pt x="3937" y="884"/>
                    <a:pt x="3054" y="1"/>
                    <a:pt x="197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299074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7" y="1"/>
                    <a:pt x="1" y="578"/>
                    <a:pt x="1" y="1293"/>
                  </a:cubicBezTo>
                  <a:cubicBezTo>
                    <a:pt x="1" y="2006"/>
                    <a:pt x="577" y="2584"/>
                    <a:pt x="1292" y="2584"/>
                  </a:cubicBezTo>
                  <a:cubicBezTo>
                    <a:pt x="2002" y="2584"/>
                    <a:pt x="2584" y="2006"/>
                    <a:pt x="2584" y="1293"/>
                  </a:cubicBezTo>
                  <a:cubicBezTo>
                    <a:pt x="2584" y="578"/>
                    <a:pt x="2002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2931637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4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2" y="2127"/>
                  </a:lnTo>
                  <a:lnTo>
                    <a:pt x="1168" y="2277"/>
                  </a:lnTo>
                  <a:lnTo>
                    <a:pt x="631" y="3262"/>
                  </a:lnTo>
                  <a:lnTo>
                    <a:pt x="1016" y="3471"/>
                  </a:lnTo>
                  <a:lnTo>
                    <a:pt x="1718" y="2690"/>
                  </a:lnTo>
                  <a:lnTo>
                    <a:pt x="1917" y="2690"/>
                  </a:lnTo>
                  <a:lnTo>
                    <a:pt x="2624" y="3471"/>
                  </a:lnTo>
                  <a:lnTo>
                    <a:pt x="3005" y="3262"/>
                  </a:lnTo>
                  <a:lnTo>
                    <a:pt x="2468" y="2277"/>
                  </a:lnTo>
                  <a:lnTo>
                    <a:pt x="2503" y="2127"/>
                  </a:lnTo>
                  <a:lnTo>
                    <a:pt x="3640" y="1568"/>
                  </a:lnTo>
                  <a:lnTo>
                    <a:pt x="3556" y="1191"/>
                  </a:lnTo>
                  <a:lnTo>
                    <a:pt x="2366" y="1310"/>
                  </a:lnTo>
                  <a:lnTo>
                    <a:pt x="2202" y="1226"/>
                  </a:lnTo>
                  <a:lnTo>
                    <a:pt x="2038" y="58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2903631" y="2864710"/>
              <a:ext cx="480459" cy="480459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5" y="359"/>
                  </a:moveTo>
                  <a:cubicBezTo>
                    <a:pt x="3054" y="359"/>
                    <a:pt x="3831" y="1137"/>
                    <a:pt x="3831" y="2090"/>
                  </a:cubicBezTo>
                  <a:cubicBezTo>
                    <a:pt x="3831" y="3049"/>
                    <a:pt x="3054" y="3827"/>
                    <a:pt x="2095" y="3827"/>
                  </a:cubicBezTo>
                  <a:cubicBezTo>
                    <a:pt x="1137" y="3827"/>
                    <a:pt x="360" y="3049"/>
                    <a:pt x="360" y="2090"/>
                  </a:cubicBezTo>
                  <a:cubicBezTo>
                    <a:pt x="360" y="1137"/>
                    <a:pt x="1137" y="359"/>
                    <a:pt x="2095" y="359"/>
                  </a:cubicBezTo>
                  <a:close/>
                  <a:moveTo>
                    <a:pt x="2095" y="0"/>
                  </a:moveTo>
                  <a:cubicBezTo>
                    <a:pt x="941" y="0"/>
                    <a:pt x="0" y="941"/>
                    <a:pt x="0" y="2090"/>
                  </a:cubicBezTo>
                  <a:cubicBezTo>
                    <a:pt x="0" y="3245"/>
                    <a:pt x="941" y="4186"/>
                    <a:pt x="2095" y="4186"/>
                  </a:cubicBezTo>
                  <a:cubicBezTo>
                    <a:pt x="3249" y="4186"/>
                    <a:pt x="4185" y="3245"/>
                    <a:pt x="4185" y="2090"/>
                  </a:cubicBezTo>
                  <a:cubicBezTo>
                    <a:pt x="4185" y="941"/>
                    <a:pt x="3249" y="0"/>
                    <a:pt x="2095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3072699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1"/>
                  </a:moveTo>
                  <a:cubicBezTo>
                    <a:pt x="258" y="1"/>
                    <a:pt x="0" y="259"/>
                    <a:pt x="0" y="578"/>
                  </a:cubicBezTo>
                  <a:cubicBezTo>
                    <a:pt x="0" y="898"/>
                    <a:pt x="258" y="1156"/>
                    <a:pt x="578" y="1156"/>
                  </a:cubicBezTo>
                  <a:cubicBezTo>
                    <a:pt x="897" y="1156"/>
                    <a:pt x="1155" y="898"/>
                    <a:pt x="1155" y="578"/>
                  </a:cubicBezTo>
                  <a:cubicBezTo>
                    <a:pt x="1155" y="259"/>
                    <a:pt x="897" y="1"/>
                    <a:pt x="578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105755" y="3074065"/>
              <a:ext cx="65997" cy="65882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290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4"/>
                    <a:pt x="130" y="573"/>
                    <a:pt x="290" y="573"/>
                  </a:cubicBezTo>
                  <a:cubicBezTo>
                    <a:pt x="445" y="573"/>
                    <a:pt x="574" y="444"/>
                    <a:pt x="574" y="285"/>
                  </a:cubicBezTo>
                  <a:cubicBezTo>
                    <a:pt x="574" y="129"/>
                    <a:pt x="445" y="0"/>
                    <a:pt x="290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6120045" y="2544251"/>
              <a:ext cx="255954" cy="240918"/>
            </a:xfrm>
            <a:custGeom>
              <a:avLst/>
              <a:gdLst/>
              <a:ahLst/>
              <a:cxnLst/>
              <a:rect l="l" t="t" r="r" b="b"/>
              <a:pathLst>
                <a:path w="2230" h="2099" extrusionOk="0">
                  <a:moveTo>
                    <a:pt x="285" y="1"/>
                  </a:moveTo>
                  <a:cubicBezTo>
                    <a:pt x="258" y="19"/>
                    <a:pt x="236" y="36"/>
                    <a:pt x="219" y="58"/>
                  </a:cubicBezTo>
                  <a:cubicBezTo>
                    <a:pt x="148" y="129"/>
                    <a:pt x="103" y="222"/>
                    <a:pt x="76" y="329"/>
                  </a:cubicBezTo>
                  <a:cubicBezTo>
                    <a:pt x="1" y="675"/>
                    <a:pt x="170" y="1141"/>
                    <a:pt x="502" y="1514"/>
                  </a:cubicBezTo>
                  <a:cubicBezTo>
                    <a:pt x="586" y="1586"/>
                    <a:pt x="662" y="1660"/>
                    <a:pt x="738" y="1736"/>
                  </a:cubicBezTo>
                  <a:cubicBezTo>
                    <a:pt x="1024" y="1972"/>
                    <a:pt x="1343" y="2099"/>
                    <a:pt x="1612" y="2099"/>
                  </a:cubicBezTo>
                  <a:cubicBezTo>
                    <a:pt x="1793" y="2099"/>
                    <a:pt x="1952" y="2042"/>
                    <a:pt x="2065" y="1922"/>
                  </a:cubicBezTo>
                  <a:cubicBezTo>
                    <a:pt x="2136" y="1852"/>
                    <a:pt x="2184" y="1758"/>
                    <a:pt x="2207" y="1652"/>
                  </a:cubicBezTo>
                  <a:cubicBezTo>
                    <a:pt x="2229" y="1554"/>
                    <a:pt x="2229" y="1443"/>
                    <a:pt x="2216" y="1332"/>
                  </a:cubicBezTo>
                  <a:cubicBezTo>
                    <a:pt x="2043" y="1039"/>
                    <a:pt x="1794" y="746"/>
                    <a:pt x="1430" y="551"/>
                  </a:cubicBezTo>
                  <a:cubicBezTo>
                    <a:pt x="1098" y="396"/>
                    <a:pt x="738" y="201"/>
                    <a:pt x="285" y="1"/>
                  </a:cubicBezTo>
                  <a:close/>
                </a:path>
              </a:pathLst>
            </a:custGeom>
            <a:solidFill>
              <a:srgbClr val="CEA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6126817" y="2547809"/>
              <a:ext cx="242984" cy="230129"/>
            </a:xfrm>
            <a:custGeom>
              <a:avLst/>
              <a:gdLst/>
              <a:ahLst/>
              <a:cxnLst/>
              <a:rect l="l" t="t" r="r" b="b"/>
              <a:pathLst>
                <a:path w="2117" h="2005" extrusionOk="0">
                  <a:moveTo>
                    <a:pt x="302" y="0"/>
                  </a:moveTo>
                  <a:cubicBezTo>
                    <a:pt x="267" y="23"/>
                    <a:pt x="240" y="49"/>
                    <a:pt x="208" y="76"/>
                  </a:cubicBezTo>
                  <a:cubicBezTo>
                    <a:pt x="146" y="147"/>
                    <a:pt x="101" y="232"/>
                    <a:pt x="80" y="330"/>
                  </a:cubicBezTo>
                  <a:cubicBezTo>
                    <a:pt x="0" y="676"/>
                    <a:pt x="191" y="1155"/>
                    <a:pt x="554" y="1518"/>
                  </a:cubicBezTo>
                  <a:cubicBezTo>
                    <a:pt x="790" y="1758"/>
                    <a:pt x="1065" y="1922"/>
                    <a:pt x="1332" y="1981"/>
                  </a:cubicBezTo>
                  <a:cubicBezTo>
                    <a:pt x="1403" y="1996"/>
                    <a:pt x="1471" y="2004"/>
                    <a:pt x="1536" y="2004"/>
                  </a:cubicBezTo>
                  <a:cubicBezTo>
                    <a:pt x="1708" y="2004"/>
                    <a:pt x="1854" y="1949"/>
                    <a:pt x="1957" y="1842"/>
                  </a:cubicBezTo>
                  <a:cubicBezTo>
                    <a:pt x="2019" y="1776"/>
                    <a:pt x="2064" y="1692"/>
                    <a:pt x="2086" y="1590"/>
                  </a:cubicBezTo>
                  <a:cubicBezTo>
                    <a:pt x="2117" y="1461"/>
                    <a:pt x="2108" y="1315"/>
                    <a:pt x="2068" y="1159"/>
                  </a:cubicBezTo>
                  <a:cubicBezTo>
                    <a:pt x="1899" y="915"/>
                    <a:pt x="1678" y="684"/>
                    <a:pt x="1371" y="520"/>
                  </a:cubicBezTo>
                  <a:cubicBezTo>
                    <a:pt x="1060" y="373"/>
                    <a:pt x="719" y="191"/>
                    <a:pt x="302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6134393" y="2552400"/>
              <a:ext cx="229325" cy="218077"/>
            </a:xfrm>
            <a:custGeom>
              <a:avLst/>
              <a:gdLst/>
              <a:ahLst/>
              <a:cxnLst/>
              <a:rect l="l" t="t" r="r" b="b"/>
              <a:pathLst>
                <a:path w="1998" h="1900" extrusionOk="0">
                  <a:moveTo>
                    <a:pt x="316" y="1"/>
                  </a:moveTo>
                  <a:cubicBezTo>
                    <a:pt x="271" y="23"/>
                    <a:pt x="231" y="54"/>
                    <a:pt x="195" y="89"/>
                  </a:cubicBezTo>
                  <a:cubicBezTo>
                    <a:pt x="138" y="151"/>
                    <a:pt x="98" y="227"/>
                    <a:pt x="76" y="321"/>
                  </a:cubicBezTo>
                  <a:cubicBezTo>
                    <a:pt x="0" y="644"/>
                    <a:pt x="182" y="1097"/>
                    <a:pt x="524" y="1443"/>
                  </a:cubicBezTo>
                  <a:cubicBezTo>
                    <a:pt x="746" y="1665"/>
                    <a:pt x="1008" y="1820"/>
                    <a:pt x="1260" y="1878"/>
                  </a:cubicBezTo>
                  <a:cubicBezTo>
                    <a:pt x="1328" y="1893"/>
                    <a:pt x="1392" y="1900"/>
                    <a:pt x="1453" y="1900"/>
                  </a:cubicBezTo>
                  <a:cubicBezTo>
                    <a:pt x="1612" y="1900"/>
                    <a:pt x="1744" y="1849"/>
                    <a:pt x="1838" y="1749"/>
                  </a:cubicBezTo>
                  <a:cubicBezTo>
                    <a:pt x="1900" y="1687"/>
                    <a:pt x="1940" y="1612"/>
                    <a:pt x="1958" y="1519"/>
                  </a:cubicBezTo>
                  <a:cubicBezTo>
                    <a:pt x="1998" y="1359"/>
                    <a:pt x="1971" y="1168"/>
                    <a:pt x="1891" y="972"/>
                  </a:cubicBezTo>
                  <a:cubicBezTo>
                    <a:pt x="1740" y="786"/>
                    <a:pt x="1465" y="529"/>
                    <a:pt x="1225" y="396"/>
                  </a:cubicBezTo>
                  <a:cubicBezTo>
                    <a:pt x="932" y="263"/>
                    <a:pt x="711" y="116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2752814" y="2456102"/>
              <a:ext cx="75409" cy="229899"/>
            </a:xfrm>
            <a:custGeom>
              <a:avLst/>
              <a:gdLst/>
              <a:ahLst/>
              <a:cxnLst/>
              <a:rect l="l" t="t" r="r" b="b"/>
              <a:pathLst>
                <a:path w="657" h="2003" extrusionOk="0">
                  <a:moveTo>
                    <a:pt x="378" y="1"/>
                  </a:moveTo>
                  <a:cubicBezTo>
                    <a:pt x="138" y="1"/>
                    <a:pt x="40" y="617"/>
                    <a:pt x="23" y="986"/>
                  </a:cubicBezTo>
                  <a:cubicBezTo>
                    <a:pt x="1" y="1354"/>
                    <a:pt x="32" y="1989"/>
                    <a:pt x="276" y="2002"/>
                  </a:cubicBezTo>
                  <a:lnTo>
                    <a:pt x="280" y="2002"/>
                  </a:lnTo>
                  <a:cubicBezTo>
                    <a:pt x="519" y="2002"/>
                    <a:pt x="617" y="1385"/>
                    <a:pt x="636" y="1017"/>
                  </a:cubicBezTo>
                  <a:cubicBezTo>
                    <a:pt x="657" y="644"/>
                    <a:pt x="626" y="14"/>
                    <a:pt x="382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2755913" y="2464251"/>
              <a:ext cx="61176" cy="213601"/>
            </a:xfrm>
            <a:custGeom>
              <a:avLst/>
              <a:gdLst/>
              <a:ahLst/>
              <a:cxnLst/>
              <a:rect l="l" t="t" r="r" b="b"/>
              <a:pathLst>
                <a:path w="533" h="1861" extrusionOk="0">
                  <a:moveTo>
                    <a:pt x="312" y="1"/>
                  </a:moveTo>
                  <a:cubicBezTo>
                    <a:pt x="184" y="1"/>
                    <a:pt x="58" y="410"/>
                    <a:pt x="31" y="915"/>
                  </a:cubicBezTo>
                  <a:cubicBezTo>
                    <a:pt x="0" y="1430"/>
                    <a:pt x="85" y="1857"/>
                    <a:pt x="218" y="1861"/>
                  </a:cubicBezTo>
                  <a:cubicBezTo>
                    <a:pt x="219" y="1861"/>
                    <a:pt x="220" y="1861"/>
                    <a:pt x="222" y="1861"/>
                  </a:cubicBezTo>
                  <a:cubicBezTo>
                    <a:pt x="349" y="1861"/>
                    <a:pt x="476" y="1452"/>
                    <a:pt x="502" y="942"/>
                  </a:cubicBezTo>
                  <a:cubicBezTo>
                    <a:pt x="533" y="427"/>
                    <a:pt x="449" y="5"/>
                    <a:pt x="316" y="1"/>
                  </a:cubicBezTo>
                  <a:cubicBezTo>
                    <a:pt x="314" y="1"/>
                    <a:pt x="313" y="1"/>
                    <a:pt x="31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4914536" y="2314122"/>
              <a:ext cx="225079" cy="215437"/>
            </a:xfrm>
            <a:custGeom>
              <a:avLst/>
              <a:gdLst/>
              <a:ahLst/>
              <a:cxnLst/>
              <a:rect l="l" t="t" r="r" b="b"/>
              <a:pathLst>
                <a:path w="1961" h="1877" extrusionOk="0">
                  <a:moveTo>
                    <a:pt x="676" y="1"/>
                  </a:moveTo>
                  <a:cubicBezTo>
                    <a:pt x="274" y="1"/>
                    <a:pt x="1" y="300"/>
                    <a:pt x="251" y="1229"/>
                  </a:cubicBezTo>
                  <a:cubicBezTo>
                    <a:pt x="384" y="1229"/>
                    <a:pt x="593" y="1287"/>
                    <a:pt x="593" y="1287"/>
                  </a:cubicBezTo>
                  <a:lnTo>
                    <a:pt x="664" y="1580"/>
                  </a:lnTo>
                  <a:cubicBezTo>
                    <a:pt x="664" y="1580"/>
                    <a:pt x="1085" y="1876"/>
                    <a:pt x="1458" y="1876"/>
                  </a:cubicBezTo>
                  <a:cubicBezTo>
                    <a:pt x="1668" y="1876"/>
                    <a:pt x="1863" y="1783"/>
                    <a:pt x="1961" y="1491"/>
                  </a:cubicBezTo>
                  <a:lnTo>
                    <a:pt x="1539" y="936"/>
                  </a:lnTo>
                  <a:cubicBezTo>
                    <a:pt x="1539" y="936"/>
                    <a:pt x="1822" y="381"/>
                    <a:pt x="1197" y="123"/>
                  </a:cubicBezTo>
                  <a:cubicBezTo>
                    <a:pt x="1019" y="49"/>
                    <a:pt x="838" y="1"/>
                    <a:pt x="676" y="1"/>
                  </a:cubicBez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4023861" y="2455184"/>
              <a:ext cx="204878" cy="53486"/>
            </a:xfrm>
            <a:custGeom>
              <a:avLst/>
              <a:gdLst/>
              <a:ahLst/>
              <a:cxnLst/>
              <a:rect l="l" t="t" r="r" b="b"/>
              <a:pathLst>
                <a:path w="1785" h="466" extrusionOk="0">
                  <a:moveTo>
                    <a:pt x="214" y="0"/>
                  </a:moveTo>
                  <a:cubicBezTo>
                    <a:pt x="93" y="0"/>
                    <a:pt x="1" y="98"/>
                    <a:pt x="1" y="217"/>
                  </a:cubicBezTo>
                  <a:lnTo>
                    <a:pt x="1" y="248"/>
                  </a:lnTo>
                  <a:cubicBezTo>
                    <a:pt x="1" y="369"/>
                    <a:pt x="93" y="466"/>
                    <a:pt x="214" y="466"/>
                  </a:cubicBezTo>
                  <a:lnTo>
                    <a:pt x="1566" y="466"/>
                  </a:lnTo>
                  <a:cubicBezTo>
                    <a:pt x="1687" y="466"/>
                    <a:pt x="1785" y="369"/>
                    <a:pt x="1785" y="248"/>
                  </a:cubicBezTo>
                  <a:lnTo>
                    <a:pt x="1785" y="217"/>
                  </a:lnTo>
                  <a:cubicBezTo>
                    <a:pt x="1785" y="98"/>
                    <a:pt x="1687" y="0"/>
                    <a:pt x="1566" y="0"/>
                  </a:cubicBezTo>
                  <a:close/>
                </a:path>
              </a:pathLst>
            </a:custGeom>
            <a:solidFill>
              <a:srgbClr val="CA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70" name="Google Shape;1970;p66"/>
          <p:cNvCxnSpPr/>
          <p:nvPr/>
        </p:nvCxnSpPr>
        <p:spPr>
          <a:xfrm rot="-5400000">
            <a:off x="5493326" y="3587292"/>
            <a:ext cx="1398600" cy="281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71" name="Google Shape;1971;p66"/>
          <p:cNvSpPr/>
          <p:nvPr/>
        </p:nvSpPr>
        <p:spPr>
          <a:xfrm>
            <a:off x="5909472" y="3885968"/>
            <a:ext cx="701929" cy="664857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31" y="1"/>
                  <a:pt x="1" y="2127"/>
                  <a:pt x="1" y="4751"/>
                </a:cubicBezTo>
                <a:cubicBezTo>
                  <a:pt x="1" y="7373"/>
                  <a:pt x="2131" y="9499"/>
                  <a:pt x="4749" y="9499"/>
                </a:cubicBezTo>
                <a:cubicBezTo>
                  <a:pt x="7373" y="9499"/>
                  <a:pt x="9498" y="7373"/>
                  <a:pt x="9498" y="4751"/>
                </a:cubicBezTo>
                <a:cubicBezTo>
                  <a:pt x="9498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6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Filtrlash imkonyatlari</a:t>
            </a:r>
            <a:endParaRPr dirty="0"/>
          </a:p>
        </p:txBody>
      </p:sp>
      <p:sp>
        <p:nvSpPr>
          <p:cNvPr id="1973" name="Google Shape;1973;p66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</a:t>
            </a:r>
            <a:endParaRPr dirty="0"/>
          </a:p>
        </p:txBody>
      </p:sp>
      <p:sp>
        <p:nvSpPr>
          <p:cNvPr id="1974" name="Google Shape;1974;p66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Medel orqali filtrlash</a:t>
            </a:r>
            <a:endParaRPr dirty="0"/>
          </a:p>
        </p:txBody>
      </p:sp>
      <p:sp>
        <p:nvSpPr>
          <p:cNvPr id="1975" name="Google Shape;1975;p66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Eshiklar soni</a:t>
            </a:r>
            <a:endParaRPr dirty="0"/>
          </a:p>
        </p:txBody>
      </p:sp>
      <p:sp>
        <p:nvSpPr>
          <p:cNvPr id="1976" name="Google Shape;1976;p66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Eshiklar</a:t>
            </a:r>
            <a:endParaRPr dirty="0"/>
          </a:p>
        </p:txBody>
      </p:sp>
      <p:sp>
        <p:nvSpPr>
          <p:cNvPr id="1977" name="Google Shape;1977;p66"/>
          <p:cNvSpPr txBox="1">
            <a:spLocks noGrp="1"/>
          </p:cNvSpPr>
          <p:nvPr>
            <p:ph type="subTitle" idx="5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Divigatel</a:t>
            </a:r>
            <a:endParaRPr dirty="0"/>
          </a:p>
        </p:txBody>
      </p:sp>
      <p:sp>
        <p:nvSpPr>
          <p:cNvPr id="1978" name="Google Shape;1978;p66"/>
          <p:cNvSpPr txBox="1">
            <a:spLocks noGrp="1"/>
          </p:cNvSpPr>
          <p:nvPr>
            <p:ph type="subTitle" idx="6"/>
          </p:nvPr>
        </p:nvSpPr>
        <p:spPr>
          <a:xfrm>
            <a:off x="6677219" y="3345546"/>
            <a:ext cx="1655700" cy="3575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Yolovchilar soni</a:t>
            </a:r>
            <a:endParaRPr dirty="0"/>
          </a:p>
        </p:txBody>
      </p:sp>
      <p:sp>
        <p:nvSpPr>
          <p:cNvPr id="1979" name="Google Shape;1979;p66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 smtClean="0"/>
              <a:t>Yolovchilar soni</a:t>
            </a:r>
            <a:endParaRPr dirty="0"/>
          </a:p>
        </p:txBody>
      </p:sp>
      <p:sp>
        <p:nvSpPr>
          <p:cNvPr id="1980" name="Google Shape;1980;p66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Divigatel ot kuchi</a:t>
            </a:r>
            <a:endParaRPr dirty="0"/>
          </a:p>
        </p:txBody>
      </p:sp>
      <p:sp>
        <p:nvSpPr>
          <p:cNvPr id="1981" name="Google Shape;1981;p66"/>
          <p:cNvSpPr/>
          <p:nvPr/>
        </p:nvSpPr>
        <p:spPr>
          <a:xfrm>
            <a:off x="2557125" y="1425495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2" name="Google Shape;1982;p66"/>
          <p:cNvCxnSpPr/>
          <p:nvPr/>
        </p:nvCxnSpPr>
        <p:spPr>
          <a:xfrm flipH="1">
            <a:off x="4814430" y="1783726"/>
            <a:ext cx="1115400" cy="110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83" name="Google Shape;1983;p66"/>
          <p:cNvCxnSpPr/>
          <p:nvPr/>
        </p:nvCxnSpPr>
        <p:spPr>
          <a:xfrm>
            <a:off x="3255843" y="1791354"/>
            <a:ext cx="1169100" cy="664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84" name="Google Shape;1984;p66"/>
          <p:cNvCxnSpPr/>
          <p:nvPr/>
        </p:nvCxnSpPr>
        <p:spPr>
          <a:xfrm rot="-5400000">
            <a:off x="3044391" y="3394978"/>
            <a:ext cx="1061400" cy="789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5" name="Google Shape;1985;p66"/>
          <p:cNvSpPr/>
          <p:nvPr/>
        </p:nvSpPr>
        <p:spPr>
          <a:xfrm>
            <a:off x="2557137" y="3876301"/>
            <a:ext cx="701929" cy="701931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26" y="1"/>
                  <a:pt x="0" y="2127"/>
                  <a:pt x="0" y="4751"/>
                </a:cubicBezTo>
                <a:cubicBezTo>
                  <a:pt x="0" y="7373"/>
                  <a:pt x="2126" y="9499"/>
                  <a:pt x="4749" y="9499"/>
                </a:cubicBezTo>
                <a:cubicBezTo>
                  <a:pt x="7373" y="9499"/>
                  <a:pt x="9499" y="7373"/>
                  <a:pt x="9499" y="4751"/>
                </a:cubicBezTo>
                <a:cubicBezTo>
                  <a:pt x="9499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66"/>
          <p:cNvSpPr/>
          <p:nvPr/>
        </p:nvSpPr>
        <p:spPr>
          <a:xfrm>
            <a:off x="6076938" y="4034911"/>
            <a:ext cx="366995" cy="366982"/>
          </a:xfrm>
          <a:custGeom>
            <a:avLst/>
            <a:gdLst/>
            <a:ahLst/>
            <a:cxnLst/>
            <a:rect l="l" t="t" r="r" b="b"/>
            <a:pathLst>
              <a:path w="5496" h="5496" extrusionOk="0">
                <a:moveTo>
                  <a:pt x="2047" y="316"/>
                </a:moveTo>
                <a:lnTo>
                  <a:pt x="2047" y="316"/>
                </a:lnTo>
                <a:cubicBezTo>
                  <a:pt x="1820" y="538"/>
                  <a:pt x="1629" y="866"/>
                  <a:pt x="1496" y="1270"/>
                </a:cubicBezTo>
                <a:cubicBezTo>
                  <a:pt x="1230" y="1177"/>
                  <a:pt x="1027" y="1075"/>
                  <a:pt x="910" y="1012"/>
                </a:cubicBezTo>
                <a:cubicBezTo>
                  <a:pt x="1217" y="688"/>
                  <a:pt x="1607" y="445"/>
                  <a:pt x="2047" y="316"/>
                </a:cubicBezTo>
                <a:close/>
                <a:moveTo>
                  <a:pt x="3450" y="316"/>
                </a:moveTo>
                <a:lnTo>
                  <a:pt x="3450" y="316"/>
                </a:lnTo>
                <a:cubicBezTo>
                  <a:pt x="3866" y="440"/>
                  <a:pt x="4239" y="662"/>
                  <a:pt x="4542" y="964"/>
                </a:cubicBezTo>
                <a:cubicBezTo>
                  <a:pt x="4364" y="1092"/>
                  <a:pt x="4182" y="1190"/>
                  <a:pt x="4000" y="1270"/>
                </a:cubicBezTo>
                <a:cubicBezTo>
                  <a:pt x="3862" y="866"/>
                  <a:pt x="3676" y="538"/>
                  <a:pt x="3450" y="316"/>
                </a:cubicBezTo>
                <a:close/>
                <a:moveTo>
                  <a:pt x="2637" y="227"/>
                </a:moveTo>
                <a:lnTo>
                  <a:pt x="2637" y="1505"/>
                </a:lnTo>
                <a:cubicBezTo>
                  <a:pt x="2295" y="1487"/>
                  <a:pt x="1980" y="1421"/>
                  <a:pt x="1709" y="1341"/>
                </a:cubicBezTo>
                <a:cubicBezTo>
                  <a:pt x="1918" y="725"/>
                  <a:pt x="2256" y="299"/>
                  <a:pt x="2637" y="227"/>
                </a:cubicBezTo>
                <a:close/>
                <a:moveTo>
                  <a:pt x="2859" y="227"/>
                </a:moveTo>
                <a:cubicBezTo>
                  <a:pt x="3241" y="299"/>
                  <a:pt x="3583" y="733"/>
                  <a:pt x="3791" y="1350"/>
                </a:cubicBezTo>
                <a:cubicBezTo>
                  <a:pt x="3471" y="1456"/>
                  <a:pt x="3157" y="1505"/>
                  <a:pt x="2859" y="1510"/>
                </a:cubicBezTo>
                <a:lnTo>
                  <a:pt x="2859" y="227"/>
                </a:lnTo>
                <a:close/>
                <a:moveTo>
                  <a:pt x="765" y="1182"/>
                </a:moveTo>
                <a:cubicBezTo>
                  <a:pt x="884" y="1248"/>
                  <a:pt x="1115" y="1368"/>
                  <a:pt x="1435" y="1479"/>
                </a:cubicBezTo>
                <a:cubicBezTo>
                  <a:pt x="1337" y="1825"/>
                  <a:pt x="1279" y="2220"/>
                  <a:pt x="1270" y="2637"/>
                </a:cubicBezTo>
                <a:lnTo>
                  <a:pt x="222" y="2637"/>
                </a:lnTo>
                <a:cubicBezTo>
                  <a:pt x="245" y="2091"/>
                  <a:pt x="445" y="1585"/>
                  <a:pt x="765" y="1182"/>
                </a:cubicBezTo>
                <a:close/>
                <a:moveTo>
                  <a:pt x="1643" y="1545"/>
                </a:moveTo>
                <a:cubicBezTo>
                  <a:pt x="1936" y="1634"/>
                  <a:pt x="2273" y="1705"/>
                  <a:pt x="2637" y="1723"/>
                </a:cubicBezTo>
                <a:lnTo>
                  <a:pt x="2637" y="2637"/>
                </a:lnTo>
                <a:lnTo>
                  <a:pt x="1492" y="2637"/>
                </a:lnTo>
                <a:cubicBezTo>
                  <a:pt x="1501" y="2247"/>
                  <a:pt x="1554" y="1878"/>
                  <a:pt x="1643" y="1545"/>
                </a:cubicBezTo>
                <a:close/>
                <a:moveTo>
                  <a:pt x="3854" y="1559"/>
                </a:moveTo>
                <a:cubicBezTo>
                  <a:pt x="3942" y="1887"/>
                  <a:pt x="3995" y="2251"/>
                  <a:pt x="4004" y="2637"/>
                </a:cubicBezTo>
                <a:lnTo>
                  <a:pt x="2859" y="2637"/>
                </a:lnTo>
                <a:lnTo>
                  <a:pt x="2859" y="1727"/>
                </a:lnTo>
                <a:cubicBezTo>
                  <a:pt x="3178" y="1723"/>
                  <a:pt x="3516" y="1674"/>
                  <a:pt x="3854" y="1559"/>
                </a:cubicBezTo>
                <a:close/>
                <a:moveTo>
                  <a:pt x="4688" y="1128"/>
                </a:moveTo>
                <a:cubicBezTo>
                  <a:pt x="5034" y="1541"/>
                  <a:pt x="5251" y="2065"/>
                  <a:pt x="5274" y="2637"/>
                </a:cubicBezTo>
                <a:lnTo>
                  <a:pt x="4226" y="2637"/>
                </a:lnTo>
                <a:cubicBezTo>
                  <a:pt x="4217" y="2220"/>
                  <a:pt x="4159" y="1825"/>
                  <a:pt x="4062" y="1479"/>
                </a:cubicBezTo>
                <a:cubicBezTo>
                  <a:pt x="4275" y="1390"/>
                  <a:pt x="4483" y="1274"/>
                  <a:pt x="4688" y="1128"/>
                </a:cubicBezTo>
                <a:close/>
                <a:moveTo>
                  <a:pt x="2637" y="2855"/>
                </a:moveTo>
                <a:lnTo>
                  <a:pt x="2637" y="3587"/>
                </a:lnTo>
                <a:cubicBezTo>
                  <a:pt x="2608" y="3586"/>
                  <a:pt x="2579" y="3586"/>
                  <a:pt x="2550" y="3586"/>
                </a:cubicBezTo>
                <a:cubicBezTo>
                  <a:pt x="2243" y="3586"/>
                  <a:pt x="1918" y="3627"/>
                  <a:pt x="1590" y="3729"/>
                </a:cubicBezTo>
                <a:cubicBezTo>
                  <a:pt x="1533" y="3458"/>
                  <a:pt x="1496" y="3161"/>
                  <a:pt x="1492" y="2855"/>
                </a:cubicBezTo>
                <a:close/>
                <a:moveTo>
                  <a:pt x="4004" y="2855"/>
                </a:moveTo>
                <a:cubicBezTo>
                  <a:pt x="4000" y="3196"/>
                  <a:pt x="3956" y="3525"/>
                  <a:pt x="3885" y="3818"/>
                </a:cubicBezTo>
                <a:cubicBezTo>
                  <a:pt x="3596" y="3720"/>
                  <a:pt x="3245" y="3632"/>
                  <a:pt x="2859" y="3601"/>
                </a:cubicBezTo>
                <a:lnTo>
                  <a:pt x="2859" y="2855"/>
                </a:lnTo>
                <a:close/>
                <a:moveTo>
                  <a:pt x="1270" y="2855"/>
                </a:moveTo>
                <a:cubicBezTo>
                  <a:pt x="1279" y="3192"/>
                  <a:pt x="1314" y="3507"/>
                  <a:pt x="1381" y="3800"/>
                </a:cubicBezTo>
                <a:cubicBezTo>
                  <a:pt x="1142" y="3894"/>
                  <a:pt x="906" y="4017"/>
                  <a:pt x="675" y="4187"/>
                </a:cubicBezTo>
                <a:lnTo>
                  <a:pt x="671" y="4187"/>
                </a:lnTo>
                <a:cubicBezTo>
                  <a:pt x="404" y="3804"/>
                  <a:pt x="245" y="3351"/>
                  <a:pt x="222" y="2855"/>
                </a:cubicBezTo>
                <a:close/>
                <a:moveTo>
                  <a:pt x="5274" y="2855"/>
                </a:moveTo>
                <a:cubicBezTo>
                  <a:pt x="5251" y="3414"/>
                  <a:pt x="5048" y="3925"/>
                  <a:pt x="4714" y="4333"/>
                </a:cubicBezTo>
                <a:cubicBezTo>
                  <a:pt x="4749" y="4279"/>
                  <a:pt x="4732" y="4213"/>
                  <a:pt x="4683" y="4181"/>
                </a:cubicBezTo>
                <a:cubicBezTo>
                  <a:pt x="4675" y="4177"/>
                  <a:pt x="4452" y="4040"/>
                  <a:pt x="4093" y="3898"/>
                </a:cubicBezTo>
                <a:cubicBezTo>
                  <a:pt x="4173" y="3578"/>
                  <a:pt x="4217" y="3228"/>
                  <a:pt x="4226" y="2855"/>
                </a:cubicBezTo>
                <a:close/>
                <a:moveTo>
                  <a:pt x="1435" y="4017"/>
                </a:moveTo>
                <a:cubicBezTo>
                  <a:pt x="1568" y="4510"/>
                  <a:pt x="1785" y="4918"/>
                  <a:pt x="2047" y="5176"/>
                </a:cubicBezTo>
                <a:cubicBezTo>
                  <a:pt x="1554" y="5033"/>
                  <a:pt x="1123" y="4746"/>
                  <a:pt x="804" y="4359"/>
                </a:cubicBezTo>
                <a:cubicBezTo>
                  <a:pt x="1008" y="4213"/>
                  <a:pt x="1221" y="4101"/>
                  <a:pt x="1435" y="4017"/>
                </a:cubicBezTo>
                <a:close/>
                <a:moveTo>
                  <a:pt x="4036" y="4111"/>
                </a:moveTo>
                <a:cubicBezTo>
                  <a:pt x="4360" y="4240"/>
                  <a:pt x="4559" y="4363"/>
                  <a:pt x="4563" y="4368"/>
                </a:cubicBezTo>
                <a:cubicBezTo>
                  <a:pt x="4581" y="4379"/>
                  <a:pt x="4601" y="4384"/>
                  <a:pt x="4620" y="4384"/>
                </a:cubicBezTo>
                <a:cubicBezTo>
                  <a:pt x="4650" y="4384"/>
                  <a:pt x="4678" y="4372"/>
                  <a:pt x="4699" y="4352"/>
                </a:cubicBezTo>
                <a:lnTo>
                  <a:pt x="4699" y="4352"/>
                </a:lnTo>
                <a:cubicBezTo>
                  <a:pt x="4380" y="4742"/>
                  <a:pt x="3942" y="5032"/>
                  <a:pt x="3450" y="5176"/>
                </a:cubicBezTo>
                <a:cubicBezTo>
                  <a:pt x="3698" y="4932"/>
                  <a:pt x="3903" y="4564"/>
                  <a:pt x="4036" y="4111"/>
                </a:cubicBezTo>
                <a:close/>
                <a:moveTo>
                  <a:pt x="2587" y="3804"/>
                </a:moveTo>
                <a:cubicBezTo>
                  <a:pt x="2604" y="3804"/>
                  <a:pt x="2620" y="3804"/>
                  <a:pt x="2637" y="3804"/>
                </a:cubicBezTo>
                <a:lnTo>
                  <a:pt x="2637" y="5265"/>
                </a:lnTo>
                <a:cubicBezTo>
                  <a:pt x="2215" y="5189"/>
                  <a:pt x="1843" y="4666"/>
                  <a:pt x="1643" y="3942"/>
                </a:cubicBezTo>
                <a:cubicBezTo>
                  <a:pt x="1967" y="3841"/>
                  <a:pt x="2286" y="3804"/>
                  <a:pt x="2587" y="3804"/>
                </a:cubicBezTo>
                <a:close/>
                <a:moveTo>
                  <a:pt x="2859" y="3818"/>
                </a:moveTo>
                <a:cubicBezTo>
                  <a:pt x="3223" y="3853"/>
                  <a:pt x="3556" y="3937"/>
                  <a:pt x="3827" y="4031"/>
                </a:cubicBezTo>
                <a:cubicBezTo>
                  <a:pt x="3622" y="4710"/>
                  <a:pt x="3264" y="5189"/>
                  <a:pt x="2859" y="5265"/>
                </a:cubicBezTo>
                <a:lnTo>
                  <a:pt x="2859" y="3818"/>
                </a:lnTo>
                <a:close/>
                <a:moveTo>
                  <a:pt x="2748" y="0"/>
                </a:moveTo>
                <a:cubicBezTo>
                  <a:pt x="1905" y="0"/>
                  <a:pt x="1150" y="383"/>
                  <a:pt x="644" y="981"/>
                </a:cubicBezTo>
                <a:cubicBezTo>
                  <a:pt x="245" y="1461"/>
                  <a:pt x="1" y="2073"/>
                  <a:pt x="1" y="2749"/>
                </a:cubicBezTo>
                <a:cubicBezTo>
                  <a:pt x="1" y="4261"/>
                  <a:pt x="1234" y="5496"/>
                  <a:pt x="2748" y="5496"/>
                </a:cubicBezTo>
                <a:cubicBezTo>
                  <a:pt x="4262" y="5496"/>
                  <a:pt x="5495" y="4261"/>
                  <a:pt x="5495" y="2749"/>
                </a:cubicBezTo>
                <a:cubicBezTo>
                  <a:pt x="5495" y="1231"/>
                  <a:pt x="4262" y="0"/>
                  <a:pt x="274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66"/>
          <p:cNvSpPr/>
          <p:nvPr/>
        </p:nvSpPr>
        <p:spPr>
          <a:xfrm>
            <a:off x="5909472" y="1408070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7" y="0"/>
                  <a:pt x="1" y="2125"/>
                  <a:pt x="1" y="4749"/>
                </a:cubicBezTo>
                <a:cubicBezTo>
                  <a:pt x="1" y="7371"/>
                  <a:pt x="2127" y="9498"/>
                  <a:pt x="4749" y="9498"/>
                </a:cubicBezTo>
                <a:cubicBezTo>
                  <a:pt x="7373" y="9498"/>
                  <a:pt x="9498" y="7371"/>
                  <a:pt x="9498" y="4749"/>
                </a:cubicBezTo>
                <a:cubicBezTo>
                  <a:pt x="9498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66"/>
          <p:cNvSpPr/>
          <p:nvPr/>
        </p:nvSpPr>
        <p:spPr>
          <a:xfrm>
            <a:off x="6090318" y="1588273"/>
            <a:ext cx="340240" cy="333999"/>
          </a:xfrm>
          <a:custGeom>
            <a:avLst/>
            <a:gdLst/>
            <a:ahLst/>
            <a:cxnLst/>
            <a:rect l="l" t="t" r="r" b="b"/>
            <a:pathLst>
              <a:path w="6379" h="6262" extrusionOk="0">
                <a:moveTo>
                  <a:pt x="1639" y="585"/>
                </a:moveTo>
                <a:cubicBezTo>
                  <a:pt x="1823" y="585"/>
                  <a:pt x="2002" y="628"/>
                  <a:pt x="2166" y="713"/>
                </a:cubicBezTo>
                <a:cubicBezTo>
                  <a:pt x="2553" y="913"/>
                  <a:pt x="2828" y="1321"/>
                  <a:pt x="2952" y="1876"/>
                </a:cubicBezTo>
                <a:cubicBezTo>
                  <a:pt x="2637" y="1934"/>
                  <a:pt x="2366" y="2107"/>
                  <a:pt x="2180" y="2351"/>
                </a:cubicBezTo>
                <a:cubicBezTo>
                  <a:pt x="1940" y="2196"/>
                  <a:pt x="1687" y="2151"/>
                  <a:pt x="1470" y="2116"/>
                </a:cubicBezTo>
                <a:cubicBezTo>
                  <a:pt x="1238" y="2075"/>
                  <a:pt x="1035" y="2040"/>
                  <a:pt x="853" y="1889"/>
                </a:cubicBezTo>
                <a:cubicBezTo>
                  <a:pt x="630" y="1708"/>
                  <a:pt x="622" y="1459"/>
                  <a:pt x="636" y="1326"/>
                </a:cubicBezTo>
                <a:cubicBezTo>
                  <a:pt x="657" y="1086"/>
                  <a:pt x="800" y="856"/>
                  <a:pt x="976" y="762"/>
                </a:cubicBezTo>
                <a:cubicBezTo>
                  <a:pt x="1196" y="644"/>
                  <a:pt x="1421" y="585"/>
                  <a:pt x="1639" y="585"/>
                </a:cubicBezTo>
                <a:close/>
                <a:moveTo>
                  <a:pt x="4914" y="572"/>
                </a:moveTo>
                <a:cubicBezTo>
                  <a:pt x="4942" y="572"/>
                  <a:pt x="4967" y="573"/>
                  <a:pt x="4989" y="576"/>
                </a:cubicBezTo>
                <a:cubicBezTo>
                  <a:pt x="5229" y="598"/>
                  <a:pt x="5464" y="740"/>
                  <a:pt x="5557" y="918"/>
                </a:cubicBezTo>
                <a:cubicBezTo>
                  <a:pt x="5775" y="1321"/>
                  <a:pt x="5788" y="1743"/>
                  <a:pt x="5602" y="2107"/>
                </a:cubicBezTo>
                <a:cubicBezTo>
                  <a:pt x="5407" y="2493"/>
                  <a:pt x="4998" y="2764"/>
                  <a:pt x="4444" y="2892"/>
                </a:cubicBezTo>
                <a:cubicBezTo>
                  <a:pt x="4385" y="2577"/>
                  <a:pt x="4213" y="2307"/>
                  <a:pt x="3969" y="2116"/>
                </a:cubicBezTo>
                <a:cubicBezTo>
                  <a:pt x="4124" y="1876"/>
                  <a:pt x="4168" y="1628"/>
                  <a:pt x="4204" y="1410"/>
                </a:cubicBezTo>
                <a:cubicBezTo>
                  <a:pt x="4243" y="1180"/>
                  <a:pt x="4274" y="975"/>
                  <a:pt x="4430" y="793"/>
                </a:cubicBezTo>
                <a:cubicBezTo>
                  <a:pt x="4581" y="609"/>
                  <a:pt x="4778" y="572"/>
                  <a:pt x="4914" y="572"/>
                </a:cubicBezTo>
                <a:close/>
                <a:moveTo>
                  <a:pt x="3192" y="2422"/>
                </a:moveTo>
                <a:cubicBezTo>
                  <a:pt x="3582" y="2422"/>
                  <a:pt x="3897" y="2741"/>
                  <a:pt x="3897" y="3128"/>
                </a:cubicBezTo>
                <a:cubicBezTo>
                  <a:pt x="3897" y="3519"/>
                  <a:pt x="3582" y="3838"/>
                  <a:pt x="3192" y="3838"/>
                </a:cubicBezTo>
                <a:cubicBezTo>
                  <a:pt x="2801" y="3838"/>
                  <a:pt x="2482" y="3519"/>
                  <a:pt x="2482" y="3128"/>
                </a:cubicBezTo>
                <a:cubicBezTo>
                  <a:pt x="2482" y="2741"/>
                  <a:pt x="2801" y="2422"/>
                  <a:pt x="3192" y="2422"/>
                </a:cubicBezTo>
                <a:close/>
                <a:moveTo>
                  <a:pt x="4204" y="3909"/>
                </a:moveTo>
                <a:cubicBezTo>
                  <a:pt x="4444" y="4064"/>
                  <a:pt x="4696" y="4109"/>
                  <a:pt x="4909" y="4144"/>
                </a:cubicBezTo>
                <a:cubicBezTo>
                  <a:pt x="5145" y="4185"/>
                  <a:pt x="5344" y="4220"/>
                  <a:pt x="5530" y="4371"/>
                </a:cubicBezTo>
                <a:cubicBezTo>
                  <a:pt x="5753" y="4552"/>
                  <a:pt x="5761" y="4801"/>
                  <a:pt x="5749" y="4930"/>
                </a:cubicBezTo>
                <a:cubicBezTo>
                  <a:pt x="5722" y="5174"/>
                  <a:pt x="5583" y="5404"/>
                  <a:pt x="5407" y="5498"/>
                </a:cubicBezTo>
                <a:cubicBezTo>
                  <a:pt x="5185" y="5616"/>
                  <a:pt x="4960" y="5675"/>
                  <a:pt x="4743" y="5675"/>
                </a:cubicBezTo>
                <a:cubicBezTo>
                  <a:pt x="4560" y="5675"/>
                  <a:pt x="4382" y="5632"/>
                  <a:pt x="4217" y="5547"/>
                </a:cubicBezTo>
                <a:cubicBezTo>
                  <a:pt x="3826" y="5347"/>
                  <a:pt x="3555" y="4939"/>
                  <a:pt x="3432" y="4384"/>
                </a:cubicBezTo>
                <a:cubicBezTo>
                  <a:pt x="3742" y="4326"/>
                  <a:pt x="4018" y="4153"/>
                  <a:pt x="4204" y="3909"/>
                </a:cubicBezTo>
                <a:close/>
                <a:moveTo>
                  <a:pt x="1935" y="3368"/>
                </a:moveTo>
                <a:cubicBezTo>
                  <a:pt x="1998" y="3683"/>
                  <a:pt x="2170" y="3953"/>
                  <a:pt x="2414" y="4144"/>
                </a:cubicBezTo>
                <a:cubicBezTo>
                  <a:pt x="2260" y="4384"/>
                  <a:pt x="2215" y="4632"/>
                  <a:pt x="2180" y="4850"/>
                </a:cubicBezTo>
                <a:cubicBezTo>
                  <a:pt x="2140" y="5080"/>
                  <a:pt x="2104" y="5285"/>
                  <a:pt x="1953" y="5467"/>
                </a:cubicBezTo>
                <a:cubicBezTo>
                  <a:pt x="1802" y="5651"/>
                  <a:pt x="1605" y="5688"/>
                  <a:pt x="1467" y="5688"/>
                </a:cubicBezTo>
                <a:cubicBezTo>
                  <a:pt x="1438" y="5688"/>
                  <a:pt x="1412" y="5687"/>
                  <a:pt x="1390" y="5684"/>
                </a:cubicBezTo>
                <a:cubicBezTo>
                  <a:pt x="1150" y="5662"/>
                  <a:pt x="919" y="5520"/>
                  <a:pt x="826" y="5342"/>
                </a:cubicBezTo>
                <a:cubicBezTo>
                  <a:pt x="609" y="4939"/>
                  <a:pt x="591" y="4513"/>
                  <a:pt x="777" y="4153"/>
                </a:cubicBezTo>
                <a:cubicBezTo>
                  <a:pt x="976" y="3767"/>
                  <a:pt x="1385" y="3496"/>
                  <a:pt x="1935" y="3368"/>
                </a:cubicBezTo>
                <a:close/>
                <a:moveTo>
                  <a:pt x="4908" y="0"/>
                </a:moveTo>
                <a:cubicBezTo>
                  <a:pt x="4548" y="0"/>
                  <a:pt x="4219" y="154"/>
                  <a:pt x="3991" y="430"/>
                </a:cubicBezTo>
                <a:cubicBezTo>
                  <a:pt x="3742" y="731"/>
                  <a:pt x="3688" y="1042"/>
                  <a:pt x="3639" y="1317"/>
                </a:cubicBezTo>
                <a:cubicBezTo>
                  <a:pt x="3609" y="1495"/>
                  <a:pt x="3586" y="1645"/>
                  <a:pt x="3512" y="1774"/>
                </a:cubicBezTo>
                <a:cubicBezTo>
                  <a:pt x="3352" y="1042"/>
                  <a:pt x="2974" y="491"/>
                  <a:pt x="2428" y="207"/>
                </a:cubicBezTo>
                <a:cubicBezTo>
                  <a:pt x="2182" y="80"/>
                  <a:pt x="1913" y="16"/>
                  <a:pt x="1637" y="16"/>
                </a:cubicBezTo>
                <a:cubicBezTo>
                  <a:pt x="1328" y="16"/>
                  <a:pt x="1011" y="96"/>
                  <a:pt x="710" y="256"/>
                </a:cubicBezTo>
                <a:cubicBezTo>
                  <a:pt x="364" y="442"/>
                  <a:pt x="111" y="838"/>
                  <a:pt x="67" y="1268"/>
                </a:cubicBezTo>
                <a:cubicBezTo>
                  <a:pt x="23" y="1686"/>
                  <a:pt x="177" y="2071"/>
                  <a:pt x="489" y="2329"/>
                </a:cubicBezTo>
                <a:cubicBezTo>
                  <a:pt x="790" y="2577"/>
                  <a:pt x="1101" y="2630"/>
                  <a:pt x="1376" y="2675"/>
                </a:cubicBezTo>
                <a:cubicBezTo>
                  <a:pt x="1558" y="2706"/>
                  <a:pt x="1705" y="2733"/>
                  <a:pt x="1838" y="2808"/>
                </a:cubicBezTo>
                <a:cubicBezTo>
                  <a:pt x="1105" y="2968"/>
                  <a:pt x="556" y="3345"/>
                  <a:pt x="271" y="3892"/>
                </a:cubicBezTo>
                <a:cubicBezTo>
                  <a:pt x="1" y="4415"/>
                  <a:pt x="18" y="5045"/>
                  <a:pt x="320" y="5609"/>
                </a:cubicBezTo>
                <a:cubicBezTo>
                  <a:pt x="502" y="5955"/>
                  <a:pt x="902" y="6208"/>
                  <a:pt x="1332" y="6252"/>
                </a:cubicBezTo>
                <a:cubicBezTo>
                  <a:pt x="1381" y="6256"/>
                  <a:pt x="1425" y="6262"/>
                  <a:pt x="1470" y="6262"/>
                </a:cubicBezTo>
                <a:cubicBezTo>
                  <a:pt x="1829" y="6262"/>
                  <a:pt x="2162" y="6106"/>
                  <a:pt x="2393" y="5830"/>
                </a:cubicBezTo>
                <a:cubicBezTo>
                  <a:pt x="2641" y="5529"/>
                  <a:pt x="2695" y="5218"/>
                  <a:pt x="2739" y="4943"/>
                </a:cubicBezTo>
                <a:cubicBezTo>
                  <a:pt x="2770" y="4765"/>
                  <a:pt x="2797" y="4615"/>
                  <a:pt x="2872" y="4486"/>
                </a:cubicBezTo>
                <a:cubicBezTo>
                  <a:pt x="3027" y="5218"/>
                  <a:pt x="3409" y="5769"/>
                  <a:pt x="3955" y="6053"/>
                </a:cubicBezTo>
                <a:cubicBezTo>
                  <a:pt x="4199" y="6176"/>
                  <a:pt x="4470" y="6244"/>
                  <a:pt x="4745" y="6244"/>
                </a:cubicBezTo>
                <a:cubicBezTo>
                  <a:pt x="5056" y="6244"/>
                  <a:pt x="5370" y="6164"/>
                  <a:pt x="5673" y="6004"/>
                </a:cubicBezTo>
                <a:cubicBezTo>
                  <a:pt x="6019" y="5818"/>
                  <a:pt x="6267" y="5422"/>
                  <a:pt x="6316" y="4992"/>
                </a:cubicBezTo>
                <a:cubicBezTo>
                  <a:pt x="6356" y="4574"/>
                  <a:pt x="6206" y="4189"/>
                  <a:pt x="5894" y="3931"/>
                </a:cubicBezTo>
                <a:cubicBezTo>
                  <a:pt x="5593" y="3683"/>
                  <a:pt x="5282" y="3630"/>
                  <a:pt x="5007" y="3585"/>
                </a:cubicBezTo>
                <a:cubicBezTo>
                  <a:pt x="4825" y="3554"/>
                  <a:pt x="4674" y="3527"/>
                  <a:pt x="4545" y="3452"/>
                </a:cubicBezTo>
                <a:cubicBezTo>
                  <a:pt x="5278" y="3292"/>
                  <a:pt x="5828" y="2915"/>
                  <a:pt x="6108" y="2368"/>
                </a:cubicBezTo>
                <a:cubicBezTo>
                  <a:pt x="6378" y="1845"/>
                  <a:pt x="6361" y="1215"/>
                  <a:pt x="6059" y="647"/>
                </a:cubicBezTo>
                <a:cubicBezTo>
                  <a:pt x="5876" y="305"/>
                  <a:pt x="5482" y="52"/>
                  <a:pt x="5047" y="8"/>
                </a:cubicBezTo>
                <a:cubicBezTo>
                  <a:pt x="5000" y="3"/>
                  <a:pt x="4954" y="0"/>
                  <a:pt x="4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9" name="Google Shape;1989;p66"/>
          <p:cNvGrpSpPr/>
          <p:nvPr/>
        </p:nvGrpSpPr>
        <p:grpSpPr>
          <a:xfrm>
            <a:off x="2799778" y="4020237"/>
            <a:ext cx="216646" cy="414040"/>
            <a:chOff x="2537588" y="3575379"/>
            <a:chExt cx="295561" cy="564856"/>
          </a:xfrm>
        </p:grpSpPr>
        <p:sp>
          <p:nvSpPr>
            <p:cNvPr id="1990" name="Google Shape;1990;p66"/>
            <p:cNvSpPr/>
            <p:nvPr/>
          </p:nvSpPr>
          <p:spPr>
            <a:xfrm>
              <a:off x="2616100" y="3575379"/>
              <a:ext cx="137667" cy="137667"/>
            </a:xfrm>
            <a:custGeom>
              <a:avLst/>
              <a:gdLst/>
              <a:ahLst/>
              <a:cxnLst/>
              <a:rect l="l" t="t" r="r" b="b"/>
              <a:pathLst>
                <a:path w="1892" h="1892" extrusionOk="0">
                  <a:moveTo>
                    <a:pt x="945" y="568"/>
                  </a:moveTo>
                  <a:cubicBezTo>
                    <a:pt x="1154" y="568"/>
                    <a:pt x="1322" y="737"/>
                    <a:pt x="1322" y="945"/>
                  </a:cubicBezTo>
                  <a:cubicBezTo>
                    <a:pt x="1322" y="1150"/>
                    <a:pt x="1154" y="1318"/>
                    <a:pt x="945" y="1318"/>
                  </a:cubicBezTo>
                  <a:cubicBezTo>
                    <a:pt x="736" y="1318"/>
                    <a:pt x="568" y="1150"/>
                    <a:pt x="568" y="945"/>
                  </a:cubicBezTo>
                  <a:cubicBezTo>
                    <a:pt x="568" y="737"/>
                    <a:pt x="736" y="568"/>
                    <a:pt x="945" y="568"/>
                  </a:cubicBezTo>
                  <a:close/>
                  <a:moveTo>
                    <a:pt x="945" y="0"/>
                  </a:moveTo>
                  <a:cubicBezTo>
                    <a:pt x="422" y="0"/>
                    <a:pt x="0" y="422"/>
                    <a:pt x="0" y="945"/>
                  </a:cubicBezTo>
                  <a:cubicBezTo>
                    <a:pt x="0" y="1465"/>
                    <a:pt x="422" y="1891"/>
                    <a:pt x="945" y="1891"/>
                  </a:cubicBezTo>
                  <a:cubicBezTo>
                    <a:pt x="1465" y="1891"/>
                    <a:pt x="1891" y="1465"/>
                    <a:pt x="1891" y="945"/>
                  </a:cubicBezTo>
                  <a:cubicBezTo>
                    <a:pt x="1891" y="422"/>
                    <a:pt x="1465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6"/>
            <p:cNvSpPr/>
            <p:nvPr/>
          </p:nvSpPr>
          <p:spPr>
            <a:xfrm>
              <a:off x="2537588" y="3656291"/>
              <a:ext cx="295561" cy="302474"/>
            </a:xfrm>
            <a:custGeom>
              <a:avLst/>
              <a:gdLst/>
              <a:ahLst/>
              <a:cxnLst/>
              <a:rect l="l" t="t" r="r" b="b"/>
              <a:pathLst>
                <a:path w="4062" h="4157" extrusionOk="0">
                  <a:moveTo>
                    <a:pt x="2060" y="1631"/>
                  </a:moveTo>
                  <a:lnTo>
                    <a:pt x="1336" y="2385"/>
                  </a:lnTo>
                  <a:lnTo>
                    <a:pt x="1336" y="1986"/>
                  </a:lnTo>
                  <a:cubicBezTo>
                    <a:pt x="1336" y="1791"/>
                    <a:pt x="1496" y="1631"/>
                    <a:pt x="1692" y="1631"/>
                  </a:cubicBezTo>
                  <a:close/>
                  <a:moveTo>
                    <a:pt x="2673" y="1813"/>
                  </a:moveTo>
                  <a:cubicBezTo>
                    <a:pt x="2700" y="1867"/>
                    <a:pt x="2717" y="1924"/>
                    <a:pt x="2717" y="1986"/>
                  </a:cubicBezTo>
                  <a:lnTo>
                    <a:pt x="2717" y="3584"/>
                  </a:lnTo>
                  <a:lnTo>
                    <a:pt x="1336" y="3584"/>
                  </a:lnTo>
                  <a:lnTo>
                    <a:pt x="1336" y="3207"/>
                  </a:lnTo>
                  <a:lnTo>
                    <a:pt x="2673" y="1813"/>
                  </a:lnTo>
                  <a:close/>
                  <a:moveTo>
                    <a:pt x="3747" y="1"/>
                  </a:moveTo>
                  <a:cubicBezTo>
                    <a:pt x="3672" y="1"/>
                    <a:pt x="3597" y="30"/>
                    <a:pt x="3542" y="87"/>
                  </a:cubicBezTo>
                  <a:lnTo>
                    <a:pt x="2583" y="1090"/>
                  </a:lnTo>
                  <a:cubicBezTo>
                    <a:pt x="2513" y="1072"/>
                    <a:pt x="2438" y="1058"/>
                    <a:pt x="2362" y="1058"/>
                  </a:cubicBezTo>
                  <a:lnTo>
                    <a:pt x="1692" y="1058"/>
                  </a:lnTo>
                  <a:cubicBezTo>
                    <a:pt x="1182" y="1058"/>
                    <a:pt x="768" y="1476"/>
                    <a:pt x="768" y="1986"/>
                  </a:cubicBezTo>
                  <a:lnTo>
                    <a:pt x="768" y="2981"/>
                  </a:lnTo>
                  <a:lnTo>
                    <a:pt x="103" y="3673"/>
                  </a:lnTo>
                  <a:cubicBezTo>
                    <a:pt x="23" y="3757"/>
                    <a:pt x="0" y="3877"/>
                    <a:pt x="45" y="3983"/>
                  </a:cubicBezTo>
                  <a:cubicBezTo>
                    <a:pt x="90" y="4086"/>
                    <a:pt x="191" y="4157"/>
                    <a:pt x="307" y="4157"/>
                  </a:cubicBezTo>
                  <a:lnTo>
                    <a:pt x="3747" y="4157"/>
                  </a:lnTo>
                  <a:cubicBezTo>
                    <a:pt x="3902" y="4157"/>
                    <a:pt x="4031" y="4028"/>
                    <a:pt x="4031" y="3872"/>
                  </a:cubicBezTo>
                  <a:cubicBezTo>
                    <a:pt x="4031" y="3713"/>
                    <a:pt x="3902" y="3584"/>
                    <a:pt x="3747" y="3584"/>
                  </a:cubicBezTo>
                  <a:lnTo>
                    <a:pt x="3285" y="3584"/>
                  </a:lnTo>
                  <a:lnTo>
                    <a:pt x="3285" y="1986"/>
                  </a:lnTo>
                  <a:cubicBezTo>
                    <a:pt x="3285" y="1760"/>
                    <a:pt x="3206" y="1556"/>
                    <a:pt x="3072" y="1396"/>
                  </a:cubicBezTo>
                  <a:lnTo>
                    <a:pt x="3951" y="482"/>
                  </a:lnTo>
                  <a:cubicBezTo>
                    <a:pt x="4062" y="366"/>
                    <a:pt x="4058" y="189"/>
                    <a:pt x="3942" y="78"/>
                  </a:cubicBezTo>
                  <a:cubicBezTo>
                    <a:pt x="3888" y="26"/>
                    <a:pt x="3817" y="1"/>
                    <a:pt x="3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6"/>
            <p:cNvSpPr/>
            <p:nvPr/>
          </p:nvSpPr>
          <p:spPr>
            <a:xfrm>
              <a:off x="2576007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9" y="0"/>
                  </a:moveTo>
                  <a:cubicBezTo>
                    <a:pt x="130" y="0"/>
                    <a:pt x="1" y="129"/>
                    <a:pt x="1" y="285"/>
                  </a:cubicBezTo>
                  <a:lnTo>
                    <a:pt x="1" y="1860"/>
                  </a:lnTo>
                  <a:cubicBezTo>
                    <a:pt x="1" y="2016"/>
                    <a:pt x="130" y="2144"/>
                    <a:pt x="289" y="2144"/>
                  </a:cubicBezTo>
                  <a:cubicBezTo>
                    <a:pt x="445" y="2144"/>
                    <a:pt x="574" y="2016"/>
                    <a:pt x="574" y="1860"/>
                  </a:cubicBezTo>
                  <a:lnTo>
                    <a:pt x="574" y="285"/>
                  </a:lnTo>
                  <a:cubicBezTo>
                    <a:pt x="574" y="129"/>
                    <a:pt x="445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6"/>
            <p:cNvSpPr/>
            <p:nvPr/>
          </p:nvSpPr>
          <p:spPr>
            <a:xfrm>
              <a:off x="2752385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4" y="0"/>
                  </a:moveTo>
                  <a:cubicBezTo>
                    <a:pt x="129" y="0"/>
                    <a:pt x="0" y="129"/>
                    <a:pt x="0" y="285"/>
                  </a:cubicBezTo>
                  <a:lnTo>
                    <a:pt x="0" y="1860"/>
                  </a:lnTo>
                  <a:cubicBezTo>
                    <a:pt x="0" y="2016"/>
                    <a:pt x="129" y="2144"/>
                    <a:pt x="284" y="2144"/>
                  </a:cubicBezTo>
                  <a:cubicBezTo>
                    <a:pt x="444" y="2144"/>
                    <a:pt x="573" y="2016"/>
                    <a:pt x="573" y="1860"/>
                  </a:cubicBezTo>
                  <a:lnTo>
                    <a:pt x="573" y="285"/>
                  </a:lnTo>
                  <a:cubicBezTo>
                    <a:pt x="573" y="129"/>
                    <a:pt x="444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66"/>
          <p:cNvGrpSpPr/>
          <p:nvPr/>
        </p:nvGrpSpPr>
        <p:grpSpPr>
          <a:xfrm>
            <a:off x="2724594" y="1586600"/>
            <a:ext cx="367001" cy="337344"/>
            <a:chOff x="787849" y="2877513"/>
            <a:chExt cx="500683" cy="460224"/>
          </a:xfrm>
        </p:grpSpPr>
        <p:sp>
          <p:nvSpPr>
            <p:cNvPr id="1995" name="Google Shape;1995;p66"/>
            <p:cNvSpPr/>
            <p:nvPr/>
          </p:nvSpPr>
          <p:spPr>
            <a:xfrm>
              <a:off x="910237" y="2877513"/>
              <a:ext cx="255833" cy="337836"/>
            </a:xfrm>
            <a:custGeom>
              <a:avLst/>
              <a:gdLst/>
              <a:ahLst/>
              <a:cxnLst/>
              <a:rect l="l" t="t" r="r" b="b"/>
              <a:pathLst>
                <a:path w="3516" h="4643" extrusionOk="0">
                  <a:moveTo>
                    <a:pt x="2243" y="568"/>
                  </a:moveTo>
                  <a:lnTo>
                    <a:pt x="2243" y="1194"/>
                  </a:lnTo>
                  <a:cubicBezTo>
                    <a:pt x="2091" y="1150"/>
                    <a:pt x="1927" y="1127"/>
                    <a:pt x="1758" y="1127"/>
                  </a:cubicBezTo>
                  <a:cubicBezTo>
                    <a:pt x="1590" y="1127"/>
                    <a:pt x="1425" y="1150"/>
                    <a:pt x="1270" y="1194"/>
                  </a:cubicBezTo>
                  <a:lnTo>
                    <a:pt x="1270" y="568"/>
                  </a:lnTo>
                  <a:close/>
                  <a:moveTo>
                    <a:pt x="1758" y="1695"/>
                  </a:moveTo>
                  <a:cubicBezTo>
                    <a:pt x="2415" y="1695"/>
                    <a:pt x="2948" y="2228"/>
                    <a:pt x="2948" y="2885"/>
                  </a:cubicBezTo>
                  <a:cubicBezTo>
                    <a:pt x="2948" y="3538"/>
                    <a:pt x="2415" y="4075"/>
                    <a:pt x="1758" y="4075"/>
                  </a:cubicBezTo>
                  <a:cubicBezTo>
                    <a:pt x="1102" y="4075"/>
                    <a:pt x="569" y="3538"/>
                    <a:pt x="569" y="2885"/>
                  </a:cubicBezTo>
                  <a:cubicBezTo>
                    <a:pt x="569" y="2228"/>
                    <a:pt x="1102" y="1695"/>
                    <a:pt x="1758" y="1695"/>
                  </a:cubicBezTo>
                  <a:close/>
                  <a:moveTo>
                    <a:pt x="986" y="0"/>
                  </a:moveTo>
                  <a:cubicBezTo>
                    <a:pt x="831" y="0"/>
                    <a:pt x="702" y="129"/>
                    <a:pt x="702" y="284"/>
                  </a:cubicBezTo>
                  <a:lnTo>
                    <a:pt x="702" y="1478"/>
                  </a:lnTo>
                  <a:cubicBezTo>
                    <a:pt x="276" y="1797"/>
                    <a:pt x="0" y="2307"/>
                    <a:pt x="0" y="2885"/>
                  </a:cubicBezTo>
                  <a:cubicBezTo>
                    <a:pt x="0" y="3852"/>
                    <a:pt x="786" y="4642"/>
                    <a:pt x="1758" y="4642"/>
                  </a:cubicBezTo>
                  <a:cubicBezTo>
                    <a:pt x="2726" y="4642"/>
                    <a:pt x="3515" y="3852"/>
                    <a:pt x="3515" y="2885"/>
                  </a:cubicBezTo>
                  <a:cubicBezTo>
                    <a:pt x="3515" y="2307"/>
                    <a:pt x="3241" y="1797"/>
                    <a:pt x="2815" y="1478"/>
                  </a:cubicBezTo>
                  <a:lnTo>
                    <a:pt x="2815" y="284"/>
                  </a:lnTo>
                  <a:cubicBezTo>
                    <a:pt x="2815" y="129"/>
                    <a:pt x="2686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6"/>
            <p:cNvSpPr/>
            <p:nvPr/>
          </p:nvSpPr>
          <p:spPr>
            <a:xfrm>
              <a:off x="787849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5" y="0"/>
                  </a:moveTo>
                  <a:cubicBezTo>
                    <a:pt x="125" y="0"/>
                    <a:pt x="0" y="125"/>
                    <a:pt x="0" y="285"/>
                  </a:cubicBezTo>
                  <a:cubicBezTo>
                    <a:pt x="0" y="440"/>
                    <a:pt x="125" y="569"/>
                    <a:pt x="285" y="569"/>
                  </a:cubicBezTo>
                  <a:lnTo>
                    <a:pt x="1256" y="569"/>
                  </a:lnTo>
                  <a:cubicBezTo>
                    <a:pt x="1412" y="569"/>
                    <a:pt x="1541" y="440"/>
                    <a:pt x="1541" y="285"/>
                  </a:cubicBezTo>
                  <a:cubicBezTo>
                    <a:pt x="1541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6"/>
            <p:cNvSpPr/>
            <p:nvPr/>
          </p:nvSpPr>
          <p:spPr>
            <a:xfrm>
              <a:off x="1176405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4" y="0"/>
                  </a:moveTo>
                  <a:cubicBezTo>
                    <a:pt x="129" y="0"/>
                    <a:pt x="0" y="125"/>
                    <a:pt x="0" y="285"/>
                  </a:cubicBezTo>
                  <a:cubicBezTo>
                    <a:pt x="0" y="440"/>
                    <a:pt x="129" y="569"/>
                    <a:pt x="284" y="569"/>
                  </a:cubicBezTo>
                  <a:lnTo>
                    <a:pt x="1256" y="569"/>
                  </a:lnTo>
                  <a:cubicBezTo>
                    <a:pt x="1412" y="569"/>
                    <a:pt x="1540" y="440"/>
                    <a:pt x="1540" y="285"/>
                  </a:cubicBezTo>
                  <a:cubicBezTo>
                    <a:pt x="1540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6"/>
            <p:cNvSpPr/>
            <p:nvPr/>
          </p:nvSpPr>
          <p:spPr>
            <a:xfrm>
              <a:off x="853118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311" y="1"/>
                  </a:moveTo>
                  <a:cubicBezTo>
                    <a:pt x="239" y="1"/>
                    <a:pt x="166" y="30"/>
                    <a:pt x="111" y="88"/>
                  </a:cubicBezTo>
                  <a:cubicBezTo>
                    <a:pt x="0" y="199"/>
                    <a:pt x="0" y="377"/>
                    <a:pt x="111" y="487"/>
                  </a:cubicBezTo>
                  <a:lnTo>
                    <a:pt x="795" y="1176"/>
                  </a:lnTo>
                  <a:cubicBezTo>
                    <a:pt x="852" y="1229"/>
                    <a:pt x="924" y="1260"/>
                    <a:pt x="998" y="1260"/>
                  </a:cubicBezTo>
                  <a:cubicBezTo>
                    <a:pt x="1070" y="1260"/>
                    <a:pt x="1145" y="1229"/>
                    <a:pt x="1199" y="1176"/>
                  </a:cubicBezTo>
                  <a:cubicBezTo>
                    <a:pt x="1309" y="1064"/>
                    <a:pt x="1309" y="883"/>
                    <a:pt x="1199" y="771"/>
                  </a:cubicBezTo>
                  <a:lnTo>
                    <a:pt x="510" y="88"/>
                  </a:lnTo>
                  <a:cubicBezTo>
                    <a:pt x="455" y="30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6"/>
            <p:cNvSpPr/>
            <p:nvPr/>
          </p:nvSpPr>
          <p:spPr>
            <a:xfrm>
              <a:off x="1127945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311" y="1"/>
                  </a:moveTo>
                  <a:cubicBezTo>
                    <a:pt x="239" y="1"/>
                    <a:pt x="167" y="28"/>
                    <a:pt x="111" y="84"/>
                  </a:cubicBezTo>
                  <a:cubicBezTo>
                    <a:pt x="0" y="196"/>
                    <a:pt x="0" y="377"/>
                    <a:pt x="111" y="489"/>
                  </a:cubicBezTo>
                  <a:lnTo>
                    <a:pt x="795" y="1176"/>
                  </a:lnTo>
                  <a:cubicBezTo>
                    <a:pt x="853" y="1229"/>
                    <a:pt x="923" y="1261"/>
                    <a:pt x="999" y="1261"/>
                  </a:cubicBezTo>
                  <a:cubicBezTo>
                    <a:pt x="1070" y="1261"/>
                    <a:pt x="1146" y="1229"/>
                    <a:pt x="1199" y="1176"/>
                  </a:cubicBezTo>
                  <a:cubicBezTo>
                    <a:pt x="1310" y="1065"/>
                    <a:pt x="1310" y="883"/>
                    <a:pt x="1199" y="772"/>
                  </a:cubicBezTo>
                  <a:lnTo>
                    <a:pt x="511" y="84"/>
                  </a:lnTo>
                  <a:cubicBezTo>
                    <a:pt x="455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6"/>
            <p:cNvSpPr/>
            <p:nvPr/>
          </p:nvSpPr>
          <p:spPr>
            <a:xfrm>
              <a:off x="853118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998" y="1"/>
                  </a:moveTo>
                  <a:cubicBezTo>
                    <a:pt x="926" y="1"/>
                    <a:pt x="852" y="28"/>
                    <a:pt x="795" y="84"/>
                  </a:cubicBezTo>
                  <a:lnTo>
                    <a:pt x="111" y="772"/>
                  </a:lnTo>
                  <a:cubicBezTo>
                    <a:pt x="0" y="883"/>
                    <a:pt x="0" y="1065"/>
                    <a:pt x="111" y="1176"/>
                  </a:cubicBezTo>
                  <a:cubicBezTo>
                    <a:pt x="164" y="1229"/>
                    <a:pt x="240" y="1261"/>
                    <a:pt x="311" y="1261"/>
                  </a:cubicBezTo>
                  <a:cubicBezTo>
                    <a:pt x="382" y="1261"/>
                    <a:pt x="457" y="1229"/>
                    <a:pt x="510" y="1176"/>
                  </a:cubicBezTo>
                  <a:lnTo>
                    <a:pt x="1199" y="489"/>
                  </a:lnTo>
                  <a:cubicBezTo>
                    <a:pt x="1309" y="377"/>
                    <a:pt x="1309" y="196"/>
                    <a:pt x="1199" y="84"/>
                  </a:cubicBezTo>
                  <a:cubicBezTo>
                    <a:pt x="1143" y="28"/>
                    <a:pt x="1071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6"/>
            <p:cNvSpPr/>
            <p:nvPr/>
          </p:nvSpPr>
          <p:spPr>
            <a:xfrm>
              <a:off x="1127945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997" y="1"/>
                  </a:moveTo>
                  <a:cubicBezTo>
                    <a:pt x="924" y="1"/>
                    <a:pt x="850" y="30"/>
                    <a:pt x="795" y="88"/>
                  </a:cubicBezTo>
                  <a:lnTo>
                    <a:pt x="111" y="771"/>
                  </a:lnTo>
                  <a:cubicBezTo>
                    <a:pt x="0" y="883"/>
                    <a:pt x="0" y="1064"/>
                    <a:pt x="111" y="1176"/>
                  </a:cubicBezTo>
                  <a:cubicBezTo>
                    <a:pt x="164" y="1229"/>
                    <a:pt x="240" y="1260"/>
                    <a:pt x="310" y="1260"/>
                  </a:cubicBezTo>
                  <a:cubicBezTo>
                    <a:pt x="382" y="1260"/>
                    <a:pt x="457" y="1229"/>
                    <a:pt x="511" y="1176"/>
                  </a:cubicBezTo>
                  <a:lnTo>
                    <a:pt x="1199" y="487"/>
                  </a:lnTo>
                  <a:cubicBezTo>
                    <a:pt x="1310" y="377"/>
                    <a:pt x="1310" y="199"/>
                    <a:pt x="1199" y="88"/>
                  </a:cubicBezTo>
                  <a:cubicBezTo>
                    <a:pt x="1143" y="30"/>
                    <a:pt x="1070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6"/>
            <p:cNvSpPr/>
            <p:nvPr/>
          </p:nvSpPr>
          <p:spPr>
            <a:xfrm>
              <a:off x="1017490" y="3225609"/>
              <a:ext cx="41402" cy="112127"/>
            </a:xfrm>
            <a:custGeom>
              <a:avLst/>
              <a:gdLst/>
              <a:ahLst/>
              <a:cxnLst/>
              <a:rect l="l" t="t" r="r" b="b"/>
              <a:pathLst>
                <a:path w="569" h="1541" extrusionOk="0">
                  <a:moveTo>
                    <a:pt x="284" y="0"/>
                  </a:moveTo>
                  <a:cubicBezTo>
                    <a:pt x="124" y="0"/>
                    <a:pt x="0" y="129"/>
                    <a:pt x="0" y="284"/>
                  </a:cubicBezTo>
                  <a:lnTo>
                    <a:pt x="0" y="1257"/>
                  </a:lnTo>
                  <a:cubicBezTo>
                    <a:pt x="0" y="1411"/>
                    <a:pt x="124" y="1540"/>
                    <a:pt x="284" y="1540"/>
                  </a:cubicBezTo>
                  <a:cubicBezTo>
                    <a:pt x="439" y="1540"/>
                    <a:pt x="568" y="1411"/>
                    <a:pt x="568" y="1257"/>
                  </a:cubicBezTo>
                  <a:lnTo>
                    <a:pt x="568" y="284"/>
                  </a:lnTo>
                  <a:cubicBezTo>
                    <a:pt x="568" y="129"/>
                    <a:pt x="43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384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65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5"/>
          <p:cNvSpPr txBox="1">
            <a:spLocks noGrp="1"/>
          </p:cNvSpPr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Autobmobil turiga qarab filtrlash</a:t>
            </a:r>
            <a:br>
              <a:rPr lang="en" dirty="0" smtClean="0"/>
            </a:br>
            <a:r>
              <a:rPr lang="en" dirty="0" smtClean="0"/>
              <a:t>Misol uchun:</a:t>
            </a:r>
            <a:endParaRPr dirty="0"/>
          </a:p>
        </p:txBody>
      </p:sp>
      <p:grpSp>
        <p:nvGrpSpPr>
          <p:cNvPr id="1882" name="Google Shape;1882;p65"/>
          <p:cNvGrpSpPr/>
          <p:nvPr/>
        </p:nvGrpSpPr>
        <p:grpSpPr>
          <a:xfrm>
            <a:off x="823425" y="2636676"/>
            <a:ext cx="1993022" cy="1581261"/>
            <a:chOff x="2698350" y="2750951"/>
            <a:chExt cx="1993022" cy="1581261"/>
          </a:xfrm>
        </p:grpSpPr>
        <p:sp>
          <p:nvSpPr>
            <p:cNvPr id="1883" name="Google Shape;1883;p65"/>
            <p:cNvSpPr/>
            <p:nvPr/>
          </p:nvSpPr>
          <p:spPr>
            <a:xfrm>
              <a:off x="2879597" y="3878738"/>
              <a:ext cx="253067" cy="453474"/>
            </a:xfrm>
            <a:custGeom>
              <a:avLst/>
              <a:gdLst/>
              <a:ahLst/>
              <a:cxnLst/>
              <a:rect l="l" t="t" r="r" b="b"/>
              <a:pathLst>
                <a:path w="7742" h="13873" extrusionOk="0">
                  <a:moveTo>
                    <a:pt x="3871" y="0"/>
                  </a:moveTo>
                  <a:cubicBezTo>
                    <a:pt x="1758" y="0"/>
                    <a:pt x="0" y="1758"/>
                    <a:pt x="0" y="3871"/>
                  </a:cubicBezTo>
                  <a:lnTo>
                    <a:pt x="0" y="10002"/>
                  </a:lnTo>
                  <a:cubicBezTo>
                    <a:pt x="0" y="12115"/>
                    <a:pt x="1758" y="13872"/>
                    <a:pt x="3871" y="13872"/>
                  </a:cubicBezTo>
                  <a:cubicBezTo>
                    <a:pt x="5984" y="13872"/>
                    <a:pt x="7721" y="12115"/>
                    <a:pt x="7742" y="10002"/>
                  </a:cubicBezTo>
                  <a:lnTo>
                    <a:pt x="7742" y="3871"/>
                  </a:lnTo>
                  <a:cubicBezTo>
                    <a:pt x="7742" y="1758"/>
                    <a:pt x="5984" y="0"/>
                    <a:pt x="38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5"/>
            <p:cNvSpPr/>
            <p:nvPr/>
          </p:nvSpPr>
          <p:spPr>
            <a:xfrm>
              <a:off x="4263158" y="3878738"/>
              <a:ext cx="253099" cy="453474"/>
            </a:xfrm>
            <a:custGeom>
              <a:avLst/>
              <a:gdLst/>
              <a:ahLst/>
              <a:cxnLst/>
              <a:rect l="l" t="t" r="r" b="b"/>
              <a:pathLst>
                <a:path w="7743" h="13873" extrusionOk="0">
                  <a:moveTo>
                    <a:pt x="3871" y="0"/>
                  </a:moveTo>
                  <a:cubicBezTo>
                    <a:pt x="1737" y="0"/>
                    <a:pt x="1" y="1758"/>
                    <a:pt x="1" y="3871"/>
                  </a:cubicBezTo>
                  <a:lnTo>
                    <a:pt x="1" y="10002"/>
                  </a:lnTo>
                  <a:cubicBezTo>
                    <a:pt x="1" y="12115"/>
                    <a:pt x="1737" y="13872"/>
                    <a:pt x="3871" y="13872"/>
                  </a:cubicBezTo>
                  <a:cubicBezTo>
                    <a:pt x="5985" y="13872"/>
                    <a:pt x="7742" y="12115"/>
                    <a:pt x="7742" y="10002"/>
                  </a:cubicBezTo>
                  <a:lnTo>
                    <a:pt x="7742" y="3871"/>
                  </a:lnTo>
                  <a:cubicBezTo>
                    <a:pt x="7742" y="1758"/>
                    <a:pt x="5985" y="0"/>
                    <a:pt x="38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5"/>
            <p:cNvSpPr/>
            <p:nvPr/>
          </p:nvSpPr>
          <p:spPr>
            <a:xfrm>
              <a:off x="2739372" y="2750951"/>
              <a:ext cx="1911663" cy="957548"/>
            </a:xfrm>
            <a:custGeom>
              <a:avLst/>
              <a:gdLst/>
              <a:ahLst/>
              <a:cxnLst/>
              <a:rect l="l" t="t" r="r" b="b"/>
              <a:pathLst>
                <a:path w="58483" h="29294" extrusionOk="0">
                  <a:moveTo>
                    <a:pt x="20129" y="0"/>
                  </a:moveTo>
                  <a:cubicBezTo>
                    <a:pt x="7408" y="0"/>
                    <a:pt x="7638" y="17576"/>
                    <a:pt x="7638" y="17576"/>
                  </a:cubicBezTo>
                  <a:cubicBezTo>
                    <a:pt x="1" y="19564"/>
                    <a:pt x="608" y="29293"/>
                    <a:pt x="608" y="29293"/>
                  </a:cubicBezTo>
                  <a:lnTo>
                    <a:pt x="57875" y="29293"/>
                  </a:lnTo>
                  <a:cubicBezTo>
                    <a:pt x="57875" y="29293"/>
                    <a:pt x="58482" y="19564"/>
                    <a:pt x="50845" y="17576"/>
                  </a:cubicBezTo>
                  <a:cubicBezTo>
                    <a:pt x="50845" y="17576"/>
                    <a:pt x="51075" y="0"/>
                    <a:pt x="38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5"/>
            <p:cNvSpPr/>
            <p:nvPr/>
          </p:nvSpPr>
          <p:spPr>
            <a:xfrm>
              <a:off x="2739372" y="3324896"/>
              <a:ext cx="614917" cy="383588"/>
            </a:xfrm>
            <a:custGeom>
              <a:avLst/>
              <a:gdLst/>
              <a:ahLst/>
              <a:cxnLst/>
              <a:rect l="l" t="t" r="r" b="b"/>
              <a:pathLst>
                <a:path w="18812" h="11735" extrusionOk="0">
                  <a:moveTo>
                    <a:pt x="7994" y="0"/>
                  </a:moveTo>
                  <a:cubicBezTo>
                    <a:pt x="7765" y="0"/>
                    <a:pt x="7638" y="17"/>
                    <a:pt x="7638" y="17"/>
                  </a:cubicBezTo>
                  <a:cubicBezTo>
                    <a:pt x="1" y="2005"/>
                    <a:pt x="608" y="11734"/>
                    <a:pt x="608" y="11734"/>
                  </a:cubicBezTo>
                  <a:lnTo>
                    <a:pt x="18811" y="11734"/>
                  </a:lnTo>
                  <a:cubicBezTo>
                    <a:pt x="15450" y="726"/>
                    <a:pt x="9503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5"/>
            <p:cNvSpPr/>
            <p:nvPr/>
          </p:nvSpPr>
          <p:spPr>
            <a:xfrm>
              <a:off x="4036084" y="3324896"/>
              <a:ext cx="614917" cy="383588"/>
            </a:xfrm>
            <a:custGeom>
              <a:avLst/>
              <a:gdLst/>
              <a:ahLst/>
              <a:cxnLst/>
              <a:rect l="l" t="t" r="r" b="b"/>
              <a:pathLst>
                <a:path w="18812" h="11735" extrusionOk="0">
                  <a:moveTo>
                    <a:pt x="10818" y="0"/>
                  </a:moveTo>
                  <a:cubicBezTo>
                    <a:pt x="9309" y="0"/>
                    <a:pt x="3362" y="726"/>
                    <a:pt x="1" y="11734"/>
                  </a:cubicBezTo>
                  <a:lnTo>
                    <a:pt x="18204" y="11734"/>
                  </a:lnTo>
                  <a:cubicBezTo>
                    <a:pt x="18204" y="11734"/>
                    <a:pt x="18811" y="2005"/>
                    <a:pt x="11174" y="17"/>
                  </a:cubicBezTo>
                  <a:cubicBezTo>
                    <a:pt x="11174" y="17"/>
                    <a:pt x="11047" y="0"/>
                    <a:pt x="10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5"/>
            <p:cNvSpPr/>
            <p:nvPr/>
          </p:nvSpPr>
          <p:spPr>
            <a:xfrm>
              <a:off x="3104580" y="3115473"/>
              <a:ext cx="1181228" cy="332432"/>
            </a:xfrm>
            <a:custGeom>
              <a:avLst/>
              <a:gdLst/>
              <a:ahLst/>
              <a:cxnLst/>
              <a:rect l="l" t="t" r="r" b="b"/>
              <a:pathLst>
                <a:path w="36137" h="10170" extrusionOk="0">
                  <a:moveTo>
                    <a:pt x="18092" y="0"/>
                  </a:moveTo>
                  <a:cubicBezTo>
                    <a:pt x="18083" y="0"/>
                    <a:pt x="18079" y="0"/>
                    <a:pt x="18079" y="0"/>
                  </a:cubicBezTo>
                  <a:cubicBezTo>
                    <a:pt x="18079" y="0"/>
                    <a:pt x="5148" y="0"/>
                    <a:pt x="1" y="2197"/>
                  </a:cubicBezTo>
                  <a:cubicBezTo>
                    <a:pt x="1" y="2197"/>
                    <a:pt x="6383" y="5273"/>
                    <a:pt x="7638" y="7721"/>
                  </a:cubicBezTo>
                  <a:cubicBezTo>
                    <a:pt x="8893" y="10148"/>
                    <a:pt x="14878" y="10169"/>
                    <a:pt x="18079" y="10169"/>
                  </a:cubicBezTo>
                  <a:cubicBezTo>
                    <a:pt x="21259" y="10169"/>
                    <a:pt x="27244" y="10148"/>
                    <a:pt x="28499" y="7721"/>
                  </a:cubicBezTo>
                  <a:cubicBezTo>
                    <a:pt x="29754" y="5273"/>
                    <a:pt x="36136" y="2197"/>
                    <a:pt x="36136" y="2197"/>
                  </a:cubicBezTo>
                  <a:cubicBezTo>
                    <a:pt x="31084" y="21"/>
                    <a:pt x="18554" y="0"/>
                    <a:pt x="18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5"/>
            <p:cNvSpPr/>
            <p:nvPr/>
          </p:nvSpPr>
          <p:spPr>
            <a:xfrm>
              <a:off x="2887115" y="3427336"/>
              <a:ext cx="238030" cy="237377"/>
            </a:xfrm>
            <a:custGeom>
              <a:avLst/>
              <a:gdLst/>
              <a:ahLst/>
              <a:cxnLst/>
              <a:rect l="l" t="t" r="r" b="b"/>
              <a:pathLst>
                <a:path w="7282" h="7262" extrusionOk="0">
                  <a:moveTo>
                    <a:pt x="3641" y="1"/>
                  </a:moveTo>
                  <a:cubicBezTo>
                    <a:pt x="1632" y="1"/>
                    <a:pt x="0" y="1633"/>
                    <a:pt x="0" y="3641"/>
                  </a:cubicBezTo>
                  <a:cubicBezTo>
                    <a:pt x="0" y="5650"/>
                    <a:pt x="1632" y="7261"/>
                    <a:pt x="3641" y="7261"/>
                  </a:cubicBezTo>
                  <a:cubicBezTo>
                    <a:pt x="5650" y="7261"/>
                    <a:pt x="7282" y="5650"/>
                    <a:pt x="7282" y="3641"/>
                  </a:cubicBezTo>
                  <a:cubicBezTo>
                    <a:pt x="7282" y="1633"/>
                    <a:pt x="5650" y="1"/>
                    <a:pt x="3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5"/>
            <p:cNvSpPr/>
            <p:nvPr/>
          </p:nvSpPr>
          <p:spPr>
            <a:xfrm>
              <a:off x="2907610" y="3447863"/>
              <a:ext cx="197008" cy="196321"/>
            </a:xfrm>
            <a:custGeom>
              <a:avLst/>
              <a:gdLst/>
              <a:ahLst/>
              <a:cxnLst/>
              <a:rect l="l" t="t" r="r" b="b"/>
              <a:pathLst>
                <a:path w="6027" h="6006" extrusionOk="0">
                  <a:moveTo>
                    <a:pt x="3014" y="0"/>
                  </a:moveTo>
                  <a:cubicBezTo>
                    <a:pt x="1361" y="0"/>
                    <a:pt x="1" y="1339"/>
                    <a:pt x="1" y="3013"/>
                  </a:cubicBezTo>
                  <a:cubicBezTo>
                    <a:pt x="1" y="4666"/>
                    <a:pt x="1361" y="6005"/>
                    <a:pt x="3014" y="6005"/>
                  </a:cubicBezTo>
                  <a:cubicBezTo>
                    <a:pt x="4667" y="6005"/>
                    <a:pt x="6027" y="4666"/>
                    <a:pt x="6027" y="3013"/>
                  </a:cubicBezTo>
                  <a:cubicBezTo>
                    <a:pt x="6027" y="1339"/>
                    <a:pt x="4667" y="0"/>
                    <a:pt x="30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5"/>
            <p:cNvSpPr/>
            <p:nvPr/>
          </p:nvSpPr>
          <p:spPr>
            <a:xfrm>
              <a:off x="4270676" y="3427336"/>
              <a:ext cx="237377" cy="237377"/>
            </a:xfrm>
            <a:custGeom>
              <a:avLst/>
              <a:gdLst/>
              <a:ahLst/>
              <a:cxnLst/>
              <a:rect l="l" t="t" r="r" b="b"/>
              <a:pathLst>
                <a:path w="7262" h="7262" extrusionOk="0">
                  <a:moveTo>
                    <a:pt x="3621" y="1"/>
                  </a:moveTo>
                  <a:cubicBezTo>
                    <a:pt x="1633" y="1"/>
                    <a:pt x="1" y="1633"/>
                    <a:pt x="1" y="3641"/>
                  </a:cubicBezTo>
                  <a:cubicBezTo>
                    <a:pt x="1" y="5650"/>
                    <a:pt x="1633" y="7261"/>
                    <a:pt x="3621" y="7261"/>
                  </a:cubicBezTo>
                  <a:cubicBezTo>
                    <a:pt x="5629" y="7261"/>
                    <a:pt x="7261" y="5650"/>
                    <a:pt x="7261" y="3641"/>
                  </a:cubicBezTo>
                  <a:cubicBezTo>
                    <a:pt x="7261" y="1633"/>
                    <a:pt x="5629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5"/>
            <p:cNvSpPr/>
            <p:nvPr/>
          </p:nvSpPr>
          <p:spPr>
            <a:xfrm>
              <a:off x="4291203" y="3447863"/>
              <a:ext cx="196321" cy="196321"/>
            </a:xfrm>
            <a:custGeom>
              <a:avLst/>
              <a:gdLst/>
              <a:ahLst/>
              <a:cxnLst/>
              <a:rect l="l" t="t" r="r" b="b"/>
              <a:pathLst>
                <a:path w="6006" h="6006" extrusionOk="0">
                  <a:moveTo>
                    <a:pt x="2993" y="0"/>
                  </a:moveTo>
                  <a:cubicBezTo>
                    <a:pt x="1340" y="0"/>
                    <a:pt x="0" y="1339"/>
                    <a:pt x="0" y="3013"/>
                  </a:cubicBezTo>
                  <a:cubicBezTo>
                    <a:pt x="0" y="4666"/>
                    <a:pt x="1340" y="6005"/>
                    <a:pt x="2993" y="6005"/>
                  </a:cubicBezTo>
                  <a:cubicBezTo>
                    <a:pt x="4666" y="6005"/>
                    <a:pt x="6006" y="4666"/>
                    <a:pt x="6006" y="3013"/>
                  </a:cubicBezTo>
                  <a:cubicBezTo>
                    <a:pt x="6006" y="1339"/>
                    <a:pt x="4666" y="0"/>
                    <a:pt x="2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5"/>
            <p:cNvSpPr/>
            <p:nvPr/>
          </p:nvSpPr>
          <p:spPr>
            <a:xfrm>
              <a:off x="3054667" y="2815900"/>
              <a:ext cx="1279683" cy="461024"/>
            </a:xfrm>
            <a:custGeom>
              <a:avLst/>
              <a:gdLst/>
              <a:ahLst/>
              <a:cxnLst/>
              <a:rect l="l" t="t" r="r" b="b"/>
              <a:pathLst>
                <a:path w="39149" h="14104" extrusionOk="0">
                  <a:moveTo>
                    <a:pt x="9102" y="1"/>
                  </a:moveTo>
                  <a:cubicBezTo>
                    <a:pt x="649" y="1"/>
                    <a:pt x="1" y="14103"/>
                    <a:pt x="1" y="14103"/>
                  </a:cubicBezTo>
                  <a:cubicBezTo>
                    <a:pt x="4855" y="11341"/>
                    <a:pt x="19564" y="11300"/>
                    <a:pt x="19564" y="11300"/>
                  </a:cubicBezTo>
                  <a:cubicBezTo>
                    <a:pt x="19564" y="11300"/>
                    <a:pt x="34294" y="11341"/>
                    <a:pt x="39128" y="14103"/>
                  </a:cubicBezTo>
                  <a:cubicBezTo>
                    <a:pt x="39149" y="14082"/>
                    <a:pt x="38479" y="1"/>
                    <a:pt x="30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5"/>
            <p:cNvSpPr/>
            <p:nvPr/>
          </p:nvSpPr>
          <p:spPr>
            <a:xfrm>
              <a:off x="2699036" y="3707755"/>
              <a:ext cx="1992336" cy="53379"/>
            </a:xfrm>
            <a:custGeom>
              <a:avLst/>
              <a:gdLst/>
              <a:ahLst/>
              <a:cxnLst/>
              <a:rect l="l" t="t" r="r" b="b"/>
              <a:pathLst>
                <a:path w="60951" h="1633" extrusionOk="0">
                  <a:moveTo>
                    <a:pt x="816" y="0"/>
                  </a:moveTo>
                  <a:cubicBezTo>
                    <a:pt x="377" y="0"/>
                    <a:pt x="0" y="377"/>
                    <a:pt x="0" y="816"/>
                  </a:cubicBezTo>
                  <a:cubicBezTo>
                    <a:pt x="0" y="1256"/>
                    <a:pt x="377" y="1632"/>
                    <a:pt x="816" y="1632"/>
                  </a:cubicBezTo>
                  <a:lnTo>
                    <a:pt x="60135" y="1632"/>
                  </a:lnTo>
                  <a:cubicBezTo>
                    <a:pt x="60574" y="1632"/>
                    <a:pt x="60951" y="1256"/>
                    <a:pt x="60951" y="816"/>
                  </a:cubicBezTo>
                  <a:cubicBezTo>
                    <a:pt x="60951" y="377"/>
                    <a:pt x="60574" y="0"/>
                    <a:pt x="60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5"/>
            <p:cNvSpPr/>
            <p:nvPr/>
          </p:nvSpPr>
          <p:spPr>
            <a:xfrm>
              <a:off x="2698350" y="3961468"/>
              <a:ext cx="1993022" cy="128625"/>
            </a:xfrm>
            <a:custGeom>
              <a:avLst/>
              <a:gdLst/>
              <a:ahLst/>
              <a:cxnLst/>
              <a:rect l="l" t="t" r="r" b="b"/>
              <a:pathLst>
                <a:path w="60972" h="3935" extrusionOk="0">
                  <a:moveTo>
                    <a:pt x="1779" y="1"/>
                  </a:moveTo>
                  <a:cubicBezTo>
                    <a:pt x="795" y="1"/>
                    <a:pt x="0" y="817"/>
                    <a:pt x="0" y="1779"/>
                  </a:cubicBezTo>
                  <a:lnTo>
                    <a:pt x="0" y="2156"/>
                  </a:lnTo>
                  <a:cubicBezTo>
                    <a:pt x="0" y="3139"/>
                    <a:pt x="816" y="3935"/>
                    <a:pt x="1779" y="3935"/>
                  </a:cubicBezTo>
                  <a:lnTo>
                    <a:pt x="59193" y="3935"/>
                  </a:lnTo>
                  <a:cubicBezTo>
                    <a:pt x="60156" y="3935"/>
                    <a:pt x="60972" y="3139"/>
                    <a:pt x="60972" y="2156"/>
                  </a:cubicBezTo>
                  <a:lnTo>
                    <a:pt x="60972" y="1779"/>
                  </a:lnTo>
                  <a:cubicBezTo>
                    <a:pt x="60972" y="796"/>
                    <a:pt x="60156" y="1"/>
                    <a:pt x="59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5"/>
            <p:cNvSpPr/>
            <p:nvPr/>
          </p:nvSpPr>
          <p:spPr>
            <a:xfrm>
              <a:off x="2758526" y="3761099"/>
              <a:ext cx="536238" cy="201780"/>
            </a:xfrm>
            <a:custGeom>
              <a:avLst/>
              <a:gdLst/>
              <a:ahLst/>
              <a:cxnLst/>
              <a:rect l="l" t="t" r="r" b="b"/>
              <a:pathLst>
                <a:path w="16405" h="6173" extrusionOk="0">
                  <a:moveTo>
                    <a:pt x="1" y="0"/>
                  </a:moveTo>
                  <a:lnTo>
                    <a:pt x="1" y="6173"/>
                  </a:lnTo>
                  <a:lnTo>
                    <a:pt x="16405" y="6173"/>
                  </a:lnTo>
                  <a:lnTo>
                    <a:pt x="16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5"/>
            <p:cNvSpPr/>
            <p:nvPr/>
          </p:nvSpPr>
          <p:spPr>
            <a:xfrm>
              <a:off x="4094920" y="3761099"/>
              <a:ext cx="536925" cy="201780"/>
            </a:xfrm>
            <a:custGeom>
              <a:avLst/>
              <a:gdLst/>
              <a:ahLst/>
              <a:cxnLst/>
              <a:rect l="l" t="t" r="r" b="b"/>
              <a:pathLst>
                <a:path w="16426" h="6173" extrusionOk="0">
                  <a:moveTo>
                    <a:pt x="0" y="0"/>
                  </a:moveTo>
                  <a:lnTo>
                    <a:pt x="0" y="6173"/>
                  </a:lnTo>
                  <a:lnTo>
                    <a:pt x="16425" y="6173"/>
                  </a:lnTo>
                  <a:lnTo>
                    <a:pt x="16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5"/>
            <p:cNvSpPr/>
            <p:nvPr/>
          </p:nvSpPr>
          <p:spPr>
            <a:xfrm>
              <a:off x="3295404" y="3761099"/>
              <a:ext cx="800255" cy="201780"/>
            </a:xfrm>
            <a:custGeom>
              <a:avLst/>
              <a:gdLst/>
              <a:ahLst/>
              <a:cxnLst/>
              <a:rect l="l" t="t" r="r" b="b"/>
              <a:pathLst>
                <a:path w="24482" h="6173" extrusionOk="0">
                  <a:moveTo>
                    <a:pt x="1" y="0"/>
                  </a:moveTo>
                  <a:lnTo>
                    <a:pt x="1" y="6173"/>
                  </a:lnTo>
                  <a:lnTo>
                    <a:pt x="24481" y="6173"/>
                  </a:lnTo>
                  <a:lnTo>
                    <a:pt x="244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5"/>
            <p:cNvSpPr/>
            <p:nvPr/>
          </p:nvSpPr>
          <p:spPr>
            <a:xfrm>
              <a:off x="3330281" y="3862297"/>
              <a:ext cx="729814" cy="295495"/>
            </a:xfrm>
            <a:custGeom>
              <a:avLst/>
              <a:gdLst/>
              <a:ahLst/>
              <a:cxnLst/>
              <a:rect l="l" t="t" r="r" b="b"/>
              <a:pathLst>
                <a:path w="22327" h="9040" extrusionOk="0">
                  <a:moveTo>
                    <a:pt x="1298" y="1"/>
                  </a:moveTo>
                  <a:cubicBezTo>
                    <a:pt x="566" y="1"/>
                    <a:pt x="1" y="587"/>
                    <a:pt x="1" y="1319"/>
                  </a:cubicBezTo>
                  <a:lnTo>
                    <a:pt x="1" y="7722"/>
                  </a:lnTo>
                  <a:cubicBezTo>
                    <a:pt x="1" y="8454"/>
                    <a:pt x="566" y="9040"/>
                    <a:pt x="1298" y="9040"/>
                  </a:cubicBezTo>
                  <a:lnTo>
                    <a:pt x="21029" y="9040"/>
                  </a:lnTo>
                  <a:cubicBezTo>
                    <a:pt x="21740" y="9040"/>
                    <a:pt x="22326" y="8433"/>
                    <a:pt x="22326" y="7722"/>
                  </a:cubicBezTo>
                  <a:lnTo>
                    <a:pt x="22326" y="1319"/>
                  </a:lnTo>
                  <a:cubicBezTo>
                    <a:pt x="22326" y="587"/>
                    <a:pt x="21761" y="1"/>
                    <a:pt x="2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5"/>
            <p:cNvSpPr/>
            <p:nvPr/>
          </p:nvSpPr>
          <p:spPr>
            <a:xfrm>
              <a:off x="3354240" y="3888316"/>
              <a:ext cx="681894" cy="242803"/>
            </a:xfrm>
            <a:custGeom>
              <a:avLst/>
              <a:gdLst/>
              <a:ahLst/>
              <a:cxnLst/>
              <a:rect l="l" t="t" r="r" b="b"/>
              <a:pathLst>
                <a:path w="20861" h="7428" extrusionOk="0">
                  <a:moveTo>
                    <a:pt x="251" y="0"/>
                  </a:moveTo>
                  <a:cubicBezTo>
                    <a:pt x="126" y="0"/>
                    <a:pt x="0" y="126"/>
                    <a:pt x="0" y="251"/>
                  </a:cubicBezTo>
                  <a:lnTo>
                    <a:pt x="0" y="7156"/>
                  </a:lnTo>
                  <a:cubicBezTo>
                    <a:pt x="0" y="7323"/>
                    <a:pt x="105" y="7428"/>
                    <a:pt x="251" y="7428"/>
                  </a:cubicBezTo>
                  <a:lnTo>
                    <a:pt x="20610" y="7428"/>
                  </a:lnTo>
                  <a:cubicBezTo>
                    <a:pt x="20735" y="7428"/>
                    <a:pt x="20861" y="7323"/>
                    <a:pt x="20861" y="7156"/>
                  </a:cubicBezTo>
                  <a:lnTo>
                    <a:pt x="20861" y="251"/>
                  </a:lnTo>
                  <a:cubicBezTo>
                    <a:pt x="20861" y="126"/>
                    <a:pt x="20735" y="0"/>
                    <a:pt x="20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5"/>
            <p:cNvSpPr/>
            <p:nvPr/>
          </p:nvSpPr>
          <p:spPr>
            <a:xfrm>
              <a:off x="2887115" y="3166758"/>
              <a:ext cx="131338" cy="161444"/>
            </a:xfrm>
            <a:custGeom>
              <a:avLst/>
              <a:gdLst/>
              <a:ahLst/>
              <a:cxnLst/>
              <a:rect l="l" t="t" r="r" b="b"/>
              <a:pathLst>
                <a:path w="4018" h="4939" extrusionOk="0">
                  <a:moveTo>
                    <a:pt x="984" y="1"/>
                  </a:moveTo>
                  <a:lnTo>
                    <a:pt x="0" y="859"/>
                  </a:lnTo>
                  <a:lnTo>
                    <a:pt x="3013" y="4939"/>
                  </a:lnTo>
                  <a:lnTo>
                    <a:pt x="4018" y="4081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5"/>
            <p:cNvSpPr/>
            <p:nvPr/>
          </p:nvSpPr>
          <p:spPr>
            <a:xfrm>
              <a:off x="2807098" y="3114100"/>
              <a:ext cx="161444" cy="149120"/>
            </a:xfrm>
            <a:custGeom>
              <a:avLst/>
              <a:gdLst/>
              <a:ahLst/>
              <a:cxnLst/>
              <a:rect l="l" t="t" r="r" b="b"/>
              <a:pathLst>
                <a:path w="4939" h="4562" extrusionOk="0">
                  <a:moveTo>
                    <a:pt x="1569" y="1"/>
                  </a:moveTo>
                  <a:cubicBezTo>
                    <a:pt x="712" y="1"/>
                    <a:pt x="0" y="796"/>
                    <a:pt x="21" y="1695"/>
                  </a:cubicBezTo>
                  <a:lnTo>
                    <a:pt x="21" y="1716"/>
                  </a:lnTo>
                  <a:cubicBezTo>
                    <a:pt x="21" y="2302"/>
                    <a:pt x="314" y="2867"/>
                    <a:pt x="774" y="3181"/>
                  </a:cubicBezTo>
                  <a:lnTo>
                    <a:pt x="2553" y="4332"/>
                  </a:lnTo>
                  <a:cubicBezTo>
                    <a:pt x="2804" y="4478"/>
                    <a:pt x="3055" y="4562"/>
                    <a:pt x="3348" y="4562"/>
                  </a:cubicBezTo>
                  <a:lnTo>
                    <a:pt x="3390" y="4562"/>
                  </a:lnTo>
                  <a:cubicBezTo>
                    <a:pt x="4227" y="4562"/>
                    <a:pt x="4938" y="3809"/>
                    <a:pt x="4938" y="2867"/>
                  </a:cubicBezTo>
                  <a:lnTo>
                    <a:pt x="4938" y="1716"/>
                  </a:lnTo>
                  <a:cubicBezTo>
                    <a:pt x="4938" y="775"/>
                    <a:pt x="4269" y="1"/>
                    <a:pt x="3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5"/>
            <p:cNvSpPr/>
            <p:nvPr/>
          </p:nvSpPr>
          <p:spPr>
            <a:xfrm>
              <a:off x="4375992" y="3166758"/>
              <a:ext cx="130685" cy="161444"/>
            </a:xfrm>
            <a:custGeom>
              <a:avLst/>
              <a:gdLst/>
              <a:ahLst/>
              <a:cxnLst/>
              <a:rect l="l" t="t" r="r" b="b"/>
              <a:pathLst>
                <a:path w="3998" h="4939" extrusionOk="0">
                  <a:moveTo>
                    <a:pt x="2993" y="1"/>
                  </a:moveTo>
                  <a:lnTo>
                    <a:pt x="1" y="4081"/>
                  </a:lnTo>
                  <a:lnTo>
                    <a:pt x="963" y="4939"/>
                  </a:lnTo>
                  <a:lnTo>
                    <a:pt x="3997" y="859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5"/>
            <p:cNvSpPr/>
            <p:nvPr/>
          </p:nvSpPr>
          <p:spPr>
            <a:xfrm>
              <a:off x="4425251" y="3114100"/>
              <a:ext cx="160757" cy="149120"/>
            </a:xfrm>
            <a:custGeom>
              <a:avLst/>
              <a:gdLst/>
              <a:ahLst/>
              <a:cxnLst/>
              <a:rect l="l" t="t" r="r" b="b"/>
              <a:pathLst>
                <a:path w="4918" h="4562" extrusionOk="0">
                  <a:moveTo>
                    <a:pt x="1549" y="1"/>
                  </a:moveTo>
                  <a:cubicBezTo>
                    <a:pt x="670" y="1"/>
                    <a:pt x="0" y="775"/>
                    <a:pt x="0" y="1716"/>
                  </a:cubicBezTo>
                  <a:lnTo>
                    <a:pt x="0" y="2867"/>
                  </a:lnTo>
                  <a:cubicBezTo>
                    <a:pt x="0" y="3809"/>
                    <a:pt x="712" y="4562"/>
                    <a:pt x="1549" y="4562"/>
                  </a:cubicBezTo>
                  <a:lnTo>
                    <a:pt x="1591" y="4562"/>
                  </a:lnTo>
                  <a:cubicBezTo>
                    <a:pt x="1884" y="4562"/>
                    <a:pt x="2156" y="4478"/>
                    <a:pt x="2386" y="4332"/>
                  </a:cubicBezTo>
                  <a:lnTo>
                    <a:pt x="4164" y="3181"/>
                  </a:lnTo>
                  <a:cubicBezTo>
                    <a:pt x="4625" y="2867"/>
                    <a:pt x="4918" y="2302"/>
                    <a:pt x="4918" y="1716"/>
                  </a:cubicBezTo>
                  <a:lnTo>
                    <a:pt x="4918" y="1695"/>
                  </a:lnTo>
                  <a:cubicBezTo>
                    <a:pt x="4918" y="796"/>
                    <a:pt x="4248" y="1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65"/>
          <p:cNvGrpSpPr/>
          <p:nvPr/>
        </p:nvGrpSpPr>
        <p:grpSpPr>
          <a:xfrm>
            <a:off x="4584668" y="2316575"/>
            <a:ext cx="1703010" cy="1901330"/>
            <a:chOff x="6492093" y="2238000"/>
            <a:chExt cx="1703010" cy="1901330"/>
          </a:xfrm>
        </p:grpSpPr>
        <p:sp>
          <p:nvSpPr>
            <p:cNvPr id="1906" name="Google Shape;1906;p65"/>
            <p:cNvSpPr/>
            <p:nvPr/>
          </p:nvSpPr>
          <p:spPr>
            <a:xfrm>
              <a:off x="6659677" y="3605838"/>
              <a:ext cx="186744" cy="533493"/>
            </a:xfrm>
            <a:custGeom>
              <a:avLst/>
              <a:gdLst/>
              <a:ahLst/>
              <a:cxnLst/>
              <a:rect l="l" t="t" r="r" b="b"/>
              <a:pathLst>
                <a:path w="5713" h="16321" extrusionOk="0">
                  <a:moveTo>
                    <a:pt x="1842" y="0"/>
                  </a:moveTo>
                  <a:cubicBezTo>
                    <a:pt x="816" y="0"/>
                    <a:pt x="0" y="837"/>
                    <a:pt x="0" y="1821"/>
                  </a:cubicBezTo>
                  <a:lnTo>
                    <a:pt x="0" y="14480"/>
                  </a:lnTo>
                  <a:cubicBezTo>
                    <a:pt x="0" y="15505"/>
                    <a:pt x="837" y="16321"/>
                    <a:pt x="1842" y="16321"/>
                  </a:cubicBezTo>
                  <a:lnTo>
                    <a:pt x="3871" y="16321"/>
                  </a:lnTo>
                  <a:cubicBezTo>
                    <a:pt x="4896" y="16321"/>
                    <a:pt x="5712" y="15484"/>
                    <a:pt x="5712" y="14480"/>
                  </a:cubicBezTo>
                  <a:lnTo>
                    <a:pt x="5712" y="1821"/>
                  </a:lnTo>
                  <a:cubicBezTo>
                    <a:pt x="5712" y="795"/>
                    <a:pt x="4875" y="0"/>
                    <a:pt x="38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5"/>
            <p:cNvSpPr/>
            <p:nvPr/>
          </p:nvSpPr>
          <p:spPr>
            <a:xfrm>
              <a:off x="7840123" y="3605838"/>
              <a:ext cx="186744" cy="533493"/>
            </a:xfrm>
            <a:custGeom>
              <a:avLst/>
              <a:gdLst/>
              <a:ahLst/>
              <a:cxnLst/>
              <a:rect l="l" t="t" r="r" b="b"/>
              <a:pathLst>
                <a:path w="5713" h="16321" extrusionOk="0">
                  <a:moveTo>
                    <a:pt x="1842" y="0"/>
                  </a:moveTo>
                  <a:cubicBezTo>
                    <a:pt x="816" y="0"/>
                    <a:pt x="0" y="837"/>
                    <a:pt x="0" y="1821"/>
                  </a:cubicBezTo>
                  <a:lnTo>
                    <a:pt x="0" y="14480"/>
                  </a:lnTo>
                  <a:cubicBezTo>
                    <a:pt x="0" y="15505"/>
                    <a:pt x="837" y="16321"/>
                    <a:pt x="1842" y="16321"/>
                  </a:cubicBezTo>
                  <a:lnTo>
                    <a:pt x="3871" y="16321"/>
                  </a:lnTo>
                  <a:cubicBezTo>
                    <a:pt x="4897" y="16321"/>
                    <a:pt x="5713" y="15484"/>
                    <a:pt x="5713" y="14480"/>
                  </a:cubicBezTo>
                  <a:lnTo>
                    <a:pt x="5713" y="1821"/>
                  </a:lnTo>
                  <a:cubicBezTo>
                    <a:pt x="5713" y="795"/>
                    <a:pt x="4876" y="0"/>
                    <a:pt x="38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5"/>
            <p:cNvSpPr/>
            <p:nvPr/>
          </p:nvSpPr>
          <p:spPr>
            <a:xfrm>
              <a:off x="6492093" y="2551236"/>
              <a:ext cx="106071" cy="261958"/>
            </a:xfrm>
            <a:custGeom>
              <a:avLst/>
              <a:gdLst/>
              <a:ahLst/>
              <a:cxnLst/>
              <a:rect l="l" t="t" r="r" b="b"/>
              <a:pathLst>
                <a:path w="3245" h="8014" extrusionOk="0">
                  <a:moveTo>
                    <a:pt x="901" y="0"/>
                  </a:moveTo>
                  <a:cubicBezTo>
                    <a:pt x="399" y="0"/>
                    <a:pt x="1" y="398"/>
                    <a:pt x="1" y="900"/>
                  </a:cubicBezTo>
                  <a:lnTo>
                    <a:pt x="1" y="7114"/>
                  </a:lnTo>
                  <a:cubicBezTo>
                    <a:pt x="1" y="7616"/>
                    <a:pt x="399" y="8014"/>
                    <a:pt x="901" y="8014"/>
                  </a:cubicBezTo>
                  <a:lnTo>
                    <a:pt x="2365" y="8014"/>
                  </a:lnTo>
                  <a:cubicBezTo>
                    <a:pt x="2847" y="8014"/>
                    <a:pt x="3244" y="7616"/>
                    <a:pt x="3244" y="7114"/>
                  </a:cubicBezTo>
                  <a:lnTo>
                    <a:pt x="3244" y="900"/>
                  </a:lnTo>
                  <a:cubicBezTo>
                    <a:pt x="3244" y="398"/>
                    <a:pt x="2847" y="0"/>
                    <a:pt x="2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5"/>
            <p:cNvSpPr/>
            <p:nvPr/>
          </p:nvSpPr>
          <p:spPr>
            <a:xfrm>
              <a:off x="6525630" y="2495146"/>
              <a:ext cx="180598" cy="179912"/>
            </a:xfrm>
            <a:custGeom>
              <a:avLst/>
              <a:gdLst/>
              <a:ahLst/>
              <a:cxnLst/>
              <a:rect l="l" t="t" r="r" b="b"/>
              <a:pathLst>
                <a:path w="5525" h="5504" extrusionOk="0">
                  <a:moveTo>
                    <a:pt x="398" y="0"/>
                  </a:moveTo>
                  <a:cubicBezTo>
                    <a:pt x="189" y="0"/>
                    <a:pt x="0" y="189"/>
                    <a:pt x="0" y="398"/>
                  </a:cubicBezTo>
                  <a:lnTo>
                    <a:pt x="0" y="1256"/>
                  </a:lnTo>
                  <a:lnTo>
                    <a:pt x="0" y="5127"/>
                  </a:lnTo>
                  <a:cubicBezTo>
                    <a:pt x="0" y="5336"/>
                    <a:pt x="189" y="5503"/>
                    <a:pt x="398" y="5503"/>
                  </a:cubicBezTo>
                  <a:lnTo>
                    <a:pt x="879" y="5503"/>
                  </a:lnTo>
                  <a:cubicBezTo>
                    <a:pt x="1088" y="5503"/>
                    <a:pt x="1277" y="5336"/>
                    <a:pt x="1277" y="5127"/>
                  </a:cubicBezTo>
                  <a:lnTo>
                    <a:pt x="1277" y="1256"/>
                  </a:lnTo>
                  <a:lnTo>
                    <a:pt x="5524" y="1256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5"/>
            <p:cNvSpPr/>
            <p:nvPr/>
          </p:nvSpPr>
          <p:spPr>
            <a:xfrm>
              <a:off x="8089065" y="2551236"/>
              <a:ext cx="106038" cy="261958"/>
            </a:xfrm>
            <a:custGeom>
              <a:avLst/>
              <a:gdLst/>
              <a:ahLst/>
              <a:cxnLst/>
              <a:rect l="l" t="t" r="r" b="b"/>
              <a:pathLst>
                <a:path w="3244" h="8014" extrusionOk="0">
                  <a:moveTo>
                    <a:pt x="879" y="0"/>
                  </a:moveTo>
                  <a:cubicBezTo>
                    <a:pt x="398" y="0"/>
                    <a:pt x="1" y="398"/>
                    <a:pt x="1" y="900"/>
                  </a:cubicBezTo>
                  <a:lnTo>
                    <a:pt x="1" y="7114"/>
                  </a:lnTo>
                  <a:cubicBezTo>
                    <a:pt x="1" y="7616"/>
                    <a:pt x="398" y="8014"/>
                    <a:pt x="879" y="8014"/>
                  </a:cubicBezTo>
                  <a:lnTo>
                    <a:pt x="2365" y="8014"/>
                  </a:lnTo>
                  <a:cubicBezTo>
                    <a:pt x="2846" y="8014"/>
                    <a:pt x="3244" y="7616"/>
                    <a:pt x="3244" y="7114"/>
                  </a:cubicBezTo>
                  <a:lnTo>
                    <a:pt x="3244" y="900"/>
                  </a:lnTo>
                  <a:cubicBezTo>
                    <a:pt x="3244" y="398"/>
                    <a:pt x="2846" y="0"/>
                    <a:pt x="2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5"/>
            <p:cNvSpPr/>
            <p:nvPr/>
          </p:nvSpPr>
          <p:spPr>
            <a:xfrm>
              <a:off x="7981002" y="2495146"/>
              <a:ext cx="180598" cy="179912"/>
            </a:xfrm>
            <a:custGeom>
              <a:avLst/>
              <a:gdLst/>
              <a:ahLst/>
              <a:cxnLst/>
              <a:rect l="l" t="t" r="r" b="b"/>
              <a:pathLst>
                <a:path w="5525" h="5504" extrusionOk="0">
                  <a:moveTo>
                    <a:pt x="1" y="0"/>
                  </a:moveTo>
                  <a:lnTo>
                    <a:pt x="1" y="1256"/>
                  </a:lnTo>
                  <a:lnTo>
                    <a:pt x="4248" y="1256"/>
                  </a:lnTo>
                  <a:lnTo>
                    <a:pt x="4248" y="5127"/>
                  </a:lnTo>
                  <a:cubicBezTo>
                    <a:pt x="4248" y="5336"/>
                    <a:pt x="4437" y="5503"/>
                    <a:pt x="4646" y="5503"/>
                  </a:cubicBezTo>
                  <a:lnTo>
                    <a:pt x="5148" y="5503"/>
                  </a:lnTo>
                  <a:cubicBezTo>
                    <a:pt x="5336" y="5503"/>
                    <a:pt x="5525" y="5336"/>
                    <a:pt x="5525" y="5127"/>
                  </a:cubicBezTo>
                  <a:lnTo>
                    <a:pt x="5525" y="1256"/>
                  </a:lnTo>
                  <a:lnTo>
                    <a:pt x="5525" y="398"/>
                  </a:lnTo>
                  <a:cubicBezTo>
                    <a:pt x="5525" y="189"/>
                    <a:pt x="5336" y="0"/>
                    <a:pt x="5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5"/>
            <p:cNvSpPr/>
            <p:nvPr/>
          </p:nvSpPr>
          <p:spPr>
            <a:xfrm>
              <a:off x="6768426" y="3872561"/>
              <a:ext cx="1149717" cy="116989"/>
            </a:xfrm>
            <a:custGeom>
              <a:avLst/>
              <a:gdLst/>
              <a:ahLst/>
              <a:cxnLst/>
              <a:rect l="l" t="t" r="r" b="b"/>
              <a:pathLst>
                <a:path w="35173" h="3579" extrusionOk="0">
                  <a:moveTo>
                    <a:pt x="17597" y="1"/>
                  </a:moveTo>
                  <a:lnTo>
                    <a:pt x="126" y="1821"/>
                  </a:lnTo>
                  <a:cubicBezTo>
                    <a:pt x="126" y="1821"/>
                    <a:pt x="0" y="3579"/>
                    <a:pt x="17597" y="3579"/>
                  </a:cubicBezTo>
                  <a:cubicBezTo>
                    <a:pt x="35173" y="3579"/>
                    <a:pt x="35068" y="1821"/>
                    <a:pt x="35068" y="1821"/>
                  </a:cubicBezTo>
                  <a:lnTo>
                    <a:pt x="17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5"/>
            <p:cNvSpPr/>
            <p:nvPr/>
          </p:nvSpPr>
          <p:spPr>
            <a:xfrm>
              <a:off x="6612478" y="2238000"/>
              <a:ext cx="1462308" cy="1703705"/>
            </a:xfrm>
            <a:custGeom>
              <a:avLst/>
              <a:gdLst/>
              <a:ahLst/>
              <a:cxnLst/>
              <a:rect l="l" t="t" r="r" b="b"/>
              <a:pathLst>
                <a:path w="44736" h="52121" extrusionOk="0">
                  <a:moveTo>
                    <a:pt x="22368" y="0"/>
                  </a:moveTo>
                  <a:cubicBezTo>
                    <a:pt x="13643" y="0"/>
                    <a:pt x="3641" y="1109"/>
                    <a:pt x="2616" y="3473"/>
                  </a:cubicBezTo>
                  <a:cubicBezTo>
                    <a:pt x="1612" y="5817"/>
                    <a:pt x="1" y="15693"/>
                    <a:pt x="1" y="25297"/>
                  </a:cubicBezTo>
                  <a:lnTo>
                    <a:pt x="1" y="49087"/>
                  </a:lnTo>
                  <a:cubicBezTo>
                    <a:pt x="1" y="50573"/>
                    <a:pt x="1151" y="51723"/>
                    <a:pt x="2302" y="51723"/>
                  </a:cubicBezTo>
                  <a:cubicBezTo>
                    <a:pt x="3453" y="51723"/>
                    <a:pt x="8475" y="52121"/>
                    <a:pt x="22368" y="52121"/>
                  </a:cubicBezTo>
                  <a:cubicBezTo>
                    <a:pt x="36261" y="52121"/>
                    <a:pt x="41283" y="51723"/>
                    <a:pt x="42434" y="51723"/>
                  </a:cubicBezTo>
                  <a:cubicBezTo>
                    <a:pt x="43584" y="51723"/>
                    <a:pt x="44735" y="50573"/>
                    <a:pt x="44735" y="49087"/>
                  </a:cubicBezTo>
                  <a:lnTo>
                    <a:pt x="44735" y="25297"/>
                  </a:lnTo>
                  <a:cubicBezTo>
                    <a:pt x="44735" y="15714"/>
                    <a:pt x="43145" y="5817"/>
                    <a:pt x="42120" y="3473"/>
                  </a:cubicBezTo>
                  <a:cubicBezTo>
                    <a:pt x="41095" y="1109"/>
                    <a:pt x="31114" y="0"/>
                    <a:pt x="22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5"/>
            <p:cNvSpPr/>
            <p:nvPr/>
          </p:nvSpPr>
          <p:spPr>
            <a:xfrm>
              <a:off x="6613851" y="2238000"/>
              <a:ext cx="1460249" cy="1006089"/>
            </a:xfrm>
            <a:custGeom>
              <a:avLst/>
              <a:gdLst/>
              <a:ahLst/>
              <a:cxnLst/>
              <a:rect l="l" t="t" r="r" b="b"/>
              <a:pathLst>
                <a:path w="44673" h="30779" extrusionOk="0">
                  <a:moveTo>
                    <a:pt x="22326" y="0"/>
                  </a:moveTo>
                  <a:cubicBezTo>
                    <a:pt x="13601" y="0"/>
                    <a:pt x="3599" y="1109"/>
                    <a:pt x="2574" y="3473"/>
                  </a:cubicBezTo>
                  <a:cubicBezTo>
                    <a:pt x="1612" y="5754"/>
                    <a:pt x="105" y="14898"/>
                    <a:pt x="0" y="24125"/>
                  </a:cubicBezTo>
                  <a:cubicBezTo>
                    <a:pt x="628" y="25380"/>
                    <a:pt x="1821" y="26741"/>
                    <a:pt x="4039" y="27473"/>
                  </a:cubicBezTo>
                  <a:cubicBezTo>
                    <a:pt x="8642" y="28958"/>
                    <a:pt x="11948" y="30779"/>
                    <a:pt x="22347" y="30779"/>
                  </a:cubicBezTo>
                  <a:cubicBezTo>
                    <a:pt x="32746" y="30779"/>
                    <a:pt x="36031" y="28958"/>
                    <a:pt x="40655" y="27473"/>
                  </a:cubicBezTo>
                  <a:cubicBezTo>
                    <a:pt x="42852" y="26741"/>
                    <a:pt x="44045" y="25360"/>
                    <a:pt x="44672" y="24125"/>
                  </a:cubicBezTo>
                  <a:cubicBezTo>
                    <a:pt x="44526" y="14898"/>
                    <a:pt x="43040" y="5754"/>
                    <a:pt x="42078" y="3473"/>
                  </a:cubicBezTo>
                  <a:cubicBezTo>
                    <a:pt x="41053" y="1109"/>
                    <a:pt x="31072" y="0"/>
                    <a:pt x="22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5"/>
            <p:cNvSpPr/>
            <p:nvPr/>
          </p:nvSpPr>
          <p:spPr>
            <a:xfrm>
              <a:off x="7367539" y="2296803"/>
              <a:ext cx="673689" cy="838532"/>
            </a:xfrm>
            <a:custGeom>
              <a:avLst/>
              <a:gdLst/>
              <a:ahLst/>
              <a:cxnLst/>
              <a:rect l="l" t="t" r="r" b="b"/>
              <a:pathLst>
                <a:path w="20610" h="25653" extrusionOk="0">
                  <a:moveTo>
                    <a:pt x="0" y="1"/>
                  </a:moveTo>
                  <a:lnTo>
                    <a:pt x="0" y="25653"/>
                  </a:lnTo>
                  <a:cubicBezTo>
                    <a:pt x="19020" y="25548"/>
                    <a:pt x="20610" y="21071"/>
                    <a:pt x="20610" y="21071"/>
                  </a:cubicBezTo>
                  <a:cubicBezTo>
                    <a:pt x="20484" y="9144"/>
                    <a:pt x="17974" y="2177"/>
                    <a:pt x="17974" y="2177"/>
                  </a:cubicBezTo>
                  <a:cubicBezTo>
                    <a:pt x="15274" y="1340"/>
                    <a:pt x="7470" y="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5"/>
            <p:cNvSpPr/>
            <p:nvPr/>
          </p:nvSpPr>
          <p:spPr>
            <a:xfrm>
              <a:off x="6645982" y="2296803"/>
              <a:ext cx="673722" cy="838532"/>
            </a:xfrm>
            <a:custGeom>
              <a:avLst/>
              <a:gdLst/>
              <a:ahLst/>
              <a:cxnLst/>
              <a:rect l="l" t="t" r="r" b="b"/>
              <a:pathLst>
                <a:path w="20611" h="25653" extrusionOk="0">
                  <a:moveTo>
                    <a:pt x="20611" y="1"/>
                  </a:moveTo>
                  <a:cubicBezTo>
                    <a:pt x="13120" y="84"/>
                    <a:pt x="5336" y="1340"/>
                    <a:pt x="2637" y="2177"/>
                  </a:cubicBezTo>
                  <a:cubicBezTo>
                    <a:pt x="2637" y="2177"/>
                    <a:pt x="126" y="9144"/>
                    <a:pt x="1" y="21071"/>
                  </a:cubicBezTo>
                  <a:cubicBezTo>
                    <a:pt x="1" y="21071"/>
                    <a:pt x="1591" y="25548"/>
                    <a:pt x="20611" y="25653"/>
                  </a:cubicBezTo>
                  <a:lnTo>
                    <a:pt x="20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5"/>
            <p:cNvSpPr/>
            <p:nvPr/>
          </p:nvSpPr>
          <p:spPr>
            <a:xfrm>
              <a:off x="6613164" y="3484766"/>
              <a:ext cx="358124" cy="241463"/>
            </a:xfrm>
            <a:custGeom>
              <a:avLst/>
              <a:gdLst/>
              <a:ahLst/>
              <a:cxnLst/>
              <a:rect l="l" t="t" r="r" b="b"/>
              <a:pathLst>
                <a:path w="10956" h="7387" extrusionOk="0">
                  <a:moveTo>
                    <a:pt x="0" y="1"/>
                  </a:moveTo>
                  <a:lnTo>
                    <a:pt x="0" y="6069"/>
                  </a:lnTo>
                  <a:cubicBezTo>
                    <a:pt x="1612" y="6529"/>
                    <a:pt x="4980" y="7387"/>
                    <a:pt x="7240" y="7387"/>
                  </a:cubicBezTo>
                  <a:cubicBezTo>
                    <a:pt x="7247" y="7387"/>
                    <a:pt x="7254" y="7387"/>
                    <a:pt x="7261" y="7387"/>
                  </a:cubicBezTo>
                  <a:cubicBezTo>
                    <a:pt x="10298" y="7387"/>
                    <a:pt x="10956" y="2908"/>
                    <a:pt x="7240" y="2386"/>
                  </a:cubicBezTo>
                  <a:cubicBezTo>
                    <a:pt x="4520" y="2030"/>
                    <a:pt x="1486" y="7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5"/>
            <p:cNvSpPr/>
            <p:nvPr/>
          </p:nvSpPr>
          <p:spPr>
            <a:xfrm>
              <a:off x="6645982" y="3568902"/>
              <a:ext cx="102639" cy="102639"/>
            </a:xfrm>
            <a:custGeom>
              <a:avLst/>
              <a:gdLst/>
              <a:ahLst/>
              <a:cxnLst/>
              <a:rect l="l" t="t" r="r" b="b"/>
              <a:pathLst>
                <a:path w="3140" h="3140" extrusionOk="0">
                  <a:moveTo>
                    <a:pt x="1570" y="1"/>
                  </a:moveTo>
                  <a:cubicBezTo>
                    <a:pt x="712" y="1"/>
                    <a:pt x="1" y="691"/>
                    <a:pt x="1" y="1570"/>
                  </a:cubicBezTo>
                  <a:cubicBezTo>
                    <a:pt x="1" y="2428"/>
                    <a:pt x="712" y="3139"/>
                    <a:pt x="1570" y="3139"/>
                  </a:cubicBezTo>
                  <a:cubicBezTo>
                    <a:pt x="2428" y="3139"/>
                    <a:pt x="3139" y="2428"/>
                    <a:pt x="3139" y="1570"/>
                  </a:cubicBezTo>
                  <a:cubicBezTo>
                    <a:pt x="3139" y="691"/>
                    <a:pt x="2428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5"/>
            <p:cNvSpPr/>
            <p:nvPr/>
          </p:nvSpPr>
          <p:spPr>
            <a:xfrm>
              <a:off x="6781403" y="3616788"/>
              <a:ext cx="69788" cy="69788"/>
            </a:xfrm>
            <a:custGeom>
              <a:avLst/>
              <a:gdLst/>
              <a:ahLst/>
              <a:cxnLst/>
              <a:rect l="l" t="t" r="r" b="b"/>
              <a:pathLst>
                <a:path w="2135" h="2135" extrusionOk="0">
                  <a:moveTo>
                    <a:pt x="1068" y="0"/>
                  </a:moveTo>
                  <a:cubicBezTo>
                    <a:pt x="461" y="0"/>
                    <a:pt x="1" y="460"/>
                    <a:pt x="1" y="1067"/>
                  </a:cubicBezTo>
                  <a:cubicBezTo>
                    <a:pt x="1" y="1674"/>
                    <a:pt x="461" y="2134"/>
                    <a:pt x="1068" y="2134"/>
                  </a:cubicBezTo>
                  <a:cubicBezTo>
                    <a:pt x="1675" y="2134"/>
                    <a:pt x="2135" y="1674"/>
                    <a:pt x="2135" y="1067"/>
                  </a:cubicBezTo>
                  <a:cubicBezTo>
                    <a:pt x="2135" y="460"/>
                    <a:pt x="1675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5"/>
            <p:cNvSpPr/>
            <p:nvPr/>
          </p:nvSpPr>
          <p:spPr>
            <a:xfrm>
              <a:off x="7715260" y="3484766"/>
              <a:ext cx="358811" cy="241463"/>
            </a:xfrm>
            <a:custGeom>
              <a:avLst/>
              <a:gdLst/>
              <a:ahLst/>
              <a:cxnLst/>
              <a:rect l="l" t="t" r="r" b="b"/>
              <a:pathLst>
                <a:path w="10977" h="7387" extrusionOk="0">
                  <a:moveTo>
                    <a:pt x="10976" y="1"/>
                  </a:moveTo>
                  <a:cubicBezTo>
                    <a:pt x="9512" y="712"/>
                    <a:pt x="6478" y="2030"/>
                    <a:pt x="3758" y="2386"/>
                  </a:cubicBezTo>
                  <a:cubicBezTo>
                    <a:pt x="0" y="2908"/>
                    <a:pt x="679" y="7387"/>
                    <a:pt x="3736" y="7387"/>
                  </a:cubicBezTo>
                  <a:cubicBezTo>
                    <a:pt x="3743" y="7387"/>
                    <a:pt x="3751" y="7387"/>
                    <a:pt x="3758" y="7387"/>
                  </a:cubicBezTo>
                  <a:cubicBezTo>
                    <a:pt x="5996" y="7387"/>
                    <a:pt x="9365" y="6529"/>
                    <a:pt x="10976" y="6069"/>
                  </a:cubicBezTo>
                  <a:lnTo>
                    <a:pt x="10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5"/>
            <p:cNvSpPr/>
            <p:nvPr/>
          </p:nvSpPr>
          <p:spPr>
            <a:xfrm>
              <a:off x="7938608" y="3568902"/>
              <a:ext cx="102606" cy="102639"/>
            </a:xfrm>
            <a:custGeom>
              <a:avLst/>
              <a:gdLst/>
              <a:ahLst/>
              <a:cxnLst/>
              <a:rect l="l" t="t" r="r" b="b"/>
              <a:pathLst>
                <a:path w="3139" h="3140" extrusionOk="0">
                  <a:moveTo>
                    <a:pt x="1570" y="1"/>
                  </a:moveTo>
                  <a:cubicBezTo>
                    <a:pt x="712" y="1"/>
                    <a:pt x="0" y="691"/>
                    <a:pt x="0" y="1570"/>
                  </a:cubicBezTo>
                  <a:cubicBezTo>
                    <a:pt x="0" y="2428"/>
                    <a:pt x="712" y="3139"/>
                    <a:pt x="1570" y="3139"/>
                  </a:cubicBezTo>
                  <a:cubicBezTo>
                    <a:pt x="2428" y="3139"/>
                    <a:pt x="3139" y="2428"/>
                    <a:pt x="3139" y="1570"/>
                  </a:cubicBezTo>
                  <a:cubicBezTo>
                    <a:pt x="3139" y="691"/>
                    <a:pt x="2428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5"/>
            <p:cNvSpPr/>
            <p:nvPr/>
          </p:nvSpPr>
          <p:spPr>
            <a:xfrm>
              <a:off x="7835318" y="3616788"/>
              <a:ext cx="69821" cy="69788"/>
            </a:xfrm>
            <a:custGeom>
              <a:avLst/>
              <a:gdLst/>
              <a:ahLst/>
              <a:cxnLst/>
              <a:rect l="l" t="t" r="r" b="b"/>
              <a:pathLst>
                <a:path w="2136" h="2135" extrusionOk="0">
                  <a:moveTo>
                    <a:pt x="1068" y="0"/>
                  </a:moveTo>
                  <a:cubicBezTo>
                    <a:pt x="461" y="0"/>
                    <a:pt x="1" y="460"/>
                    <a:pt x="1" y="1067"/>
                  </a:cubicBezTo>
                  <a:cubicBezTo>
                    <a:pt x="1" y="1674"/>
                    <a:pt x="461" y="2134"/>
                    <a:pt x="1068" y="2134"/>
                  </a:cubicBezTo>
                  <a:cubicBezTo>
                    <a:pt x="1675" y="2134"/>
                    <a:pt x="2135" y="1674"/>
                    <a:pt x="2135" y="1067"/>
                  </a:cubicBezTo>
                  <a:cubicBezTo>
                    <a:pt x="2135" y="460"/>
                    <a:pt x="1675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5"/>
            <p:cNvSpPr/>
            <p:nvPr/>
          </p:nvSpPr>
          <p:spPr>
            <a:xfrm>
              <a:off x="6612478" y="3773389"/>
              <a:ext cx="1462308" cy="168275"/>
            </a:xfrm>
            <a:custGeom>
              <a:avLst/>
              <a:gdLst/>
              <a:ahLst/>
              <a:cxnLst/>
              <a:rect l="l" t="t" r="r" b="b"/>
              <a:pathLst>
                <a:path w="44736" h="5148" extrusionOk="0">
                  <a:moveTo>
                    <a:pt x="1" y="1"/>
                  </a:moveTo>
                  <a:lnTo>
                    <a:pt x="1" y="2114"/>
                  </a:lnTo>
                  <a:cubicBezTo>
                    <a:pt x="1" y="3600"/>
                    <a:pt x="1151" y="4750"/>
                    <a:pt x="2302" y="4750"/>
                  </a:cubicBezTo>
                  <a:cubicBezTo>
                    <a:pt x="3453" y="4750"/>
                    <a:pt x="8475" y="5148"/>
                    <a:pt x="22368" y="5148"/>
                  </a:cubicBezTo>
                  <a:cubicBezTo>
                    <a:pt x="36261" y="5148"/>
                    <a:pt x="41283" y="4750"/>
                    <a:pt x="42434" y="4750"/>
                  </a:cubicBezTo>
                  <a:cubicBezTo>
                    <a:pt x="43584" y="4750"/>
                    <a:pt x="44735" y="3600"/>
                    <a:pt x="44735" y="2114"/>
                  </a:cubicBezTo>
                  <a:lnTo>
                    <a:pt x="447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5"/>
            <p:cNvSpPr/>
            <p:nvPr/>
          </p:nvSpPr>
          <p:spPr>
            <a:xfrm>
              <a:off x="7235518" y="3343887"/>
              <a:ext cx="215476" cy="197008"/>
            </a:xfrm>
            <a:custGeom>
              <a:avLst/>
              <a:gdLst/>
              <a:ahLst/>
              <a:cxnLst/>
              <a:rect l="l" t="t" r="r" b="b"/>
              <a:pathLst>
                <a:path w="6592" h="6027" extrusionOk="0">
                  <a:moveTo>
                    <a:pt x="3296" y="1"/>
                  </a:moveTo>
                  <a:cubicBezTo>
                    <a:pt x="2527" y="1"/>
                    <a:pt x="1759" y="294"/>
                    <a:pt x="1173" y="879"/>
                  </a:cubicBezTo>
                  <a:cubicBezTo>
                    <a:pt x="1" y="2051"/>
                    <a:pt x="1" y="3955"/>
                    <a:pt x="1173" y="5148"/>
                  </a:cubicBezTo>
                  <a:cubicBezTo>
                    <a:pt x="1759" y="5734"/>
                    <a:pt x="2527" y="6027"/>
                    <a:pt x="3296" y="6027"/>
                  </a:cubicBezTo>
                  <a:cubicBezTo>
                    <a:pt x="4065" y="6027"/>
                    <a:pt x="4834" y="5734"/>
                    <a:pt x="5420" y="5148"/>
                  </a:cubicBezTo>
                  <a:cubicBezTo>
                    <a:pt x="6592" y="3955"/>
                    <a:pt x="6592" y="2051"/>
                    <a:pt x="5420" y="879"/>
                  </a:cubicBezTo>
                  <a:cubicBezTo>
                    <a:pt x="4834" y="294"/>
                    <a:pt x="4065" y="1"/>
                    <a:pt x="3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5"/>
            <p:cNvSpPr/>
            <p:nvPr/>
          </p:nvSpPr>
          <p:spPr>
            <a:xfrm>
              <a:off x="6747899" y="3823334"/>
              <a:ext cx="185371" cy="66356"/>
            </a:xfrm>
            <a:custGeom>
              <a:avLst/>
              <a:gdLst/>
              <a:ahLst/>
              <a:cxnLst/>
              <a:rect l="l" t="t" r="r" b="b"/>
              <a:pathLst>
                <a:path w="5671" h="2030" extrusionOk="0">
                  <a:moveTo>
                    <a:pt x="984" y="0"/>
                  </a:moveTo>
                  <a:cubicBezTo>
                    <a:pt x="440" y="0"/>
                    <a:pt x="0" y="460"/>
                    <a:pt x="0" y="1004"/>
                  </a:cubicBezTo>
                  <a:lnTo>
                    <a:pt x="0" y="1025"/>
                  </a:lnTo>
                  <a:cubicBezTo>
                    <a:pt x="0" y="1569"/>
                    <a:pt x="440" y="2030"/>
                    <a:pt x="984" y="2030"/>
                  </a:cubicBezTo>
                  <a:lnTo>
                    <a:pt x="4687" y="2030"/>
                  </a:lnTo>
                  <a:cubicBezTo>
                    <a:pt x="5231" y="2030"/>
                    <a:pt x="5671" y="1569"/>
                    <a:pt x="5671" y="1025"/>
                  </a:cubicBezTo>
                  <a:lnTo>
                    <a:pt x="5671" y="1004"/>
                  </a:lnTo>
                  <a:cubicBezTo>
                    <a:pt x="5671" y="460"/>
                    <a:pt x="5231" y="0"/>
                    <a:pt x="4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5"/>
            <p:cNvSpPr/>
            <p:nvPr/>
          </p:nvSpPr>
          <p:spPr>
            <a:xfrm>
              <a:off x="7720425" y="3823334"/>
              <a:ext cx="186090" cy="66356"/>
            </a:xfrm>
            <a:custGeom>
              <a:avLst/>
              <a:gdLst/>
              <a:ahLst/>
              <a:cxnLst/>
              <a:rect l="l" t="t" r="r" b="b"/>
              <a:pathLst>
                <a:path w="5693" h="2030" extrusionOk="0">
                  <a:moveTo>
                    <a:pt x="1005" y="0"/>
                  </a:moveTo>
                  <a:cubicBezTo>
                    <a:pt x="461" y="0"/>
                    <a:pt x="1" y="460"/>
                    <a:pt x="1" y="1004"/>
                  </a:cubicBezTo>
                  <a:lnTo>
                    <a:pt x="1" y="1025"/>
                  </a:lnTo>
                  <a:cubicBezTo>
                    <a:pt x="1" y="1569"/>
                    <a:pt x="461" y="2030"/>
                    <a:pt x="1005" y="2030"/>
                  </a:cubicBezTo>
                  <a:lnTo>
                    <a:pt x="4688" y="2030"/>
                  </a:lnTo>
                  <a:cubicBezTo>
                    <a:pt x="5232" y="2030"/>
                    <a:pt x="5692" y="1569"/>
                    <a:pt x="5692" y="1025"/>
                  </a:cubicBezTo>
                  <a:lnTo>
                    <a:pt x="5692" y="1004"/>
                  </a:lnTo>
                  <a:cubicBezTo>
                    <a:pt x="5692" y="460"/>
                    <a:pt x="5232" y="0"/>
                    <a:pt x="4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5"/>
            <p:cNvSpPr/>
            <p:nvPr/>
          </p:nvSpPr>
          <p:spPr>
            <a:xfrm>
              <a:off x="7128829" y="3709781"/>
              <a:ext cx="430233" cy="162816"/>
            </a:xfrm>
            <a:custGeom>
              <a:avLst/>
              <a:gdLst/>
              <a:ahLst/>
              <a:cxnLst/>
              <a:rect l="l" t="t" r="r" b="b"/>
              <a:pathLst>
                <a:path w="13162" h="4981" extrusionOk="0">
                  <a:moveTo>
                    <a:pt x="1" y="1"/>
                  </a:moveTo>
                  <a:lnTo>
                    <a:pt x="1" y="4981"/>
                  </a:lnTo>
                  <a:lnTo>
                    <a:pt x="13162" y="4981"/>
                  </a:lnTo>
                  <a:lnTo>
                    <a:pt x="131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8" name="Google Shape;1928;p65"/>
          <p:cNvSpPr txBox="1"/>
          <p:nvPr/>
        </p:nvSpPr>
        <p:spPr>
          <a:xfrm>
            <a:off x="2755875" y="1216875"/>
            <a:ext cx="1828800" cy="3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Sedan</a:t>
            </a:r>
            <a:endParaRPr dirty="0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929" name="Google Shape;1929;p65"/>
          <p:cNvSpPr txBox="1">
            <a:spLocks noGrp="1"/>
          </p:cNvSpPr>
          <p:nvPr>
            <p:ph type="subTitle" idx="4294967295"/>
          </p:nvPr>
        </p:nvSpPr>
        <p:spPr>
          <a:xfrm>
            <a:off x="2755875" y="1631791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Filtrlashda sedan tanlanganda sedan turidagi auto mobillar tafsiya qilinadi</a:t>
            </a:r>
            <a:endParaRPr dirty="0"/>
          </a:p>
        </p:txBody>
      </p:sp>
      <p:sp>
        <p:nvSpPr>
          <p:cNvPr id="1930" name="Google Shape;1930;p65"/>
          <p:cNvSpPr txBox="1">
            <a:spLocks noGrp="1"/>
          </p:cNvSpPr>
          <p:nvPr>
            <p:ph type="subTitle" idx="4294967295"/>
          </p:nvPr>
        </p:nvSpPr>
        <p:spPr>
          <a:xfrm>
            <a:off x="6503995" y="1631800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Bu tur tanlanganda faqat og’ir yuk tashishga moljanlangan auto mobillar tafsiya qilinadi</a:t>
            </a:r>
            <a:endParaRPr dirty="0"/>
          </a:p>
        </p:txBody>
      </p:sp>
      <p:sp>
        <p:nvSpPr>
          <p:cNvPr id="1931" name="Google Shape;1931;p65"/>
          <p:cNvSpPr txBox="1"/>
          <p:nvPr/>
        </p:nvSpPr>
        <p:spPr>
          <a:xfrm>
            <a:off x="6458400" y="1170375"/>
            <a:ext cx="1828800" cy="461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O’gir yuk uchun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  <p:extLst>
      <p:ext uri="{BB962C8B-B14F-4D97-AF65-F5344CB8AC3E}">
        <p14:creationId xmlns:p14="http://schemas.microsoft.com/office/powerpoint/2010/main" val="35273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62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Admin panel</a:t>
            </a:r>
            <a:endParaRPr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  <p:extLst>
      <p:ext uri="{BB962C8B-B14F-4D97-AF65-F5344CB8AC3E}">
        <p14:creationId xmlns:p14="http://schemas.microsoft.com/office/powerpoint/2010/main" val="979126257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XL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303</Words>
  <Application>Microsoft Office PowerPoint</Application>
  <PresentationFormat>Экран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Lato</vt:lpstr>
      <vt:lpstr>Muli</vt:lpstr>
      <vt:lpstr>Ubuntu</vt:lpstr>
      <vt:lpstr>Krona One</vt:lpstr>
      <vt:lpstr>Open Sans</vt:lpstr>
      <vt:lpstr>Arial</vt:lpstr>
      <vt:lpstr>Driving Center XL by Slidesgo</vt:lpstr>
      <vt:lpstr>Auto Mobillar CarDealer</vt:lpstr>
      <vt:lpstr>Table of Contents</vt:lpstr>
      <vt:lpstr>01</vt:lpstr>
      <vt:lpstr>Kirish</vt:lpstr>
      <vt:lpstr>Web sayt haqida</vt:lpstr>
      <vt:lpstr>Qulayliklar</vt:lpstr>
      <vt:lpstr>Filtrlash imkonyatlari</vt:lpstr>
      <vt:lpstr>Autobmobil turiga qarab filtrlash Misol uchun:</vt:lpstr>
      <vt:lpstr>Admin panel</vt:lpstr>
      <vt:lpstr>Admin panel imkonyatlari</vt:lpstr>
      <vt:lpstr>Xulosa</vt:lpstr>
      <vt:lpstr>Raxmat!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Mobillar CarDealer</dc:title>
  <dc:creator>Legion</dc:creator>
  <cp:lastModifiedBy>Beksulton Abdurahmanov</cp:lastModifiedBy>
  <cp:revision>8</cp:revision>
  <dcterms:modified xsi:type="dcterms:W3CDTF">2023-06-23T13:30:01Z</dcterms:modified>
</cp:coreProperties>
</file>