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sldIdLst>
    <p:sldId id="256" r:id="rId2"/>
    <p:sldId id="257" r:id="rId3"/>
    <p:sldId id="262" r:id="rId4"/>
    <p:sldId id="263" r:id="rId5"/>
    <p:sldId id="264" r:id="rId6"/>
    <p:sldId id="265" r:id="rId7"/>
    <p:sldId id="270" r:id="rId8"/>
    <p:sldId id="266" r:id="rId9"/>
    <p:sldId id="271"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6" d="100"/>
          <a:sy n="96" d="100"/>
        </p:scale>
        <p:origin x="1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B4A9-D7C1-4746-B46D-E1BB95D013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D40875-2ABE-4446-BFE0-E1A823494E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2A47B1-2CC2-427A-8124-1FA4B7F60F2D}"/>
              </a:ext>
            </a:extLst>
          </p:cNvPr>
          <p:cNvSpPr>
            <a:spLocks noGrp="1"/>
          </p:cNvSpPr>
          <p:nvPr>
            <p:ph type="dt" sz="half" idx="10"/>
          </p:nvPr>
        </p:nvSpPr>
        <p:spPr/>
        <p:txBody>
          <a:bodyPr/>
          <a:lstStyle/>
          <a:p>
            <a:fld id="{1F70ADF9-DBDC-4164-A281-F512D1AC95EC}" type="datetimeFigureOut">
              <a:rPr lang="en-US" smtClean="0"/>
              <a:t>1/26/2023</a:t>
            </a:fld>
            <a:endParaRPr lang="en-US"/>
          </a:p>
        </p:txBody>
      </p:sp>
      <p:sp>
        <p:nvSpPr>
          <p:cNvPr id="5" name="Footer Placeholder 4">
            <a:extLst>
              <a:ext uri="{FF2B5EF4-FFF2-40B4-BE49-F238E27FC236}">
                <a16:creationId xmlns:a16="http://schemas.microsoft.com/office/drawing/2014/main" id="{4F6652A0-A44B-4047-BD7C-3D38A88A9B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8FB509-E7C9-4F28-9AE6-A8CCC7184343}"/>
              </a:ext>
            </a:extLst>
          </p:cNvPr>
          <p:cNvSpPr>
            <a:spLocks noGrp="1"/>
          </p:cNvSpPr>
          <p:nvPr>
            <p:ph type="sldNum" sz="quarter" idx="12"/>
          </p:nvPr>
        </p:nvSpPr>
        <p:spPr/>
        <p:txBody>
          <a:bodyPr/>
          <a:lstStyle/>
          <a:p>
            <a:fld id="{CD230B44-7942-4872-A61E-609DF7F0E1D4}" type="slidenum">
              <a:rPr lang="en-US" smtClean="0"/>
              <a:t>‹#›</a:t>
            </a:fld>
            <a:endParaRPr lang="en-US"/>
          </a:p>
        </p:txBody>
      </p:sp>
    </p:spTree>
    <p:extLst>
      <p:ext uri="{BB962C8B-B14F-4D97-AF65-F5344CB8AC3E}">
        <p14:creationId xmlns:p14="http://schemas.microsoft.com/office/powerpoint/2010/main" val="2895043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74BC7-2CDB-4F38-879F-CB92150F73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AB1F31-8EE5-4625-839C-DF11D761D2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746FCB-5971-46EC-A90C-EB80F29B2986}"/>
              </a:ext>
            </a:extLst>
          </p:cNvPr>
          <p:cNvSpPr>
            <a:spLocks noGrp="1"/>
          </p:cNvSpPr>
          <p:nvPr>
            <p:ph type="dt" sz="half" idx="10"/>
          </p:nvPr>
        </p:nvSpPr>
        <p:spPr/>
        <p:txBody>
          <a:bodyPr/>
          <a:lstStyle/>
          <a:p>
            <a:fld id="{1F70ADF9-DBDC-4164-A281-F512D1AC95EC}" type="datetimeFigureOut">
              <a:rPr lang="en-US" smtClean="0"/>
              <a:t>1/26/2023</a:t>
            </a:fld>
            <a:endParaRPr lang="en-US"/>
          </a:p>
        </p:txBody>
      </p:sp>
      <p:sp>
        <p:nvSpPr>
          <p:cNvPr id="5" name="Footer Placeholder 4">
            <a:extLst>
              <a:ext uri="{FF2B5EF4-FFF2-40B4-BE49-F238E27FC236}">
                <a16:creationId xmlns:a16="http://schemas.microsoft.com/office/drawing/2014/main" id="{3D64E3BA-D321-4334-AFE5-3424AE866E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9B1A5E-8929-42FA-A98E-E69E74CE92A1}"/>
              </a:ext>
            </a:extLst>
          </p:cNvPr>
          <p:cNvSpPr>
            <a:spLocks noGrp="1"/>
          </p:cNvSpPr>
          <p:nvPr>
            <p:ph type="sldNum" sz="quarter" idx="12"/>
          </p:nvPr>
        </p:nvSpPr>
        <p:spPr/>
        <p:txBody>
          <a:bodyPr/>
          <a:lstStyle/>
          <a:p>
            <a:fld id="{CD230B44-7942-4872-A61E-609DF7F0E1D4}" type="slidenum">
              <a:rPr lang="en-US" smtClean="0"/>
              <a:t>‹#›</a:t>
            </a:fld>
            <a:endParaRPr lang="en-US"/>
          </a:p>
        </p:txBody>
      </p:sp>
    </p:spTree>
    <p:extLst>
      <p:ext uri="{BB962C8B-B14F-4D97-AF65-F5344CB8AC3E}">
        <p14:creationId xmlns:p14="http://schemas.microsoft.com/office/powerpoint/2010/main" val="1149424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76F6E1-1A7E-4634-93ED-B068F74DD9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1884B0-75C8-4FBF-B40A-0FF1194C66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56BE6-9F98-4A1E-9469-5C1A091DB35B}"/>
              </a:ext>
            </a:extLst>
          </p:cNvPr>
          <p:cNvSpPr>
            <a:spLocks noGrp="1"/>
          </p:cNvSpPr>
          <p:nvPr>
            <p:ph type="dt" sz="half" idx="10"/>
          </p:nvPr>
        </p:nvSpPr>
        <p:spPr/>
        <p:txBody>
          <a:bodyPr/>
          <a:lstStyle/>
          <a:p>
            <a:fld id="{1F70ADF9-DBDC-4164-A281-F512D1AC95EC}" type="datetimeFigureOut">
              <a:rPr lang="en-US" smtClean="0"/>
              <a:t>1/26/2023</a:t>
            </a:fld>
            <a:endParaRPr lang="en-US"/>
          </a:p>
        </p:txBody>
      </p:sp>
      <p:sp>
        <p:nvSpPr>
          <p:cNvPr id="5" name="Footer Placeholder 4">
            <a:extLst>
              <a:ext uri="{FF2B5EF4-FFF2-40B4-BE49-F238E27FC236}">
                <a16:creationId xmlns:a16="http://schemas.microsoft.com/office/drawing/2014/main" id="{7D3AD8C4-4B2E-4F89-A8CF-631E0A909B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E1DC43-EA39-4D47-AB19-86BB229C92F3}"/>
              </a:ext>
            </a:extLst>
          </p:cNvPr>
          <p:cNvSpPr>
            <a:spLocks noGrp="1"/>
          </p:cNvSpPr>
          <p:nvPr>
            <p:ph type="sldNum" sz="quarter" idx="12"/>
          </p:nvPr>
        </p:nvSpPr>
        <p:spPr/>
        <p:txBody>
          <a:bodyPr/>
          <a:lstStyle/>
          <a:p>
            <a:fld id="{CD230B44-7942-4872-A61E-609DF7F0E1D4}" type="slidenum">
              <a:rPr lang="en-US" smtClean="0"/>
              <a:t>‹#›</a:t>
            </a:fld>
            <a:endParaRPr lang="en-US"/>
          </a:p>
        </p:txBody>
      </p:sp>
    </p:spTree>
    <p:extLst>
      <p:ext uri="{BB962C8B-B14F-4D97-AF65-F5344CB8AC3E}">
        <p14:creationId xmlns:p14="http://schemas.microsoft.com/office/powerpoint/2010/main" val="994018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C93BE-B70C-4FCD-92D0-18C685C152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29176-0C11-428E-8573-495B24B42F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292F21-92F2-458B-B1A6-238A5D7B2D8C}"/>
              </a:ext>
            </a:extLst>
          </p:cNvPr>
          <p:cNvSpPr>
            <a:spLocks noGrp="1"/>
          </p:cNvSpPr>
          <p:nvPr>
            <p:ph type="dt" sz="half" idx="10"/>
          </p:nvPr>
        </p:nvSpPr>
        <p:spPr/>
        <p:txBody>
          <a:bodyPr/>
          <a:lstStyle/>
          <a:p>
            <a:fld id="{1F70ADF9-DBDC-4164-A281-F512D1AC95EC}" type="datetimeFigureOut">
              <a:rPr lang="en-US" smtClean="0"/>
              <a:t>1/26/2023</a:t>
            </a:fld>
            <a:endParaRPr lang="en-US"/>
          </a:p>
        </p:txBody>
      </p:sp>
      <p:sp>
        <p:nvSpPr>
          <p:cNvPr id="5" name="Footer Placeholder 4">
            <a:extLst>
              <a:ext uri="{FF2B5EF4-FFF2-40B4-BE49-F238E27FC236}">
                <a16:creationId xmlns:a16="http://schemas.microsoft.com/office/drawing/2014/main" id="{C030C513-DC36-4BCC-A320-62E6E602E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5D0B3B-A3A5-4478-8E11-400CF547ABAC}"/>
              </a:ext>
            </a:extLst>
          </p:cNvPr>
          <p:cNvSpPr>
            <a:spLocks noGrp="1"/>
          </p:cNvSpPr>
          <p:nvPr>
            <p:ph type="sldNum" sz="quarter" idx="12"/>
          </p:nvPr>
        </p:nvSpPr>
        <p:spPr/>
        <p:txBody>
          <a:bodyPr/>
          <a:lstStyle/>
          <a:p>
            <a:fld id="{CD230B44-7942-4872-A61E-609DF7F0E1D4}" type="slidenum">
              <a:rPr lang="en-US" smtClean="0"/>
              <a:t>‹#›</a:t>
            </a:fld>
            <a:endParaRPr lang="en-US"/>
          </a:p>
        </p:txBody>
      </p:sp>
    </p:spTree>
    <p:extLst>
      <p:ext uri="{BB962C8B-B14F-4D97-AF65-F5344CB8AC3E}">
        <p14:creationId xmlns:p14="http://schemas.microsoft.com/office/powerpoint/2010/main" val="2629758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D1909-D9AB-4E6C-8629-E22A11D88B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626556-996C-4383-A541-373457259E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C79501-5A09-4B04-91EB-F33EA0B399B1}"/>
              </a:ext>
            </a:extLst>
          </p:cNvPr>
          <p:cNvSpPr>
            <a:spLocks noGrp="1"/>
          </p:cNvSpPr>
          <p:nvPr>
            <p:ph type="dt" sz="half" idx="10"/>
          </p:nvPr>
        </p:nvSpPr>
        <p:spPr/>
        <p:txBody>
          <a:bodyPr/>
          <a:lstStyle/>
          <a:p>
            <a:fld id="{1F70ADF9-DBDC-4164-A281-F512D1AC95EC}" type="datetimeFigureOut">
              <a:rPr lang="en-US" smtClean="0"/>
              <a:t>1/26/2023</a:t>
            </a:fld>
            <a:endParaRPr lang="en-US"/>
          </a:p>
        </p:txBody>
      </p:sp>
      <p:sp>
        <p:nvSpPr>
          <p:cNvPr id="5" name="Footer Placeholder 4">
            <a:extLst>
              <a:ext uri="{FF2B5EF4-FFF2-40B4-BE49-F238E27FC236}">
                <a16:creationId xmlns:a16="http://schemas.microsoft.com/office/drawing/2014/main" id="{BD344435-94D2-4565-AD49-4D01CBB69E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76AD4D-3904-451C-88EE-26EF4E8FC085}"/>
              </a:ext>
            </a:extLst>
          </p:cNvPr>
          <p:cNvSpPr>
            <a:spLocks noGrp="1"/>
          </p:cNvSpPr>
          <p:nvPr>
            <p:ph type="sldNum" sz="quarter" idx="12"/>
          </p:nvPr>
        </p:nvSpPr>
        <p:spPr/>
        <p:txBody>
          <a:bodyPr/>
          <a:lstStyle/>
          <a:p>
            <a:fld id="{CD230B44-7942-4872-A61E-609DF7F0E1D4}" type="slidenum">
              <a:rPr lang="en-US" smtClean="0"/>
              <a:t>‹#›</a:t>
            </a:fld>
            <a:endParaRPr lang="en-US"/>
          </a:p>
        </p:txBody>
      </p:sp>
    </p:spTree>
    <p:extLst>
      <p:ext uri="{BB962C8B-B14F-4D97-AF65-F5344CB8AC3E}">
        <p14:creationId xmlns:p14="http://schemas.microsoft.com/office/powerpoint/2010/main" val="183877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8D9C0-B5C9-44CE-AC0F-51C66B6156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88A8D8-EE35-41F3-BCCD-498820EA5C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D53A4A-8B07-4E43-B828-E0ABA63096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B34365-54C3-4F29-835C-2B0263F17742}"/>
              </a:ext>
            </a:extLst>
          </p:cNvPr>
          <p:cNvSpPr>
            <a:spLocks noGrp="1"/>
          </p:cNvSpPr>
          <p:nvPr>
            <p:ph type="dt" sz="half" idx="10"/>
          </p:nvPr>
        </p:nvSpPr>
        <p:spPr/>
        <p:txBody>
          <a:bodyPr/>
          <a:lstStyle/>
          <a:p>
            <a:fld id="{1F70ADF9-DBDC-4164-A281-F512D1AC95EC}" type="datetimeFigureOut">
              <a:rPr lang="en-US" smtClean="0"/>
              <a:t>1/26/2023</a:t>
            </a:fld>
            <a:endParaRPr lang="en-US"/>
          </a:p>
        </p:txBody>
      </p:sp>
      <p:sp>
        <p:nvSpPr>
          <p:cNvPr id="6" name="Footer Placeholder 5">
            <a:extLst>
              <a:ext uri="{FF2B5EF4-FFF2-40B4-BE49-F238E27FC236}">
                <a16:creationId xmlns:a16="http://schemas.microsoft.com/office/drawing/2014/main" id="{CDE08D17-51B5-4448-935F-213B410A71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95DA2A-2AD0-443D-939D-2484DDA8A854}"/>
              </a:ext>
            </a:extLst>
          </p:cNvPr>
          <p:cNvSpPr>
            <a:spLocks noGrp="1"/>
          </p:cNvSpPr>
          <p:nvPr>
            <p:ph type="sldNum" sz="quarter" idx="12"/>
          </p:nvPr>
        </p:nvSpPr>
        <p:spPr/>
        <p:txBody>
          <a:bodyPr/>
          <a:lstStyle/>
          <a:p>
            <a:fld id="{CD230B44-7942-4872-A61E-609DF7F0E1D4}" type="slidenum">
              <a:rPr lang="en-US" smtClean="0"/>
              <a:t>‹#›</a:t>
            </a:fld>
            <a:endParaRPr lang="en-US"/>
          </a:p>
        </p:txBody>
      </p:sp>
    </p:spTree>
    <p:extLst>
      <p:ext uri="{BB962C8B-B14F-4D97-AF65-F5344CB8AC3E}">
        <p14:creationId xmlns:p14="http://schemas.microsoft.com/office/powerpoint/2010/main" val="3577748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A79C-A233-43E9-AD87-04D92413B7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04C1CB-CE15-4C0E-B450-4A230A8F80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701B70-4CB2-4580-9B7C-6045B0DB23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52F8E4-614C-486E-863E-4D1B07CA3D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6A1B61-268B-46E5-8C0D-D5BBDD02C2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6A5E4B-F404-49A2-BDEA-702838BC1B5C}"/>
              </a:ext>
            </a:extLst>
          </p:cNvPr>
          <p:cNvSpPr>
            <a:spLocks noGrp="1"/>
          </p:cNvSpPr>
          <p:nvPr>
            <p:ph type="dt" sz="half" idx="10"/>
          </p:nvPr>
        </p:nvSpPr>
        <p:spPr/>
        <p:txBody>
          <a:bodyPr/>
          <a:lstStyle/>
          <a:p>
            <a:fld id="{1F70ADF9-DBDC-4164-A281-F512D1AC95EC}" type="datetimeFigureOut">
              <a:rPr lang="en-US" smtClean="0"/>
              <a:t>1/26/2023</a:t>
            </a:fld>
            <a:endParaRPr lang="en-US"/>
          </a:p>
        </p:txBody>
      </p:sp>
      <p:sp>
        <p:nvSpPr>
          <p:cNvPr id="8" name="Footer Placeholder 7">
            <a:extLst>
              <a:ext uri="{FF2B5EF4-FFF2-40B4-BE49-F238E27FC236}">
                <a16:creationId xmlns:a16="http://schemas.microsoft.com/office/drawing/2014/main" id="{01A59346-F896-46B4-AEF0-AA0B1FA749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950474-A608-47AA-B66C-7D153174DDB4}"/>
              </a:ext>
            </a:extLst>
          </p:cNvPr>
          <p:cNvSpPr>
            <a:spLocks noGrp="1"/>
          </p:cNvSpPr>
          <p:nvPr>
            <p:ph type="sldNum" sz="quarter" idx="12"/>
          </p:nvPr>
        </p:nvSpPr>
        <p:spPr/>
        <p:txBody>
          <a:bodyPr/>
          <a:lstStyle/>
          <a:p>
            <a:fld id="{CD230B44-7942-4872-A61E-609DF7F0E1D4}" type="slidenum">
              <a:rPr lang="en-US" smtClean="0"/>
              <a:t>‹#›</a:t>
            </a:fld>
            <a:endParaRPr lang="en-US"/>
          </a:p>
        </p:txBody>
      </p:sp>
    </p:spTree>
    <p:extLst>
      <p:ext uri="{BB962C8B-B14F-4D97-AF65-F5344CB8AC3E}">
        <p14:creationId xmlns:p14="http://schemas.microsoft.com/office/powerpoint/2010/main" val="633588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2E25-DB20-47CF-AD17-EB0B4AF276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B2EAF5-2777-4835-8479-CE873A69E694}"/>
              </a:ext>
            </a:extLst>
          </p:cNvPr>
          <p:cNvSpPr>
            <a:spLocks noGrp="1"/>
          </p:cNvSpPr>
          <p:nvPr>
            <p:ph type="dt" sz="half" idx="10"/>
          </p:nvPr>
        </p:nvSpPr>
        <p:spPr/>
        <p:txBody>
          <a:bodyPr/>
          <a:lstStyle/>
          <a:p>
            <a:fld id="{1F70ADF9-DBDC-4164-A281-F512D1AC95EC}" type="datetimeFigureOut">
              <a:rPr lang="en-US" smtClean="0"/>
              <a:t>1/26/2023</a:t>
            </a:fld>
            <a:endParaRPr lang="en-US"/>
          </a:p>
        </p:txBody>
      </p:sp>
      <p:sp>
        <p:nvSpPr>
          <p:cNvPr id="4" name="Footer Placeholder 3">
            <a:extLst>
              <a:ext uri="{FF2B5EF4-FFF2-40B4-BE49-F238E27FC236}">
                <a16:creationId xmlns:a16="http://schemas.microsoft.com/office/drawing/2014/main" id="{7EE3A876-4601-4240-A59E-DE32EDBE12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F953A1-17A0-4DA6-B918-A13AEC088625}"/>
              </a:ext>
            </a:extLst>
          </p:cNvPr>
          <p:cNvSpPr>
            <a:spLocks noGrp="1"/>
          </p:cNvSpPr>
          <p:nvPr>
            <p:ph type="sldNum" sz="quarter" idx="12"/>
          </p:nvPr>
        </p:nvSpPr>
        <p:spPr/>
        <p:txBody>
          <a:bodyPr/>
          <a:lstStyle/>
          <a:p>
            <a:fld id="{CD230B44-7942-4872-A61E-609DF7F0E1D4}" type="slidenum">
              <a:rPr lang="en-US" smtClean="0"/>
              <a:t>‹#›</a:t>
            </a:fld>
            <a:endParaRPr lang="en-US"/>
          </a:p>
        </p:txBody>
      </p:sp>
    </p:spTree>
    <p:extLst>
      <p:ext uri="{BB962C8B-B14F-4D97-AF65-F5344CB8AC3E}">
        <p14:creationId xmlns:p14="http://schemas.microsoft.com/office/powerpoint/2010/main" val="1706408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7B27B9-6C5B-469B-82E7-60A7B460E823}"/>
              </a:ext>
            </a:extLst>
          </p:cNvPr>
          <p:cNvSpPr>
            <a:spLocks noGrp="1"/>
          </p:cNvSpPr>
          <p:nvPr>
            <p:ph type="dt" sz="half" idx="10"/>
          </p:nvPr>
        </p:nvSpPr>
        <p:spPr/>
        <p:txBody>
          <a:bodyPr/>
          <a:lstStyle/>
          <a:p>
            <a:fld id="{1F70ADF9-DBDC-4164-A281-F512D1AC95EC}" type="datetimeFigureOut">
              <a:rPr lang="en-US" smtClean="0"/>
              <a:t>1/26/2023</a:t>
            </a:fld>
            <a:endParaRPr lang="en-US"/>
          </a:p>
        </p:txBody>
      </p:sp>
      <p:sp>
        <p:nvSpPr>
          <p:cNvPr id="3" name="Footer Placeholder 2">
            <a:extLst>
              <a:ext uri="{FF2B5EF4-FFF2-40B4-BE49-F238E27FC236}">
                <a16:creationId xmlns:a16="http://schemas.microsoft.com/office/drawing/2014/main" id="{F1D605E8-56E0-4909-A1B1-81B87CCE67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711CB1-3251-4AAB-8259-B7EB140CC396}"/>
              </a:ext>
            </a:extLst>
          </p:cNvPr>
          <p:cNvSpPr>
            <a:spLocks noGrp="1"/>
          </p:cNvSpPr>
          <p:nvPr>
            <p:ph type="sldNum" sz="quarter" idx="12"/>
          </p:nvPr>
        </p:nvSpPr>
        <p:spPr/>
        <p:txBody>
          <a:bodyPr/>
          <a:lstStyle/>
          <a:p>
            <a:fld id="{CD230B44-7942-4872-A61E-609DF7F0E1D4}" type="slidenum">
              <a:rPr lang="en-US" smtClean="0"/>
              <a:t>‹#›</a:t>
            </a:fld>
            <a:endParaRPr lang="en-US"/>
          </a:p>
        </p:txBody>
      </p:sp>
    </p:spTree>
    <p:extLst>
      <p:ext uri="{BB962C8B-B14F-4D97-AF65-F5344CB8AC3E}">
        <p14:creationId xmlns:p14="http://schemas.microsoft.com/office/powerpoint/2010/main" val="981172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3237-5716-4CE2-BC81-23FE1B3B8B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5BE925-3629-41E9-A773-13CCF3197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1C929D-3561-4649-99D5-0F28F42F5B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C6C6E-D25F-45E4-9663-E90B5B8C5541}"/>
              </a:ext>
            </a:extLst>
          </p:cNvPr>
          <p:cNvSpPr>
            <a:spLocks noGrp="1"/>
          </p:cNvSpPr>
          <p:nvPr>
            <p:ph type="dt" sz="half" idx="10"/>
          </p:nvPr>
        </p:nvSpPr>
        <p:spPr/>
        <p:txBody>
          <a:bodyPr/>
          <a:lstStyle/>
          <a:p>
            <a:fld id="{1F70ADF9-DBDC-4164-A281-F512D1AC95EC}" type="datetimeFigureOut">
              <a:rPr lang="en-US" smtClean="0"/>
              <a:t>1/26/2023</a:t>
            </a:fld>
            <a:endParaRPr lang="en-US"/>
          </a:p>
        </p:txBody>
      </p:sp>
      <p:sp>
        <p:nvSpPr>
          <p:cNvPr id="6" name="Footer Placeholder 5">
            <a:extLst>
              <a:ext uri="{FF2B5EF4-FFF2-40B4-BE49-F238E27FC236}">
                <a16:creationId xmlns:a16="http://schemas.microsoft.com/office/drawing/2014/main" id="{36FD174A-5430-49FE-A3E4-C8096F1CA1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21F7FB-6948-4530-9C01-949619A7DCED}"/>
              </a:ext>
            </a:extLst>
          </p:cNvPr>
          <p:cNvSpPr>
            <a:spLocks noGrp="1"/>
          </p:cNvSpPr>
          <p:nvPr>
            <p:ph type="sldNum" sz="quarter" idx="12"/>
          </p:nvPr>
        </p:nvSpPr>
        <p:spPr/>
        <p:txBody>
          <a:bodyPr/>
          <a:lstStyle/>
          <a:p>
            <a:fld id="{CD230B44-7942-4872-A61E-609DF7F0E1D4}" type="slidenum">
              <a:rPr lang="en-US" smtClean="0"/>
              <a:t>‹#›</a:t>
            </a:fld>
            <a:endParaRPr lang="en-US"/>
          </a:p>
        </p:txBody>
      </p:sp>
    </p:spTree>
    <p:extLst>
      <p:ext uri="{BB962C8B-B14F-4D97-AF65-F5344CB8AC3E}">
        <p14:creationId xmlns:p14="http://schemas.microsoft.com/office/powerpoint/2010/main" val="4037353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3E0AF-F5A8-4BF3-BE49-C213F39F9B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4A28ED-742A-43F2-84B6-58D9F9724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5988EA-BFE2-4B7C-B278-0064AD9C91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EB2CAF-5EB1-46B1-AA23-5B45CEE61D0C}"/>
              </a:ext>
            </a:extLst>
          </p:cNvPr>
          <p:cNvSpPr>
            <a:spLocks noGrp="1"/>
          </p:cNvSpPr>
          <p:nvPr>
            <p:ph type="dt" sz="half" idx="10"/>
          </p:nvPr>
        </p:nvSpPr>
        <p:spPr/>
        <p:txBody>
          <a:bodyPr/>
          <a:lstStyle/>
          <a:p>
            <a:fld id="{1F70ADF9-DBDC-4164-A281-F512D1AC95EC}" type="datetimeFigureOut">
              <a:rPr lang="en-US" smtClean="0"/>
              <a:t>1/26/2023</a:t>
            </a:fld>
            <a:endParaRPr lang="en-US"/>
          </a:p>
        </p:txBody>
      </p:sp>
      <p:sp>
        <p:nvSpPr>
          <p:cNvPr id="6" name="Footer Placeholder 5">
            <a:extLst>
              <a:ext uri="{FF2B5EF4-FFF2-40B4-BE49-F238E27FC236}">
                <a16:creationId xmlns:a16="http://schemas.microsoft.com/office/drawing/2014/main" id="{FD3F74EC-1471-46B5-8A31-C8D337A231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F2A6FF-CBE3-435D-B9D2-23005ADACEEB}"/>
              </a:ext>
            </a:extLst>
          </p:cNvPr>
          <p:cNvSpPr>
            <a:spLocks noGrp="1"/>
          </p:cNvSpPr>
          <p:nvPr>
            <p:ph type="sldNum" sz="quarter" idx="12"/>
          </p:nvPr>
        </p:nvSpPr>
        <p:spPr/>
        <p:txBody>
          <a:bodyPr/>
          <a:lstStyle/>
          <a:p>
            <a:fld id="{CD230B44-7942-4872-A61E-609DF7F0E1D4}" type="slidenum">
              <a:rPr lang="en-US" smtClean="0"/>
              <a:t>‹#›</a:t>
            </a:fld>
            <a:endParaRPr lang="en-US"/>
          </a:p>
        </p:txBody>
      </p:sp>
    </p:spTree>
    <p:extLst>
      <p:ext uri="{BB962C8B-B14F-4D97-AF65-F5344CB8AC3E}">
        <p14:creationId xmlns:p14="http://schemas.microsoft.com/office/powerpoint/2010/main" val="2639709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228C16-AEC5-4173-831B-9C410B13F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A11305-9E66-451E-8227-37EF2A4E65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7656B-A5EE-4215-8352-F224BBDB10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70ADF9-DBDC-4164-A281-F512D1AC95EC}" type="datetimeFigureOut">
              <a:rPr lang="en-US" smtClean="0"/>
              <a:t>1/26/2023</a:t>
            </a:fld>
            <a:endParaRPr lang="en-US"/>
          </a:p>
        </p:txBody>
      </p:sp>
      <p:sp>
        <p:nvSpPr>
          <p:cNvPr id="5" name="Footer Placeholder 4">
            <a:extLst>
              <a:ext uri="{FF2B5EF4-FFF2-40B4-BE49-F238E27FC236}">
                <a16:creationId xmlns:a16="http://schemas.microsoft.com/office/drawing/2014/main" id="{EFF611F3-5759-4137-AC59-782E3DF599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B0CFCA-9EC9-412B-ADEE-5358578D9B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230B44-7942-4872-A61E-609DF7F0E1D4}" type="slidenum">
              <a:rPr lang="en-US" smtClean="0"/>
              <a:t>‹#›</a:t>
            </a:fld>
            <a:endParaRPr lang="en-US"/>
          </a:p>
        </p:txBody>
      </p:sp>
    </p:spTree>
    <p:extLst>
      <p:ext uri="{BB962C8B-B14F-4D97-AF65-F5344CB8AC3E}">
        <p14:creationId xmlns:p14="http://schemas.microsoft.com/office/powerpoint/2010/main" val="2248670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create.arduino.cc/projecthub/171916/bluetooth-controlled-home-light-9447d8" TargetMode="External"/><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hyperlink" Target="https://drive.google.com/file/d/1UGmxArnKH-WmziKLx0BxqJ3cWIbF4_jq/view"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09031-3182-4805-AEE9-BFE1C2C0BD62}"/>
              </a:ext>
            </a:extLst>
          </p:cNvPr>
          <p:cNvSpPr>
            <a:spLocks noGrp="1"/>
          </p:cNvSpPr>
          <p:nvPr>
            <p:ph type="ctrTitle"/>
          </p:nvPr>
        </p:nvSpPr>
        <p:spPr>
          <a:xfrm>
            <a:off x="1524000" y="3087758"/>
            <a:ext cx="9144000" cy="1071562"/>
          </a:xfrm>
        </p:spPr>
        <p:txBody>
          <a:bodyPr>
            <a:normAutofit/>
          </a:bodyPr>
          <a:lstStyle/>
          <a:p>
            <a:r>
              <a:rPr lang="en-US" sz="2000" b="1" i="1" dirty="0">
                <a:solidFill>
                  <a:srgbClr val="0C0C0C"/>
                </a:solidFill>
                <a:effectLst/>
                <a:latin typeface="Open Sans" panose="020B0606030504020204" pitchFamily="34" charset="0"/>
              </a:rPr>
              <a:t>“In the name of Allah, The Most Gracious and The Most Merciful“.</a:t>
            </a:r>
            <a:endParaRPr lang="en-US" b="1" i="1" dirty="0"/>
          </a:p>
        </p:txBody>
      </p:sp>
      <p:sp>
        <p:nvSpPr>
          <p:cNvPr id="3" name="Subtitle 2">
            <a:extLst>
              <a:ext uri="{FF2B5EF4-FFF2-40B4-BE49-F238E27FC236}">
                <a16:creationId xmlns:a16="http://schemas.microsoft.com/office/drawing/2014/main" id="{501370A0-1E27-4FE9-9842-3CF926A9C8F4}"/>
              </a:ext>
            </a:extLst>
          </p:cNvPr>
          <p:cNvSpPr>
            <a:spLocks noGrp="1"/>
          </p:cNvSpPr>
          <p:nvPr>
            <p:ph type="subTitle" idx="1"/>
          </p:nvPr>
        </p:nvSpPr>
        <p:spPr>
          <a:xfrm>
            <a:off x="1524000" y="4052542"/>
            <a:ext cx="9144000" cy="1655762"/>
          </a:xfrm>
        </p:spPr>
        <p:txBody>
          <a:bodyPr>
            <a:normAutofit/>
          </a:bodyPr>
          <a:lstStyle/>
          <a:p>
            <a:endParaRPr lang="en-US" sz="2000" b="1" dirty="0">
              <a:solidFill>
                <a:schemeClr val="tx1">
                  <a:lumMod val="95000"/>
                  <a:lumOff val="5000"/>
                </a:schemeClr>
              </a:solidFill>
            </a:endParaRPr>
          </a:p>
          <a:p>
            <a:r>
              <a:rPr lang="ar-AE" sz="2000" b="1" dirty="0">
                <a:solidFill>
                  <a:schemeClr val="tx1">
                    <a:lumMod val="95000"/>
                    <a:lumOff val="5000"/>
                  </a:schemeClr>
                </a:solidFill>
                <a:effectLst/>
                <a:latin typeface="arial" panose="020B0604020202020204" pitchFamily="34" charset="0"/>
              </a:rPr>
              <a:t>شُروع اَللہ کے پاک نام سے جو بڑا مہر بان نہايت رحم والا ہے</a:t>
            </a:r>
            <a:endParaRPr lang="en-US" sz="2000" b="1" dirty="0">
              <a:solidFill>
                <a:schemeClr val="tx1">
                  <a:lumMod val="95000"/>
                  <a:lumOff val="5000"/>
                </a:schemeClr>
              </a:solidFill>
            </a:endParaRPr>
          </a:p>
        </p:txBody>
      </p:sp>
      <p:pic>
        <p:nvPicPr>
          <p:cNvPr id="5" name="Picture 4" descr="A picture containing text, clipart&#10;&#10;Description automatically generated">
            <a:extLst>
              <a:ext uri="{FF2B5EF4-FFF2-40B4-BE49-F238E27FC236}">
                <a16:creationId xmlns:a16="http://schemas.microsoft.com/office/drawing/2014/main" id="{944548CD-C597-49B8-AA7F-EECC01080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478" y="1914389"/>
            <a:ext cx="6623044" cy="1655761"/>
          </a:xfrm>
          <a:prstGeom prst="rect">
            <a:avLst/>
          </a:prstGeom>
        </p:spPr>
      </p:pic>
    </p:spTree>
    <p:extLst>
      <p:ext uri="{BB962C8B-B14F-4D97-AF65-F5344CB8AC3E}">
        <p14:creationId xmlns:p14="http://schemas.microsoft.com/office/powerpoint/2010/main" val="685606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45F9C0-A969-4DAB-9099-0993FA745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628900" cy="6858000"/>
          </a:xfrm>
          <a:prstGeom prst="rect">
            <a:avLst/>
          </a:prstGeom>
        </p:spPr>
      </p:pic>
      <p:graphicFrame>
        <p:nvGraphicFramePr>
          <p:cNvPr id="3" name="Table 3">
            <a:extLst>
              <a:ext uri="{FF2B5EF4-FFF2-40B4-BE49-F238E27FC236}">
                <a16:creationId xmlns:a16="http://schemas.microsoft.com/office/drawing/2014/main" id="{69AD104F-F9F9-4990-8FD9-D13772E8E799}"/>
              </a:ext>
            </a:extLst>
          </p:cNvPr>
          <p:cNvGraphicFramePr>
            <a:graphicFrameLocks noGrp="1"/>
          </p:cNvGraphicFramePr>
          <p:nvPr>
            <p:extLst>
              <p:ext uri="{D42A27DB-BD31-4B8C-83A1-F6EECF244321}">
                <p14:modId xmlns:p14="http://schemas.microsoft.com/office/powerpoint/2010/main" val="2978045432"/>
              </p:ext>
            </p:extLst>
          </p:nvPr>
        </p:nvGraphicFramePr>
        <p:xfrm>
          <a:off x="3290956" y="494379"/>
          <a:ext cx="8128000" cy="579120"/>
        </p:xfrm>
        <a:graphic>
          <a:graphicData uri="http://schemas.openxmlformats.org/drawingml/2006/table">
            <a:tbl>
              <a:tblPr firstRow="1" bandRow="1">
                <a:tableStyleId>{073A0DAA-6AF3-43AB-8588-CEC1D06C72B9}</a:tableStyleId>
              </a:tblPr>
              <a:tblGrid>
                <a:gridCol w="8128000">
                  <a:extLst>
                    <a:ext uri="{9D8B030D-6E8A-4147-A177-3AD203B41FA5}">
                      <a16:colId xmlns:a16="http://schemas.microsoft.com/office/drawing/2014/main" val="2192304769"/>
                    </a:ext>
                  </a:extLst>
                </a:gridCol>
              </a:tblGrid>
              <a:tr h="579048">
                <a:tc>
                  <a:txBody>
                    <a:bodyPr/>
                    <a:lstStyle/>
                    <a:p>
                      <a:pPr algn="ctr"/>
                      <a:r>
                        <a:rPr lang="en-US" sz="3200" dirty="0">
                          <a:solidFill>
                            <a:schemeClr val="bg1"/>
                          </a:solidFill>
                        </a:rPr>
                        <a:t>Input/Output of Circuit</a:t>
                      </a:r>
                    </a:p>
                  </a:txBody>
                  <a:tcPr/>
                </a:tc>
                <a:extLst>
                  <a:ext uri="{0D108BD9-81ED-4DB2-BD59-A6C34878D82A}">
                    <a16:rowId xmlns:a16="http://schemas.microsoft.com/office/drawing/2014/main" val="671461326"/>
                  </a:ext>
                </a:extLst>
              </a:tr>
            </a:tbl>
          </a:graphicData>
        </a:graphic>
      </p:graphicFrame>
      <p:pic>
        <p:nvPicPr>
          <p:cNvPr id="2" name="Picture 1">
            <a:extLst>
              <a:ext uri="{FF2B5EF4-FFF2-40B4-BE49-F238E27FC236}">
                <a16:creationId xmlns:a16="http://schemas.microsoft.com/office/drawing/2014/main" id="{926AC983-5155-4F8D-8280-F04CB8954165}"/>
              </a:ext>
            </a:extLst>
          </p:cNvPr>
          <p:cNvPicPr>
            <a:picLocks noChangeAspect="1"/>
          </p:cNvPicPr>
          <p:nvPr/>
        </p:nvPicPr>
        <p:blipFill>
          <a:blip r:embed="rId3"/>
          <a:stretch>
            <a:fillRect/>
          </a:stretch>
        </p:blipFill>
        <p:spPr>
          <a:xfrm>
            <a:off x="3439917" y="1169426"/>
            <a:ext cx="4198984" cy="5616427"/>
          </a:xfrm>
          <a:prstGeom prst="rect">
            <a:avLst/>
          </a:prstGeom>
        </p:spPr>
      </p:pic>
    </p:spTree>
    <p:extLst>
      <p:ext uri="{BB962C8B-B14F-4D97-AF65-F5344CB8AC3E}">
        <p14:creationId xmlns:p14="http://schemas.microsoft.com/office/powerpoint/2010/main" val="2648894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45F9C0-A969-4DAB-9099-0993FA745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628900" cy="6858000"/>
          </a:xfrm>
          <a:prstGeom prst="rect">
            <a:avLst/>
          </a:prstGeom>
        </p:spPr>
      </p:pic>
      <p:graphicFrame>
        <p:nvGraphicFramePr>
          <p:cNvPr id="3" name="Table 3">
            <a:extLst>
              <a:ext uri="{FF2B5EF4-FFF2-40B4-BE49-F238E27FC236}">
                <a16:creationId xmlns:a16="http://schemas.microsoft.com/office/drawing/2014/main" id="{69AD104F-F9F9-4990-8FD9-D13772E8E799}"/>
              </a:ext>
            </a:extLst>
          </p:cNvPr>
          <p:cNvGraphicFramePr>
            <a:graphicFrameLocks noGrp="1"/>
          </p:cNvGraphicFramePr>
          <p:nvPr>
            <p:extLst>
              <p:ext uri="{D42A27DB-BD31-4B8C-83A1-F6EECF244321}">
                <p14:modId xmlns:p14="http://schemas.microsoft.com/office/powerpoint/2010/main" val="3531995898"/>
              </p:ext>
            </p:extLst>
          </p:nvPr>
        </p:nvGraphicFramePr>
        <p:xfrm>
          <a:off x="3290956" y="494379"/>
          <a:ext cx="8128000" cy="579120"/>
        </p:xfrm>
        <a:graphic>
          <a:graphicData uri="http://schemas.openxmlformats.org/drawingml/2006/table">
            <a:tbl>
              <a:tblPr firstRow="1" bandRow="1">
                <a:tableStyleId>{073A0DAA-6AF3-43AB-8588-CEC1D06C72B9}</a:tableStyleId>
              </a:tblPr>
              <a:tblGrid>
                <a:gridCol w="8128000">
                  <a:extLst>
                    <a:ext uri="{9D8B030D-6E8A-4147-A177-3AD203B41FA5}">
                      <a16:colId xmlns:a16="http://schemas.microsoft.com/office/drawing/2014/main" val="2192304769"/>
                    </a:ext>
                  </a:extLst>
                </a:gridCol>
              </a:tblGrid>
              <a:tr h="579048">
                <a:tc>
                  <a:txBody>
                    <a:bodyPr/>
                    <a:lstStyle/>
                    <a:p>
                      <a:pPr algn="ctr"/>
                      <a:r>
                        <a:rPr lang="en-US" sz="3200" dirty="0">
                          <a:solidFill>
                            <a:schemeClr val="bg1"/>
                          </a:solidFill>
                        </a:rPr>
                        <a:t>Cost of Project</a:t>
                      </a:r>
                    </a:p>
                  </a:txBody>
                  <a:tcPr/>
                </a:tc>
                <a:extLst>
                  <a:ext uri="{0D108BD9-81ED-4DB2-BD59-A6C34878D82A}">
                    <a16:rowId xmlns:a16="http://schemas.microsoft.com/office/drawing/2014/main" val="671461326"/>
                  </a:ext>
                </a:extLst>
              </a:tr>
            </a:tbl>
          </a:graphicData>
        </a:graphic>
      </p:graphicFrame>
      <p:graphicFrame>
        <p:nvGraphicFramePr>
          <p:cNvPr id="5" name="Table 4">
            <a:extLst>
              <a:ext uri="{FF2B5EF4-FFF2-40B4-BE49-F238E27FC236}">
                <a16:creationId xmlns:a16="http://schemas.microsoft.com/office/drawing/2014/main" id="{D42D3E6F-2AB7-4BD0-9C96-9DD10B8605C5}"/>
              </a:ext>
            </a:extLst>
          </p:cNvPr>
          <p:cNvGraphicFramePr>
            <a:graphicFrameLocks noGrp="1"/>
          </p:cNvGraphicFramePr>
          <p:nvPr>
            <p:extLst>
              <p:ext uri="{D42A27DB-BD31-4B8C-83A1-F6EECF244321}">
                <p14:modId xmlns:p14="http://schemas.microsoft.com/office/powerpoint/2010/main" val="2749242699"/>
              </p:ext>
            </p:extLst>
          </p:nvPr>
        </p:nvGraphicFramePr>
        <p:xfrm>
          <a:off x="4645623" y="1755913"/>
          <a:ext cx="5418666"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tblGrid>
              <a:tr h="370840">
                <a:tc>
                  <a:txBody>
                    <a:bodyPr/>
                    <a:lstStyle/>
                    <a:p>
                      <a:r>
                        <a:rPr lang="en-US" dirty="0"/>
                        <a:t>Component</a:t>
                      </a:r>
                    </a:p>
                  </a:txBody>
                  <a:tcPr/>
                </a:tc>
                <a:tc>
                  <a:txBody>
                    <a:bodyPr/>
                    <a:lstStyle/>
                    <a:p>
                      <a:r>
                        <a:rPr lang="en-US" dirty="0"/>
                        <a:t>Price</a:t>
                      </a:r>
                    </a:p>
                  </a:txBody>
                  <a:tcPr/>
                </a:tc>
                <a:extLst>
                  <a:ext uri="{0D108BD9-81ED-4DB2-BD59-A6C34878D82A}">
                    <a16:rowId xmlns:a16="http://schemas.microsoft.com/office/drawing/2014/main" val="10000"/>
                  </a:ext>
                </a:extLst>
              </a:tr>
              <a:tr h="370840">
                <a:tc>
                  <a:txBody>
                    <a:bodyPr/>
                    <a:lstStyle/>
                    <a:p>
                      <a:r>
                        <a:rPr lang="en-US" dirty="0"/>
                        <a:t>Arduino UNO</a:t>
                      </a:r>
                    </a:p>
                  </a:txBody>
                  <a:tcPr/>
                </a:tc>
                <a:tc>
                  <a:txBody>
                    <a:bodyPr/>
                    <a:lstStyle/>
                    <a:p>
                      <a:r>
                        <a:rPr lang="en-US" dirty="0"/>
                        <a:t>Rs. 1350</a:t>
                      </a:r>
                    </a:p>
                  </a:txBody>
                  <a:tcPr/>
                </a:tc>
                <a:extLst>
                  <a:ext uri="{0D108BD9-81ED-4DB2-BD59-A6C34878D82A}">
                    <a16:rowId xmlns:a16="http://schemas.microsoft.com/office/drawing/2014/main" val="10001"/>
                  </a:ext>
                </a:extLst>
              </a:tr>
              <a:tr h="370840">
                <a:tc>
                  <a:txBody>
                    <a:bodyPr/>
                    <a:lstStyle/>
                    <a:p>
                      <a:r>
                        <a:rPr lang="en-US" dirty="0"/>
                        <a:t>5V 4 Channel Relay</a:t>
                      </a:r>
                    </a:p>
                  </a:txBody>
                  <a:tcPr/>
                </a:tc>
                <a:tc>
                  <a:txBody>
                    <a:bodyPr/>
                    <a:lstStyle/>
                    <a:p>
                      <a:r>
                        <a:rPr lang="en-US" dirty="0"/>
                        <a:t>Rs. 00</a:t>
                      </a:r>
                    </a:p>
                  </a:txBody>
                  <a:tcPr/>
                </a:tc>
                <a:extLst>
                  <a:ext uri="{0D108BD9-81ED-4DB2-BD59-A6C34878D82A}">
                    <a16:rowId xmlns:a16="http://schemas.microsoft.com/office/drawing/2014/main" val="10002"/>
                  </a:ext>
                </a:extLst>
              </a:tr>
              <a:tr h="370840">
                <a:tc>
                  <a:txBody>
                    <a:bodyPr/>
                    <a:lstStyle/>
                    <a:p>
                      <a:r>
                        <a:rPr lang="en-US" dirty="0"/>
                        <a:t>5V Adapter</a:t>
                      </a:r>
                    </a:p>
                  </a:txBody>
                  <a:tcPr/>
                </a:tc>
                <a:tc>
                  <a:txBody>
                    <a:bodyPr/>
                    <a:lstStyle/>
                    <a:p>
                      <a:r>
                        <a:rPr lang="en-US" dirty="0"/>
                        <a:t>Rs. 200</a:t>
                      </a:r>
                    </a:p>
                  </a:txBody>
                  <a:tcPr/>
                </a:tc>
                <a:extLst>
                  <a:ext uri="{0D108BD9-81ED-4DB2-BD59-A6C34878D82A}">
                    <a16:rowId xmlns:a16="http://schemas.microsoft.com/office/drawing/2014/main" val="10003"/>
                  </a:ext>
                </a:extLst>
              </a:tr>
              <a:tr h="370840">
                <a:tc>
                  <a:txBody>
                    <a:bodyPr/>
                    <a:lstStyle/>
                    <a:p>
                      <a:r>
                        <a:rPr lang="en-US" dirty="0"/>
                        <a:t>HC – 05 Bluetooth Module</a:t>
                      </a:r>
                    </a:p>
                  </a:txBody>
                  <a:tcPr/>
                </a:tc>
                <a:tc>
                  <a:txBody>
                    <a:bodyPr/>
                    <a:lstStyle/>
                    <a:p>
                      <a:r>
                        <a:rPr lang="en-US" dirty="0"/>
                        <a:t>Rs. 500</a:t>
                      </a:r>
                    </a:p>
                  </a:txBody>
                  <a:tcPr/>
                </a:tc>
                <a:extLst>
                  <a:ext uri="{0D108BD9-81ED-4DB2-BD59-A6C34878D82A}">
                    <a16:rowId xmlns:a16="http://schemas.microsoft.com/office/drawing/2014/main" val="10004"/>
                  </a:ext>
                </a:extLst>
              </a:tr>
              <a:tr h="370840">
                <a:tc>
                  <a:txBody>
                    <a:bodyPr/>
                    <a:lstStyle/>
                    <a:p>
                      <a:r>
                        <a:rPr lang="en-US" dirty="0"/>
                        <a:t>Jumper Wires</a:t>
                      </a:r>
                    </a:p>
                  </a:txBody>
                  <a:tcPr/>
                </a:tc>
                <a:tc>
                  <a:txBody>
                    <a:bodyPr/>
                    <a:lstStyle/>
                    <a:p>
                      <a:r>
                        <a:rPr lang="en-US" dirty="0"/>
                        <a:t>Rs. 100</a:t>
                      </a:r>
                    </a:p>
                  </a:txBody>
                  <a:tcPr/>
                </a:tc>
                <a:extLst>
                  <a:ext uri="{0D108BD9-81ED-4DB2-BD59-A6C34878D82A}">
                    <a16:rowId xmlns:a16="http://schemas.microsoft.com/office/drawing/2014/main" val="10005"/>
                  </a:ext>
                </a:extLst>
              </a:tr>
            </a:tbl>
          </a:graphicData>
        </a:graphic>
      </p:graphicFrame>
      <p:sp>
        <p:nvSpPr>
          <p:cNvPr id="8" name="TextBox 7">
            <a:extLst>
              <a:ext uri="{FF2B5EF4-FFF2-40B4-BE49-F238E27FC236}">
                <a16:creationId xmlns:a16="http://schemas.microsoft.com/office/drawing/2014/main" id="{4E75D853-2DE7-4980-AE47-F6A3B2D33BA0}"/>
              </a:ext>
            </a:extLst>
          </p:cNvPr>
          <p:cNvSpPr txBox="1"/>
          <p:nvPr/>
        </p:nvSpPr>
        <p:spPr>
          <a:xfrm>
            <a:off x="4306956" y="4663367"/>
            <a:ext cx="6096000" cy="369332"/>
          </a:xfrm>
          <a:prstGeom prst="rect">
            <a:avLst/>
          </a:prstGeom>
          <a:noFill/>
        </p:spPr>
        <p:txBody>
          <a:bodyPr wrap="square">
            <a:spAutoFit/>
          </a:bodyPr>
          <a:lstStyle/>
          <a:p>
            <a:pPr marL="12700" algn="ctr">
              <a:spcBef>
                <a:spcPts val="500"/>
              </a:spcBef>
            </a:pPr>
            <a:r>
              <a:rPr lang="en-US" sz="1800" b="1" dirty="0">
                <a:latin typeface="Open Sans" panose="020B0606030504020204" pitchFamily="34" charset="0"/>
                <a:ea typeface="Open Sans" panose="020B0606030504020204" pitchFamily="34" charset="0"/>
                <a:cs typeface="Open Sans" panose="020B0606030504020204" pitchFamily="34" charset="0"/>
              </a:rPr>
              <a:t>Total Cost : Rs. 3000/-</a:t>
            </a:r>
          </a:p>
        </p:txBody>
      </p:sp>
    </p:spTree>
    <p:extLst>
      <p:ext uri="{BB962C8B-B14F-4D97-AF65-F5344CB8AC3E}">
        <p14:creationId xmlns:p14="http://schemas.microsoft.com/office/powerpoint/2010/main" val="53403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45F9C0-A969-4DAB-9099-0993FA745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628900" cy="6858000"/>
          </a:xfrm>
          <a:prstGeom prst="rect">
            <a:avLst/>
          </a:prstGeom>
        </p:spPr>
      </p:pic>
      <p:graphicFrame>
        <p:nvGraphicFramePr>
          <p:cNvPr id="3" name="Table 3">
            <a:extLst>
              <a:ext uri="{FF2B5EF4-FFF2-40B4-BE49-F238E27FC236}">
                <a16:creationId xmlns:a16="http://schemas.microsoft.com/office/drawing/2014/main" id="{69AD104F-F9F9-4990-8FD9-D13772E8E799}"/>
              </a:ext>
            </a:extLst>
          </p:cNvPr>
          <p:cNvGraphicFramePr>
            <a:graphicFrameLocks noGrp="1"/>
          </p:cNvGraphicFramePr>
          <p:nvPr>
            <p:extLst>
              <p:ext uri="{D42A27DB-BD31-4B8C-83A1-F6EECF244321}">
                <p14:modId xmlns:p14="http://schemas.microsoft.com/office/powerpoint/2010/main" val="141372575"/>
              </p:ext>
            </p:extLst>
          </p:nvPr>
        </p:nvGraphicFramePr>
        <p:xfrm>
          <a:off x="3290956" y="494379"/>
          <a:ext cx="8128000" cy="579120"/>
        </p:xfrm>
        <a:graphic>
          <a:graphicData uri="http://schemas.openxmlformats.org/drawingml/2006/table">
            <a:tbl>
              <a:tblPr firstRow="1" bandRow="1">
                <a:tableStyleId>{073A0DAA-6AF3-43AB-8588-CEC1D06C72B9}</a:tableStyleId>
              </a:tblPr>
              <a:tblGrid>
                <a:gridCol w="8128000">
                  <a:extLst>
                    <a:ext uri="{9D8B030D-6E8A-4147-A177-3AD203B41FA5}">
                      <a16:colId xmlns:a16="http://schemas.microsoft.com/office/drawing/2014/main" val="2192304769"/>
                    </a:ext>
                  </a:extLst>
                </a:gridCol>
              </a:tblGrid>
              <a:tr h="579048">
                <a:tc>
                  <a:txBody>
                    <a:bodyPr/>
                    <a:lstStyle/>
                    <a:p>
                      <a:pPr algn="ctr"/>
                      <a:r>
                        <a:rPr lang="en-US" sz="3200" dirty="0">
                          <a:solidFill>
                            <a:schemeClr val="bg1"/>
                          </a:solidFill>
                        </a:rPr>
                        <a:t>Reference </a:t>
                      </a:r>
                    </a:p>
                  </a:txBody>
                  <a:tcPr/>
                </a:tc>
                <a:extLst>
                  <a:ext uri="{0D108BD9-81ED-4DB2-BD59-A6C34878D82A}">
                    <a16:rowId xmlns:a16="http://schemas.microsoft.com/office/drawing/2014/main" val="671461326"/>
                  </a:ext>
                </a:extLst>
              </a:tr>
            </a:tbl>
          </a:graphicData>
        </a:graphic>
      </p:graphicFrame>
      <p:sp>
        <p:nvSpPr>
          <p:cNvPr id="6" name="TextBox 5">
            <a:extLst>
              <a:ext uri="{FF2B5EF4-FFF2-40B4-BE49-F238E27FC236}">
                <a16:creationId xmlns:a16="http://schemas.microsoft.com/office/drawing/2014/main" id="{E578FA35-86F8-4733-931C-BB575872E1F6}"/>
              </a:ext>
            </a:extLst>
          </p:cNvPr>
          <p:cNvSpPr txBox="1"/>
          <p:nvPr/>
        </p:nvSpPr>
        <p:spPr>
          <a:xfrm>
            <a:off x="3290954" y="1961322"/>
            <a:ext cx="7999893" cy="4216539"/>
          </a:xfrm>
          <a:prstGeom prst="rect">
            <a:avLst/>
          </a:prstGeom>
          <a:noFill/>
        </p:spPr>
        <p:txBody>
          <a:bodyPr wrap="square">
            <a:spAutoFit/>
          </a:bodyPr>
          <a:lstStyle/>
          <a:p>
            <a:pPr marL="354965" marR="20320" indent="-342900" algn="just">
              <a:spcBef>
                <a:spcPts val="400"/>
              </a:spcBef>
              <a:buFont typeface="Wingdings" panose="05000000000000000000" pitchFamily="2" charset="2"/>
              <a:buChar char="Ø"/>
              <a:tabLst>
                <a:tab pos="317500" algn="l"/>
              </a:tabLst>
            </a:pPr>
            <a:r>
              <a:rPr lang="en-US" sz="2000" i="1" spc="-10" dirty="0">
                <a:latin typeface="Open Sans" panose="020B0606030504020204" pitchFamily="34" charset="0"/>
                <a:ea typeface="Open Sans" panose="020B0606030504020204" pitchFamily="34" charset="0"/>
                <a:cs typeface="Open Sans" panose="020B0606030504020204" pitchFamily="34" charset="0"/>
              </a:rPr>
              <a:t> YouTube</a:t>
            </a:r>
          </a:p>
          <a:p>
            <a:pPr marL="12065" marR="20320" algn="just">
              <a:spcBef>
                <a:spcPts val="400"/>
              </a:spcBef>
              <a:tabLst>
                <a:tab pos="317500" algn="l"/>
              </a:tabLst>
            </a:pPr>
            <a:endParaRPr lang="en-US" sz="2000" i="1" spc="-10" dirty="0">
              <a:latin typeface="Open Sans" panose="020B0606030504020204" pitchFamily="34" charset="0"/>
              <a:ea typeface="Open Sans" panose="020B0606030504020204" pitchFamily="34" charset="0"/>
              <a:cs typeface="Open Sans" panose="020B0606030504020204" pitchFamily="34" charset="0"/>
            </a:endParaRPr>
          </a:p>
          <a:p>
            <a:pPr marL="354965" marR="20320" indent="-342900" algn="just">
              <a:spcBef>
                <a:spcPts val="400"/>
              </a:spcBef>
              <a:buFont typeface="Wingdings" panose="05000000000000000000" pitchFamily="2" charset="2"/>
              <a:buChar char="Ø"/>
              <a:tabLst>
                <a:tab pos="317500" algn="l"/>
              </a:tabLst>
            </a:pPr>
            <a:r>
              <a:rPr lang="en-US" sz="2000" i="1" spc="-10" dirty="0">
                <a:latin typeface="Open Sans" panose="020B0606030504020204" pitchFamily="34" charset="0"/>
                <a:ea typeface="Open Sans" panose="020B0606030504020204" pitchFamily="34" charset="0"/>
                <a:cs typeface="Open Sans" panose="020B0606030504020204" pitchFamily="34" charset="0"/>
              </a:rPr>
              <a:t> Website 1 : </a:t>
            </a:r>
          </a:p>
          <a:p>
            <a:pPr marL="1383665" marR="20320" lvl="3" algn="just">
              <a:spcBef>
                <a:spcPts val="400"/>
              </a:spcBef>
              <a:tabLst>
                <a:tab pos="317500" algn="l"/>
              </a:tabLst>
            </a:pPr>
            <a:r>
              <a:rPr lang="en-US" sz="2000" i="1" spc="-10" dirty="0">
                <a:latin typeface="Open Sans" panose="020B0606030504020204" pitchFamily="34" charset="0"/>
                <a:ea typeface="Open Sans" panose="020B0606030504020204" pitchFamily="34" charset="0"/>
                <a:cs typeface="Open Sans" panose="020B0606030504020204" pitchFamily="34" charset="0"/>
                <a:hlinkClick r:id="rId3"/>
              </a:rPr>
              <a:t>https://create.arduino.cc/projecthub/171916/bluetooth-controlled-home-light-9447d8</a:t>
            </a:r>
            <a:endParaRPr lang="en-US" sz="2000" i="1" spc="-10" dirty="0">
              <a:latin typeface="Open Sans" panose="020B0606030504020204" pitchFamily="34" charset="0"/>
              <a:ea typeface="Open Sans" panose="020B0606030504020204" pitchFamily="34" charset="0"/>
              <a:cs typeface="Open Sans" panose="020B0606030504020204" pitchFamily="34" charset="0"/>
            </a:endParaRPr>
          </a:p>
          <a:p>
            <a:pPr marL="1383665" marR="20320" lvl="3" algn="just">
              <a:spcBef>
                <a:spcPts val="400"/>
              </a:spcBef>
              <a:tabLst>
                <a:tab pos="317500" algn="l"/>
              </a:tabLst>
            </a:pPr>
            <a:endParaRPr lang="en-US" sz="2000" i="1" spc="-10" dirty="0">
              <a:latin typeface="Open Sans" panose="020B0606030504020204" pitchFamily="34" charset="0"/>
              <a:ea typeface="Open Sans" panose="020B0606030504020204" pitchFamily="34" charset="0"/>
              <a:cs typeface="Open Sans" panose="020B0606030504020204" pitchFamily="34" charset="0"/>
            </a:endParaRPr>
          </a:p>
          <a:p>
            <a:pPr marL="354965" marR="20320" indent="-342900" algn="just">
              <a:spcBef>
                <a:spcPts val="400"/>
              </a:spcBef>
              <a:buFont typeface="Wingdings" panose="05000000000000000000" pitchFamily="2" charset="2"/>
              <a:buChar char="Ø"/>
              <a:tabLst>
                <a:tab pos="317500" algn="l"/>
              </a:tabLst>
            </a:pPr>
            <a:r>
              <a:rPr lang="en-US" sz="2000" i="1" spc="-10" dirty="0">
                <a:latin typeface="Open Sans" panose="020B0606030504020204" pitchFamily="34" charset="0"/>
                <a:ea typeface="Open Sans" panose="020B0606030504020204" pitchFamily="34" charset="0"/>
                <a:cs typeface="Open Sans" panose="020B0606030504020204" pitchFamily="34" charset="0"/>
              </a:rPr>
              <a:t>Website 2 :</a:t>
            </a:r>
          </a:p>
          <a:p>
            <a:pPr marL="1383665" marR="20320" lvl="3" algn="just">
              <a:spcBef>
                <a:spcPts val="400"/>
              </a:spcBef>
              <a:tabLst>
                <a:tab pos="317500" algn="l"/>
              </a:tabLst>
            </a:pPr>
            <a:r>
              <a:rPr lang="en-US" sz="2000" i="1" dirty="0">
                <a:effectLst/>
                <a:latin typeface="Open Sans" panose="020B0606030504020204" pitchFamily="34" charset="0"/>
                <a:ea typeface="Open Sans" panose="020B0606030504020204" pitchFamily="34" charset="0"/>
                <a:cs typeface="Open Sans" panose="020B0606030504020204" pitchFamily="34" charset="0"/>
                <a:hlinkClick r:id="rId4"/>
              </a:rPr>
              <a:t>https://drive.google.com/file/d/1UGmxArnKH-WmziKLx0BxqJ3cWIbF4_jq/view</a:t>
            </a:r>
            <a:endParaRPr lang="en-US" sz="2000" i="1" dirty="0">
              <a:effectLst/>
              <a:latin typeface="Open Sans" panose="020B0606030504020204" pitchFamily="34" charset="0"/>
              <a:ea typeface="Open Sans" panose="020B0606030504020204" pitchFamily="34" charset="0"/>
              <a:cs typeface="Open Sans" panose="020B0606030504020204" pitchFamily="34" charset="0"/>
            </a:endParaRPr>
          </a:p>
          <a:p>
            <a:pPr marL="12065" marR="20320" algn="just">
              <a:spcBef>
                <a:spcPts val="400"/>
              </a:spcBef>
              <a:tabLst>
                <a:tab pos="317500" algn="l"/>
              </a:tabLst>
            </a:pPr>
            <a:endParaRPr lang="en-US" i="1" dirty="0">
              <a:latin typeface="Open Sans" panose="020B0606030504020204" pitchFamily="34" charset="0"/>
              <a:ea typeface="Open Sans" panose="020B0606030504020204" pitchFamily="34" charset="0"/>
              <a:cs typeface="Open Sans" panose="020B0606030504020204" pitchFamily="34" charset="0"/>
            </a:endParaRPr>
          </a:p>
          <a:p>
            <a:pPr marL="354965" marR="20320" indent="-342900" algn="just">
              <a:spcBef>
                <a:spcPts val="400"/>
              </a:spcBef>
              <a:buFont typeface="Wingdings" panose="05000000000000000000" pitchFamily="2" charset="2"/>
              <a:buChar char="Ø"/>
              <a:tabLst>
                <a:tab pos="317500" algn="l"/>
              </a:tabLst>
            </a:pPr>
            <a:endParaRPr lang="en-US" sz="2000" i="1" spc="-10" dirty="0">
              <a:latin typeface="Open Sans" panose="020B0606030504020204" pitchFamily="34" charset="0"/>
              <a:ea typeface="Open Sans" panose="020B0606030504020204" pitchFamily="34" charset="0"/>
              <a:cs typeface="Open Sans" panose="020B0606030504020204" pitchFamily="34" charset="0"/>
            </a:endParaRPr>
          </a:p>
          <a:p>
            <a:pPr marL="354965" marR="20320" indent="-342900" algn="just">
              <a:spcBef>
                <a:spcPts val="400"/>
              </a:spcBef>
              <a:buFont typeface="Wingdings" panose="05000000000000000000" pitchFamily="2" charset="2"/>
              <a:buChar char="Ø"/>
              <a:tabLst>
                <a:tab pos="317500" algn="l"/>
              </a:tabLst>
            </a:pPr>
            <a:endParaRPr lang="en-US" sz="2000" i="1" spc="-5"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34458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DAFAA7-4952-4780-B048-6C1F2C60670F}"/>
              </a:ext>
            </a:extLst>
          </p:cNvPr>
          <p:cNvSpPr>
            <a:spLocks noGrp="1"/>
          </p:cNvSpPr>
          <p:nvPr>
            <p:ph type="title"/>
          </p:nvPr>
        </p:nvSpPr>
        <p:spPr>
          <a:xfrm>
            <a:off x="838199" y="1853372"/>
            <a:ext cx="10515600" cy="787814"/>
          </a:xfrm>
        </p:spPr>
        <p:txBody>
          <a:bodyPr>
            <a:normAutofit/>
          </a:bodyPr>
          <a:lstStyle/>
          <a:p>
            <a:pPr algn="ctr"/>
            <a:r>
              <a:rPr lang="en-US" sz="2000" b="1" spc="-15"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Computer Organization and Architecture Project</a:t>
            </a:r>
            <a:endParaRPr lang="en-US" sz="20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object 3">
            <a:extLst>
              <a:ext uri="{FF2B5EF4-FFF2-40B4-BE49-F238E27FC236}">
                <a16:creationId xmlns:a16="http://schemas.microsoft.com/office/drawing/2014/main" id="{13735FA5-D6A4-4C0E-B7FE-1CC211143158}"/>
              </a:ext>
            </a:extLst>
          </p:cNvPr>
          <p:cNvPicPr/>
          <p:nvPr/>
        </p:nvPicPr>
        <p:blipFill>
          <a:blip r:embed="rId2" cstate="print"/>
          <a:stretch>
            <a:fillRect/>
          </a:stretch>
        </p:blipFill>
        <p:spPr>
          <a:xfrm>
            <a:off x="5336497" y="278655"/>
            <a:ext cx="1519005" cy="1503981"/>
          </a:xfrm>
          <a:prstGeom prst="rect">
            <a:avLst/>
          </a:prstGeom>
        </p:spPr>
      </p:pic>
      <p:graphicFrame>
        <p:nvGraphicFramePr>
          <p:cNvPr id="6" name="Table 5">
            <a:extLst>
              <a:ext uri="{FF2B5EF4-FFF2-40B4-BE49-F238E27FC236}">
                <a16:creationId xmlns:a16="http://schemas.microsoft.com/office/drawing/2014/main" id="{0BBDC90D-9824-4DAC-92AA-57C27F2505CD}"/>
              </a:ext>
            </a:extLst>
          </p:cNvPr>
          <p:cNvGraphicFramePr>
            <a:graphicFrameLocks noGrp="1"/>
          </p:cNvGraphicFramePr>
          <p:nvPr>
            <p:extLst>
              <p:ext uri="{D42A27DB-BD31-4B8C-83A1-F6EECF244321}">
                <p14:modId xmlns:p14="http://schemas.microsoft.com/office/powerpoint/2010/main" val="501044877"/>
              </p:ext>
            </p:extLst>
          </p:nvPr>
        </p:nvGraphicFramePr>
        <p:xfrm>
          <a:off x="3318841" y="4064507"/>
          <a:ext cx="5554316" cy="1585192"/>
        </p:xfrm>
        <a:graphic>
          <a:graphicData uri="http://schemas.openxmlformats.org/drawingml/2006/table">
            <a:tbl>
              <a:tblPr firstRow="1" bandRow="1">
                <a:tableStyleId>{5C22544A-7EE6-4342-B048-85BDC9FD1C3A}</a:tableStyleId>
              </a:tblPr>
              <a:tblGrid>
                <a:gridCol w="2777158">
                  <a:extLst>
                    <a:ext uri="{9D8B030D-6E8A-4147-A177-3AD203B41FA5}">
                      <a16:colId xmlns:a16="http://schemas.microsoft.com/office/drawing/2014/main" val="3318741681"/>
                    </a:ext>
                  </a:extLst>
                </a:gridCol>
                <a:gridCol w="2777158">
                  <a:extLst>
                    <a:ext uri="{9D8B030D-6E8A-4147-A177-3AD203B41FA5}">
                      <a16:colId xmlns:a16="http://schemas.microsoft.com/office/drawing/2014/main" val="3612533865"/>
                    </a:ext>
                  </a:extLst>
                </a:gridCol>
              </a:tblGrid>
              <a:tr h="396298">
                <a:tc>
                  <a:txBody>
                    <a:bodyPr/>
                    <a:lstStyle/>
                    <a:p>
                      <a:r>
                        <a:rPr lang="en-US" b="1" i="0" dirty="0">
                          <a:latin typeface="+mn-lt"/>
                        </a:rPr>
                        <a:t>Group Members:</a:t>
                      </a:r>
                    </a:p>
                  </a:txBody>
                  <a:tcPr/>
                </a:tc>
                <a:tc>
                  <a:txBody>
                    <a:bodyPr/>
                    <a:lstStyle/>
                    <a:p>
                      <a:r>
                        <a:rPr lang="en-US" b="1" i="0" dirty="0">
                          <a:latin typeface="+mn-lt"/>
                        </a:rPr>
                        <a:t>Enrollment</a:t>
                      </a:r>
                    </a:p>
                  </a:txBody>
                  <a:tcPr/>
                </a:tc>
                <a:extLst>
                  <a:ext uri="{0D108BD9-81ED-4DB2-BD59-A6C34878D82A}">
                    <a16:rowId xmlns:a16="http://schemas.microsoft.com/office/drawing/2014/main" val="1074559950"/>
                  </a:ext>
                </a:extLst>
              </a:tr>
              <a:tr h="396298">
                <a:tc>
                  <a:txBody>
                    <a:bodyPr/>
                    <a:lstStyle/>
                    <a:p>
                      <a:r>
                        <a:rPr lang="en-US" b="1" i="0" dirty="0" err="1">
                          <a:latin typeface="+mj-lt"/>
                        </a:rPr>
                        <a:t>Shehroz</a:t>
                      </a:r>
                      <a:r>
                        <a:rPr lang="en-US" b="1" i="0" dirty="0">
                          <a:latin typeface="+mj-lt"/>
                        </a:rPr>
                        <a:t> Ashraf khan</a:t>
                      </a:r>
                    </a:p>
                  </a:txBody>
                  <a:tcPr/>
                </a:tc>
                <a:tc>
                  <a:txBody>
                    <a:bodyPr/>
                    <a:lstStyle/>
                    <a:p>
                      <a:r>
                        <a:rPr lang="en-US" b="1" i="0">
                          <a:latin typeface="+mj-lt"/>
                        </a:rPr>
                        <a:t>03-134202-080</a:t>
                      </a:r>
                      <a:endParaRPr lang="en-US" b="1" i="0" dirty="0">
                        <a:latin typeface="+mj-lt"/>
                      </a:endParaRPr>
                    </a:p>
                  </a:txBody>
                  <a:tcPr/>
                </a:tc>
                <a:extLst>
                  <a:ext uri="{0D108BD9-81ED-4DB2-BD59-A6C34878D82A}">
                    <a16:rowId xmlns:a16="http://schemas.microsoft.com/office/drawing/2014/main" val="2510225357"/>
                  </a:ext>
                </a:extLst>
              </a:tr>
              <a:tr h="396298">
                <a:tc>
                  <a:txBody>
                    <a:bodyPr/>
                    <a:lstStyle/>
                    <a:p>
                      <a:r>
                        <a:rPr lang="en-US" b="1" i="0">
                          <a:latin typeface="+mj-lt"/>
                        </a:rPr>
                        <a:t>Muhammad Ameer </a:t>
                      </a:r>
                      <a:r>
                        <a:rPr lang="en-US" b="1" i="0" dirty="0">
                          <a:latin typeface="+mj-lt"/>
                        </a:rPr>
                        <a:t>Hamza</a:t>
                      </a:r>
                    </a:p>
                  </a:txBody>
                  <a:tcPr/>
                </a:tc>
                <a:tc>
                  <a:txBody>
                    <a:bodyPr/>
                    <a:lstStyle/>
                    <a:p>
                      <a:r>
                        <a:rPr lang="en-US" b="1" i="0" dirty="0">
                          <a:latin typeface="+mj-lt"/>
                        </a:rPr>
                        <a:t>03-134202-043</a:t>
                      </a:r>
                    </a:p>
                  </a:txBody>
                  <a:tcPr/>
                </a:tc>
                <a:extLst>
                  <a:ext uri="{0D108BD9-81ED-4DB2-BD59-A6C34878D82A}">
                    <a16:rowId xmlns:a16="http://schemas.microsoft.com/office/drawing/2014/main" val="1007711981"/>
                  </a:ext>
                </a:extLst>
              </a:tr>
              <a:tr h="396298">
                <a:tc>
                  <a:txBody>
                    <a:bodyPr/>
                    <a:lstStyle/>
                    <a:p>
                      <a:r>
                        <a:rPr lang="en-US" b="1" i="0" dirty="0">
                          <a:latin typeface="+mj-lt"/>
                        </a:rPr>
                        <a:t>Muhammad Haseeb </a:t>
                      </a:r>
                      <a:r>
                        <a:rPr lang="en-US" b="1" i="0" dirty="0" err="1">
                          <a:latin typeface="+mj-lt"/>
                        </a:rPr>
                        <a:t>Akber</a:t>
                      </a:r>
                      <a:endParaRPr lang="en-US" b="1" i="0" dirty="0">
                        <a:latin typeface="+mj-lt"/>
                      </a:endParaRPr>
                    </a:p>
                  </a:txBody>
                  <a:tcPr/>
                </a:tc>
                <a:tc>
                  <a:txBody>
                    <a:bodyPr/>
                    <a:lstStyle/>
                    <a:p>
                      <a:r>
                        <a:rPr lang="en-US" b="1" i="0" dirty="0">
                          <a:latin typeface="+mj-lt"/>
                        </a:rPr>
                        <a:t>03-134202-052</a:t>
                      </a:r>
                    </a:p>
                  </a:txBody>
                  <a:tcPr/>
                </a:tc>
                <a:extLst>
                  <a:ext uri="{0D108BD9-81ED-4DB2-BD59-A6C34878D82A}">
                    <a16:rowId xmlns:a16="http://schemas.microsoft.com/office/drawing/2014/main" val="1095454822"/>
                  </a:ext>
                </a:extLst>
              </a:tr>
            </a:tbl>
          </a:graphicData>
        </a:graphic>
      </p:graphicFrame>
      <p:graphicFrame>
        <p:nvGraphicFramePr>
          <p:cNvPr id="9" name="Table 9">
            <a:extLst>
              <a:ext uri="{FF2B5EF4-FFF2-40B4-BE49-F238E27FC236}">
                <a16:creationId xmlns:a16="http://schemas.microsoft.com/office/drawing/2014/main" id="{CD976E79-8BFC-4280-BD6C-E077678FD353}"/>
              </a:ext>
            </a:extLst>
          </p:cNvPr>
          <p:cNvGraphicFramePr>
            <a:graphicFrameLocks noGrp="1"/>
          </p:cNvGraphicFramePr>
          <p:nvPr>
            <p:extLst>
              <p:ext uri="{D42A27DB-BD31-4B8C-83A1-F6EECF244321}">
                <p14:modId xmlns:p14="http://schemas.microsoft.com/office/powerpoint/2010/main" val="2053953525"/>
              </p:ext>
            </p:extLst>
          </p:nvPr>
        </p:nvGraphicFramePr>
        <p:xfrm>
          <a:off x="2031999" y="6203268"/>
          <a:ext cx="8128000" cy="376077"/>
        </p:xfrm>
        <a:graphic>
          <a:graphicData uri="http://schemas.openxmlformats.org/drawingml/2006/table">
            <a:tbl>
              <a:tblPr firstRow="1" bandRow="1">
                <a:tableStyleId>{073A0DAA-6AF3-43AB-8588-CEC1D06C72B9}</a:tableStyleId>
              </a:tblPr>
              <a:tblGrid>
                <a:gridCol w="8128000">
                  <a:extLst>
                    <a:ext uri="{9D8B030D-6E8A-4147-A177-3AD203B41FA5}">
                      <a16:colId xmlns:a16="http://schemas.microsoft.com/office/drawing/2014/main" val="2914992222"/>
                    </a:ext>
                  </a:extLst>
                </a:gridCol>
              </a:tblGrid>
              <a:tr h="3760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spc="-10" dirty="0">
                          <a:solidFill>
                            <a:schemeClr val="bg1"/>
                          </a:solidFill>
                          <a:latin typeface="+mn-lt"/>
                          <a:cs typeface="Calibri"/>
                        </a:rPr>
                        <a:t>Department</a:t>
                      </a:r>
                      <a:r>
                        <a:rPr lang="en-US" sz="1600" b="0" spc="-5" dirty="0">
                          <a:solidFill>
                            <a:schemeClr val="bg1"/>
                          </a:solidFill>
                          <a:latin typeface="+mn-lt"/>
                          <a:cs typeface="Calibri"/>
                        </a:rPr>
                        <a:t> of</a:t>
                      </a:r>
                      <a:r>
                        <a:rPr lang="en-US" sz="1600" b="0" dirty="0">
                          <a:solidFill>
                            <a:schemeClr val="bg1"/>
                          </a:solidFill>
                          <a:latin typeface="+mn-lt"/>
                          <a:cs typeface="Calibri"/>
                        </a:rPr>
                        <a:t> </a:t>
                      </a:r>
                      <a:r>
                        <a:rPr lang="en-US" sz="1600" b="0" spc="-10" dirty="0">
                          <a:solidFill>
                            <a:schemeClr val="bg1"/>
                          </a:solidFill>
                          <a:latin typeface="+mn-lt"/>
                          <a:cs typeface="Calibri"/>
                        </a:rPr>
                        <a:t>Computer</a:t>
                      </a:r>
                      <a:r>
                        <a:rPr lang="en-US" sz="1600" b="0" dirty="0">
                          <a:solidFill>
                            <a:schemeClr val="bg1"/>
                          </a:solidFill>
                          <a:latin typeface="+mn-lt"/>
                          <a:cs typeface="Calibri"/>
                        </a:rPr>
                        <a:t> </a:t>
                      </a:r>
                      <a:r>
                        <a:rPr lang="en-US" sz="1600" b="0" spc="-5" dirty="0">
                          <a:solidFill>
                            <a:schemeClr val="bg1"/>
                          </a:solidFill>
                          <a:latin typeface="+mn-lt"/>
                          <a:cs typeface="Calibri"/>
                        </a:rPr>
                        <a:t>Sciences, Bahira</a:t>
                      </a:r>
                      <a:r>
                        <a:rPr lang="en-US" sz="1600" b="0" dirty="0">
                          <a:solidFill>
                            <a:schemeClr val="bg1"/>
                          </a:solidFill>
                          <a:latin typeface="+mn-lt"/>
                          <a:cs typeface="Calibri"/>
                        </a:rPr>
                        <a:t> </a:t>
                      </a:r>
                      <a:r>
                        <a:rPr lang="en-US" sz="1600" b="0" spc="-10" dirty="0">
                          <a:solidFill>
                            <a:schemeClr val="bg1"/>
                          </a:solidFill>
                          <a:latin typeface="+mn-lt"/>
                          <a:cs typeface="Calibri"/>
                        </a:rPr>
                        <a:t>University</a:t>
                      </a:r>
                      <a:r>
                        <a:rPr lang="en-US" sz="1600" b="0" dirty="0">
                          <a:solidFill>
                            <a:schemeClr val="bg1"/>
                          </a:solidFill>
                          <a:latin typeface="+mn-lt"/>
                          <a:cs typeface="Calibri"/>
                        </a:rPr>
                        <a:t> </a:t>
                      </a:r>
                      <a:r>
                        <a:rPr lang="en-US" sz="1600" b="0" spc="-10" dirty="0">
                          <a:solidFill>
                            <a:schemeClr val="bg1"/>
                          </a:solidFill>
                          <a:latin typeface="+mn-lt"/>
                          <a:cs typeface="Calibri"/>
                        </a:rPr>
                        <a:t>Lahore</a:t>
                      </a:r>
                      <a:r>
                        <a:rPr lang="en-US" sz="1600" b="0" spc="-5" dirty="0">
                          <a:solidFill>
                            <a:schemeClr val="bg1"/>
                          </a:solidFill>
                          <a:latin typeface="+mn-lt"/>
                          <a:cs typeface="Calibri"/>
                        </a:rPr>
                        <a:t> Campus,</a:t>
                      </a:r>
                      <a:r>
                        <a:rPr lang="en-US" sz="1600" b="0" dirty="0">
                          <a:solidFill>
                            <a:schemeClr val="bg1"/>
                          </a:solidFill>
                          <a:latin typeface="+mn-lt"/>
                          <a:cs typeface="Calibri"/>
                        </a:rPr>
                        <a:t> </a:t>
                      </a:r>
                      <a:r>
                        <a:rPr lang="en-US" sz="1600" b="0" spc="-10" dirty="0">
                          <a:solidFill>
                            <a:schemeClr val="bg1"/>
                          </a:solidFill>
                          <a:latin typeface="+mn-lt"/>
                          <a:cs typeface="Calibri"/>
                        </a:rPr>
                        <a:t>Lahore</a:t>
                      </a:r>
                      <a:endParaRPr lang="en-US" sz="1600" b="0" dirty="0">
                        <a:solidFill>
                          <a:schemeClr val="bg1"/>
                        </a:solidFill>
                        <a:latin typeface="+mn-lt"/>
                        <a:cs typeface="Calibri"/>
                      </a:endParaRPr>
                    </a:p>
                  </a:txBody>
                  <a:tcPr/>
                </a:tc>
                <a:extLst>
                  <a:ext uri="{0D108BD9-81ED-4DB2-BD59-A6C34878D82A}">
                    <a16:rowId xmlns:a16="http://schemas.microsoft.com/office/drawing/2014/main" val="361699498"/>
                  </a:ext>
                </a:extLst>
              </a:tr>
            </a:tbl>
          </a:graphicData>
        </a:graphic>
      </p:graphicFrame>
      <p:sp>
        <p:nvSpPr>
          <p:cNvPr id="7" name="TextBox 6">
            <a:extLst>
              <a:ext uri="{FF2B5EF4-FFF2-40B4-BE49-F238E27FC236}">
                <a16:creationId xmlns:a16="http://schemas.microsoft.com/office/drawing/2014/main" id="{6FA0F892-5E26-42CF-A2C8-F71DCD1B4346}"/>
              </a:ext>
            </a:extLst>
          </p:cNvPr>
          <p:cNvSpPr txBox="1"/>
          <p:nvPr/>
        </p:nvSpPr>
        <p:spPr>
          <a:xfrm>
            <a:off x="2126973" y="2968126"/>
            <a:ext cx="7938052" cy="769441"/>
          </a:xfrm>
          <a:prstGeom prst="rect">
            <a:avLst/>
          </a:prstGeom>
          <a:noFill/>
        </p:spPr>
        <p:txBody>
          <a:bodyPr wrap="square">
            <a:spAutoFit/>
          </a:bodyPr>
          <a:lstStyle/>
          <a:p>
            <a:pPr algn="ctr"/>
            <a:r>
              <a:rPr lang="en-US" sz="4400" b="1" dirty="0"/>
              <a:t>HOME AUTOMATION PROJECT</a:t>
            </a:r>
          </a:p>
        </p:txBody>
      </p:sp>
    </p:spTree>
    <p:extLst>
      <p:ext uri="{BB962C8B-B14F-4D97-AF65-F5344CB8AC3E}">
        <p14:creationId xmlns:p14="http://schemas.microsoft.com/office/powerpoint/2010/main" val="1358010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45F9C0-A969-4DAB-9099-0993FA745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628900" cy="6858000"/>
          </a:xfrm>
          <a:prstGeom prst="rect">
            <a:avLst/>
          </a:prstGeom>
        </p:spPr>
      </p:pic>
      <p:graphicFrame>
        <p:nvGraphicFramePr>
          <p:cNvPr id="3" name="Table 3">
            <a:extLst>
              <a:ext uri="{FF2B5EF4-FFF2-40B4-BE49-F238E27FC236}">
                <a16:creationId xmlns:a16="http://schemas.microsoft.com/office/drawing/2014/main" id="{69AD104F-F9F9-4990-8FD9-D13772E8E799}"/>
              </a:ext>
            </a:extLst>
          </p:cNvPr>
          <p:cNvGraphicFramePr>
            <a:graphicFrameLocks noGrp="1"/>
          </p:cNvGraphicFramePr>
          <p:nvPr>
            <p:extLst>
              <p:ext uri="{D42A27DB-BD31-4B8C-83A1-F6EECF244321}">
                <p14:modId xmlns:p14="http://schemas.microsoft.com/office/powerpoint/2010/main" val="1053194924"/>
              </p:ext>
            </p:extLst>
          </p:nvPr>
        </p:nvGraphicFramePr>
        <p:xfrm>
          <a:off x="3290956" y="494379"/>
          <a:ext cx="8128000" cy="579120"/>
        </p:xfrm>
        <a:graphic>
          <a:graphicData uri="http://schemas.openxmlformats.org/drawingml/2006/table">
            <a:tbl>
              <a:tblPr firstRow="1" bandRow="1">
                <a:tableStyleId>{073A0DAA-6AF3-43AB-8588-CEC1D06C72B9}</a:tableStyleId>
              </a:tblPr>
              <a:tblGrid>
                <a:gridCol w="8128000">
                  <a:extLst>
                    <a:ext uri="{9D8B030D-6E8A-4147-A177-3AD203B41FA5}">
                      <a16:colId xmlns:a16="http://schemas.microsoft.com/office/drawing/2014/main" val="2192304769"/>
                    </a:ext>
                  </a:extLst>
                </a:gridCol>
              </a:tblGrid>
              <a:tr h="579048">
                <a:tc>
                  <a:txBody>
                    <a:bodyPr/>
                    <a:lstStyle/>
                    <a:p>
                      <a:pPr algn="ctr"/>
                      <a:r>
                        <a:rPr lang="en-US" sz="3200" dirty="0">
                          <a:solidFill>
                            <a:schemeClr val="bg1"/>
                          </a:solidFill>
                        </a:rPr>
                        <a:t>Outline</a:t>
                      </a:r>
                    </a:p>
                  </a:txBody>
                  <a:tcPr/>
                </a:tc>
                <a:extLst>
                  <a:ext uri="{0D108BD9-81ED-4DB2-BD59-A6C34878D82A}">
                    <a16:rowId xmlns:a16="http://schemas.microsoft.com/office/drawing/2014/main" val="671461326"/>
                  </a:ext>
                </a:extLst>
              </a:tr>
            </a:tbl>
          </a:graphicData>
        </a:graphic>
      </p:graphicFrame>
      <p:sp>
        <p:nvSpPr>
          <p:cNvPr id="6" name="TextBox 5">
            <a:extLst>
              <a:ext uri="{FF2B5EF4-FFF2-40B4-BE49-F238E27FC236}">
                <a16:creationId xmlns:a16="http://schemas.microsoft.com/office/drawing/2014/main" id="{E578FA35-86F8-4733-931C-BB575872E1F6}"/>
              </a:ext>
            </a:extLst>
          </p:cNvPr>
          <p:cNvSpPr txBox="1"/>
          <p:nvPr/>
        </p:nvSpPr>
        <p:spPr>
          <a:xfrm>
            <a:off x="3980069" y="1765511"/>
            <a:ext cx="5853044" cy="2920736"/>
          </a:xfrm>
          <a:prstGeom prst="rect">
            <a:avLst/>
          </a:prstGeom>
          <a:noFill/>
        </p:spPr>
        <p:txBody>
          <a:bodyPr wrap="square">
            <a:spAutoFit/>
          </a:bodyPr>
          <a:lstStyle/>
          <a:p>
            <a:pPr marL="354965" indent="-342900">
              <a:lnSpc>
                <a:spcPts val="3200"/>
              </a:lnSpc>
              <a:spcBef>
                <a:spcPts val="120"/>
              </a:spcBef>
              <a:buFont typeface="Wingdings" panose="05000000000000000000" pitchFamily="2" charset="2"/>
              <a:buChar char="Ø"/>
              <a:tabLst>
                <a:tab pos="303530" algn="l"/>
                <a:tab pos="304165" algn="l"/>
              </a:tabLst>
            </a:pPr>
            <a:r>
              <a:rPr lang="en-US" sz="2000" i="1" dirty="0">
                <a:latin typeface="Open Sans" panose="020B0606030504020204" pitchFamily="34" charset="0"/>
                <a:ea typeface="Open Sans" panose="020B0606030504020204" pitchFamily="34" charset="0"/>
                <a:cs typeface="Open Sans" panose="020B0606030504020204" pitchFamily="34" charset="0"/>
              </a:rPr>
              <a:t>Introduction</a:t>
            </a:r>
          </a:p>
          <a:p>
            <a:pPr marL="354965" indent="-342900">
              <a:lnSpc>
                <a:spcPts val="3155"/>
              </a:lnSpc>
              <a:buFont typeface="Wingdings" panose="05000000000000000000" pitchFamily="2" charset="2"/>
              <a:buChar char="Ø"/>
              <a:tabLst>
                <a:tab pos="303530" algn="l"/>
                <a:tab pos="304165" algn="l"/>
              </a:tabLst>
            </a:pPr>
            <a:r>
              <a:rPr lang="en-US" sz="2000" i="1" dirty="0">
                <a:latin typeface="Open Sans" panose="020B0606030504020204" pitchFamily="34" charset="0"/>
                <a:ea typeface="Open Sans" panose="020B0606030504020204" pitchFamily="34" charset="0"/>
                <a:cs typeface="Open Sans" panose="020B0606030504020204" pitchFamily="34" charset="0"/>
              </a:rPr>
              <a:t>Methodology</a:t>
            </a:r>
          </a:p>
          <a:p>
            <a:pPr marL="354965" indent="-342900">
              <a:lnSpc>
                <a:spcPts val="3155"/>
              </a:lnSpc>
              <a:buFont typeface="Wingdings" panose="05000000000000000000" pitchFamily="2" charset="2"/>
              <a:buChar char="Ø"/>
              <a:tabLst>
                <a:tab pos="303530" algn="l"/>
                <a:tab pos="304165" algn="l"/>
              </a:tabLst>
            </a:pPr>
            <a:r>
              <a:rPr lang="en-US" sz="2000" i="1" dirty="0">
                <a:latin typeface="Open Sans" panose="020B0606030504020204" pitchFamily="34" charset="0"/>
                <a:ea typeface="Open Sans" panose="020B0606030504020204" pitchFamily="34" charset="0"/>
                <a:cs typeface="Open Sans" panose="020B0606030504020204" pitchFamily="34" charset="0"/>
              </a:rPr>
              <a:t>Circuit</a:t>
            </a:r>
          </a:p>
          <a:p>
            <a:pPr marL="354965" indent="-342900">
              <a:lnSpc>
                <a:spcPts val="3155"/>
              </a:lnSpc>
              <a:buFont typeface="Wingdings" panose="05000000000000000000" pitchFamily="2" charset="2"/>
              <a:buChar char="Ø"/>
              <a:tabLst>
                <a:tab pos="303530" algn="l"/>
                <a:tab pos="304165" algn="l"/>
              </a:tabLst>
            </a:pPr>
            <a:r>
              <a:rPr lang="en-US" sz="2000" i="1" dirty="0">
                <a:latin typeface="Open Sans" panose="020B0606030504020204" pitchFamily="34" charset="0"/>
                <a:ea typeface="Open Sans" panose="020B0606030504020204" pitchFamily="34" charset="0"/>
                <a:cs typeface="Open Sans" panose="020B0606030504020204" pitchFamily="34" charset="0"/>
              </a:rPr>
              <a:t>Components</a:t>
            </a:r>
          </a:p>
          <a:p>
            <a:pPr marL="354965" indent="-342900">
              <a:lnSpc>
                <a:spcPts val="3155"/>
              </a:lnSpc>
              <a:buFont typeface="Wingdings" panose="05000000000000000000" pitchFamily="2" charset="2"/>
              <a:buChar char="Ø"/>
              <a:tabLst>
                <a:tab pos="303530" algn="l"/>
                <a:tab pos="304165" algn="l"/>
              </a:tabLst>
            </a:pPr>
            <a:r>
              <a:rPr lang="en-US" sz="2000" i="1" dirty="0">
                <a:latin typeface="Open Sans" panose="020B0606030504020204" pitchFamily="34" charset="0"/>
                <a:ea typeface="Open Sans" panose="020B0606030504020204" pitchFamily="34" charset="0"/>
                <a:cs typeface="Open Sans" panose="020B0606030504020204" pitchFamily="34" charset="0"/>
              </a:rPr>
              <a:t>Input/output of Circuit</a:t>
            </a:r>
          </a:p>
          <a:p>
            <a:pPr marL="354965" indent="-342900">
              <a:lnSpc>
                <a:spcPts val="3155"/>
              </a:lnSpc>
              <a:buFont typeface="Wingdings" panose="05000000000000000000" pitchFamily="2" charset="2"/>
              <a:buChar char="Ø"/>
              <a:tabLst>
                <a:tab pos="303530" algn="l"/>
                <a:tab pos="304165" algn="l"/>
              </a:tabLst>
            </a:pPr>
            <a:r>
              <a:rPr lang="en-US" sz="2000" i="1" dirty="0">
                <a:latin typeface="Open Sans" panose="020B0606030504020204" pitchFamily="34" charset="0"/>
                <a:ea typeface="Open Sans" panose="020B0606030504020204" pitchFamily="34" charset="0"/>
                <a:cs typeface="Open Sans" panose="020B0606030504020204" pitchFamily="34" charset="0"/>
              </a:rPr>
              <a:t>Cost of Project</a:t>
            </a:r>
          </a:p>
          <a:p>
            <a:pPr marL="354965" indent="-342900">
              <a:lnSpc>
                <a:spcPts val="3200"/>
              </a:lnSpc>
              <a:buFont typeface="Wingdings" panose="05000000000000000000" pitchFamily="2" charset="2"/>
              <a:buChar char="Ø"/>
              <a:tabLst>
                <a:tab pos="303530" algn="l"/>
                <a:tab pos="304165" algn="l"/>
              </a:tabLst>
            </a:pPr>
            <a:r>
              <a:rPr lang="en-US" sz="2000" i="1" dirty="0">
                <a:latin typeface="Open Sans" panose="020B0606030504020204" pitchFamily="34" charset="0"/>
                <a:ea typeface="Open Sans" panose="020B0606030504020204" pitchFamily="34" charset="0"/>
                <a:cs typeface="Open Sans" panose="020B0606030504020204" pitchFamily="34" charset="0"/>
              </a:rPr>
              <a:t>References</a:t>
            </a:r>
          </a:p>
        </p:txBody>
      </p:sp>
      <p:pic>
        <p:nvPicPr>
          <p:cNvPr id="2052" name="Picture 4" descr="Home automation logos Images, Stock Photos &amp;amp; Vectors | Shutterstock">
            <a:extLst>
              <a:ext uri="{FF2B5EF4-FFF2-40B4-BE49-F238E27FC236}">
                <a16:creationId xmlns:a16="http://schemas.microsoft.com/office/drawing/2014/main" id="{2BE32A24-4626-45CF-990E-BE185A2904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370" t="23007" r="13345" b="10676"/>
          <a:stretch/>
        </p:blipFill>
        <p:spPr bwMode="auto">
          <a:xfrm>
            <a:off x="7871239" y="1700925"/>
            <a:ext cx="3021496" cy="2985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161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45F9C0-A969-4DAB-9099-0993FA745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628900" cy="6858000"/>
          </a:xfrm>
          <a:prstGeom prst="rect">
            <a:avLst/>
          </a:prstGeom>
        </p:spPr>
      </p:pic>
      <p:graphicFrame>
        <p:nvGraphicFramePr>
          <p:cNvPr id="3" name="Table 3">
            <a:extLst>
              <a:ext uri="{FF2B5EF4-FFF2-40B4-BE49-F238E27FC236}">
                <a16:creationId xmlns:a16="http://schemas.microsoft.com/office/drawing/2014/main" id="{69AD104F-F9F9-4990-8FD9-D13772E8E799}"/>
              </a:ext>
            </a:extLst>
          </p:cNvPr>
          <p:cNvGraphicFramePr>
            <a:graphicFrameLocks noGrp="1"/>
          </p:cNvGraphicFramePr>
          <p:nvPr>
            <p:extLst>
              <p:ext uri="{D42A27DB-BD31-4B8C-83A1-F6EECF244321}">
                <p14:modId xmlns:p14="http://schemas.microsoft.com/office/powerpoint/2010/main" val="1232859020"/>
              </p:ext>
            </p:extLst>
          </p:nvPr>
        </p:nvGraphicFramePr>
        <p:xfrm>
          <a:off x="3290956" y="494379"/>
          <a:ext cx="8128000" cy="579120"/>
        </p:xfrm>
        <a:graphic>
          <a:graphicData uri="http://schemas.openxmlformats.org/drawingml/2006/table">
            <a:tbl>
              <a:tblPr firstRow="1" bandRow="1">
                <a:tableStyleId>{073A0DAA-6AF3-43AB-8588-CEC1D06C72B9}</a:tableStyleId>
              </a:tblPr>
              <a:tblGrid>
                <a:gridCol w="8128000">
                  <a:extLst>
                    <a:ext uri="{9D8B030D-6E8A-4147-A177-3AD203B41FA5}">
                      <a16:colId xmlns:a16="http://schemas.microsoft.com/office/drawing/2014/main" val="2192304769"/>
                    </a:ext>
                  </a:extLst>
                </a:gridCol>
              </a:tblGrid>
              <a:tr h="579048">
                <a:tc>
                  <a:txBody>
                    <a:bodyPr/>
                    <a:lstStyle/>
                    <a:p>
                      <a:pPr algn="ctr"/>
                      <a:r>
                        <a:rPr lang="en-US" sz="3200" dirty="0">
                          <a:solidFill>
                            <a:schemeClr val="bg1"/>
                          </a:solidFill>
                        </a:rPr>
                        <a:t>Introduction</a:t>
                      </a:r>
                    </a:p>
                  </a:txBody>
                  <a:tcPr/>
                </a:tc>
                <a:extLst>
                  <a:ext uri="{0D108BD9-81ED-4DB2-BD59-A6C34878D82A}">
                    <a16:rowId xmlns:a16="http://schemas.microsoft.com/office/drawing/2014/main" val="671461326"/>
                  </a:ext>
                </a:extLst>
              </a:tr>
            </a:tbl>
          </a:graphicData>
        </a:graphic>
      </p:graphicFrame>
      <p:sp>
        <p:nvSpPr>
          <p:cNvPr id="6" name="TextBox 5">
            <a:extLst>
              <a:ext uri="{FF2B5EF4-FFF2-40B4-BE49-F238E27FC236}">
                <a16:creationId xmlns:a16="http://schemas.microsoft.com/office/drawing/2014/main" id="{E578FA35-86F8-4733-931C-BB575872E1F6}"/>
              </a:ext>
            </a:extLst>
          </p:cNvPr>
          <p:cNvSpPr txBox="1"/>
          <p:nvPr/>
        </p:nvSpPr>
        <p:spPr>
          <a:xfrm>
            <a:off x="3290956" y="1460711"/>
            <a:ext cx="5853044" cy="5119350"/>
          </a:xfrm>
          <a:prstGeom prst="rect">
            <a:avLst/>
          </a:prstGeom>
          <a:noFill/>
        </p:spPr>
        <p:txBody>
          <a:bodyPr wrap="square" anchor="ctr">
            <a:spAutoFit/>
          </a:bodyPr>
          <a:lstStyle/>
          <a:p>
            <a:pPr marL="457200" marR="20320" indent="-457200">
              <a:spcBef>
                <a:spcPts val="400"/>
              </a:spcBef>
              <a:buFont typeface="Wingdings" panose="05000000000000000000" pitchFamily="2" charset="2"/>
              <a:buChar char="v"/>
              <a:tabLst>
                <a:tab pos="317500" algn="l"/>
              </a:tabLst>
            </a:pPr>
            <a:r>
              <a:rPr lang="en-US" sz="2000" dirty="0">
                <a:latin typeface="Open Sans" panose="020B0606030504020204" pitchFamily="34" charset="0"/>
                <a:ea typeface="Open Sans" panose="020B0606030504020204" pitchFamily="34" charset="0"/>
                <a:cs typeface="Open Sans" panose="020B0606030504020204" pitchFamily="34" charset="0"/>
              </a:rPr>
              <a:t>This project is based on the construction of a model simulating a home automation with different operation modes which can be controlled also by a mobile application.</a:t>
            </a:r>
            <a:endParaRPr lang="en-US" sz="2000" spc="-5" dirty="0">
              <a:latin typeface="Open Sans" panose="020B0606030504020204" pitchFamily="34" charset="0"/>
              <a:ea typeface="Open Sans" panose="020B0606030504020204" pitchFamily="34" charset="0"/>
              <a:cs typeface="Open Sans" panose="020B0606030504020204" pitchFamily="34" charset="0"/>
            </a:endParaRPr>
          </a:p>
          <a:p>
            <a:pPr marL="457200" marR="20320" indent="-457200">
              <a:spcBef>
                <a:spcPts val="400"/>
              </a:spcBef>
              <a:buFont typeface="Wingdings" panose="05000000000000000000" pitchFamily="2" charset="2"/>
              <a:buChar char="v"/>
              <a:tabLst>
                <a:tab pos="317500" algn="l"/>
              </a:tabLst>
            </a:pPr>
            <a:r>
              <a:rPr lang="en-US" sz="2000" dirty="0">
                <a:latin typeface="Open Sans" panose="020B0606030504020204" pitchFamily="34" charset="0"/>
                <a:ea typeface="Open Sans" panose="020B0606030504020204" pitchFamily="34" charset="0"/>
                <a:cs typeface="Open Sans" panose="020B0606030504020204" pitchFamily="34" charset="0"/>
              </a:rPr>
              <a:t>This is the result of the connection of two modern technologies, including hardware and software. Despite the actuality of these components, they all appeared long ago and have been evolving throughout history. </a:t>
            </a:r>
          </a:p>
          <a:p>
            <a:pPr marL="457200" marR="20320" indent="-457200">
              <a:spcBef>
                <a:spcPts val="400"/>
              </a:spcBef>
              <a:buFont typeface="Wingdings" panose="05000000000000000000" pitchFamily="2" charset="2"/>
              <a:buChar char="v"/>
              <a:tabLst>
                <a:tab pos="317500" algn="l"/>
              </a:tabLst>
            </a:pPr>
            <a:r>
              <a:rPr lang="en-US" sz="2000" dirty="0">
                <a:latin typeface="Open Sans" panose="020B0606030504020204" pitchFamily="34" charset="0"/>
                <a:ea typeface="Open Sans" panose="020B0606030504020204" pitchFamily="34" charset="0"/>
                <a:cs typeface="Open Sans" panose="020B0606030504020204" pitchFamily="34" charset="0"/>
              </a:rPr>
              <a:t>The prototype on which this project is based can be controlled from a customized mobile application. A mobile application is a computer application designed to be executed on smartphones, tablets and other mobile devices which allows the user to perform specific tasks of any kind</a:t>
            </a:r>
          </a:p>
        </p:txBody>
      </p:sp>
    </p:spTree>
    <p:extLst>
      <p:ext uri="{BB962C8B-B14F-4D97-AF65-F5344CB8AC3E}">
        <p14:creationId xmlns:p14="http://schemas.microsoft.com/office/powerpoint/2010/main" val="3727145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45F9C0-A969-4DAB-9099-0993FA745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628900" cy="6858000"/>
          </a:xfrm>
          <a:prstGeom prst="rect">
            <a:avLst/>
          </a:prstGeom>
        </p:spPr>
      </p:pic>
      <p:graphicFrame>
        <p:nvGraphicFramePr>
          <p:cNvPr id="3" name="Table 3">
            <a:extLst>
              <a:ext uri="{FF2B5EF4-FFF2-40B4-BE49-F238E27FC236}">
                <a16:creationId xmlns:a16="http://schemas.microsoft.com/office/drawing/2014/main" id="{69AD104F-F9F9-4990-8FD9-D13772E8E799}"/>
              </a:ext>
            </a:extLst>
          </p:cNvPr>
          <p:cNvGraphicFramePr>
            <a:graphicFrameLocks noGrp="1"/>
          </p:cNvGraphicFramePr>
          <p:nvPr>
            <p:extLst>
              <p:ext uri="{D42A27DB-BD31-4B8C-83A1-F6EECF244321}">
                <p14:modId xmlns:p14="http://schemas.microsoft.com/office/powerpoint/2010/main" val="166954399"/>
              </p:ext>
            </p:extLst>
          </p:nvPr>
        </p:nvGraphicFramePr>
        <p:xfrm>
          <a:off x="3290956" y="494379"/>
          <a:ext cx="8128000" cy="579120"/>
        </p:xfrm>
        <a:graphic>
          <a:graphicData uri="http://schemas.openxmlformats.org/drawingml/2006/table">
            <a:tbl>
              <a:tblPr firstRow="1" bandRow="1">
                <a:tableStyleId>{073A0DAA-6AF3-43AB-8588-CEC1D06C72B9}</a:tableStyleId>
              </a:tblPr>
              <a:tblGrid>
                <a:gridCol w="8128000">
                  <a:extLst>
                    <a:ext uri="{9D8B030D-6E8A-4147-A177-3AD203B41FA5}">
                      <a16:colId xmlns:a16="http://schemas.microsoft.com/office/drawing/2014/main" val="2192304769"/>
                    </a:ext>
                  </a:extLst>
                </a:gridCol>
              </a:tblGrid>
              <a:tr h="579048">
                <a:tc>
                  <a:txBody>
                    <a:bodyPr/>
                    <a:lstStyle/>
                    <a:p>
                      <a:pPr algn="ctr"/>
                      <a:r>
                        <a:rPr lang="en-US" sz="3200" spc="-10" dirty="0"/>
                        <a:t>Methodology</a:t>
                      </a:r>
                      <a:endParaRPr lang="en-US" sz="3200" dirty="0">
                        <a:solidFill>
                          <a:schemeClr val="bg1"/>
                        </a:solidFill>
                      </a:endParaRPr>
                    </a:p>
                  </a:txBody>
                  <a:tcPr/>
                </a:tc>
                <a:extLst>
                  <a:ext uri="{0D108BD9-81ED-4DB2-BD59-A6C34878D82A}">
                    <a16:rowId xmlns:a16="http://schemas.microsoft.com/office/drawing/2014/main" val="671461326"/>
                  </a:ext>
                </a:extLst>
              </a:tr>
            </a:tbl>
          </a:graphicData>
        </a:graphic>
      </p:graphicFrame>
      <p:pic>
        <p:nvPicPr>
          <p:cNvPr id="8" name="Picture 7">
            <a:extLst>
              <a:ext uri="{FF2B5EF4-FFF2-40B4-BE49-F238E27FC236}">
                <a16:creationId xmlns:a16="http://schemas.microsoft.com/office/drawing/2014/main" id="{32425B62-A9A1-4AC6-BB01-2501894C43E8}"/>
              </a:ext>
            </a:extLst>
          </p:cNvPr>
          <p:cNvPicPr>
            <a:picLocks noChangeAspect="1"/>
          </p:cNvPicPr>
          <p:nvPr/>
        </p:nvPicPr>
        <p:blipFill>
          <a:blip r:embed="rId3"/>
          <a:stretch>
            <a:fillRect/>
          </a:stretch>
        </p:blipFill>
        <p:spPr>
          <a:xfrm>
            <a:off x="3290956" y="1842125"/>
            <a:ext cx="8470423" cy="4161110"/>
          </a:xfrm>
          <a:prstGeom prst="rect">
            <a:avLst/>
          </a:prstGeom>
        </p:spPr>
      </p:pic>
    </p:spTree>
    <p:extLst>
      <p:ext uri="{BB962C8B-B14F-4D97-AF65-F5344CB8AC3E}">
        <p14:creationId xmlns:p14="http://schemas.microsoft.com/office/powerpoint/2010/main" val="1960504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45F9C0-A969-4DAB-9099-0993FA745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628900" cy="6858000"/>
          </a:xfrm>
          <a:prstGeom prst="rect">
            <a:avLst/>
          </a:prstGeom>
        </p:spPr>
      </p:pic>
      <p:graphicFrame>
        <p:nvGraphicFramePr>
          <p:cNvPr id="3" name="Table 3">
            <a:extLst>
              <a:ext uri="{FF2B5EF4-FFF2-40B4-BE49-F238E27FC236}">
                <a16:creationId xmlns:a16="http://schemas.microsoft.com/office/drawing/2014/main" id="{69AD104F-F9F9-4990-8FD9-D13772E8E799}"/>
              </a:ext>
            </a:extLst>
          </p:cNvPr>
          <p:cNvGraphicFramePr>
            <a:graphicFrameLocks noGrp="1"/>
          </p:cNvGraphicFramePr>
          <p:nvPr>
            <p:extLst>
              <p:ext uri="{D42A27DB-BD31-4B8C-83A1-F6EECF244321}">
                <p14:modId xmlns:p14="http://schemas.microsoft.com/office/powerpoint/2010/main" val="2660893585"/>
              </p:ext>
            </p:extLst>
          </p:nvPr>
        </p:nvGraphicFramePr>
        <p:xfrm>
          <a:off x="3290956" y="494379"/>
          <a:ext cx="8128000" cy="579120"/>
        </p:xfrm>
        <a:graphic>
          <a:graphicData uri="http://schemas.openxmlformats.org/drawingml/2006/table">
            <a:tbl>
              <a:tblPr firstRow="1" bandRow="1">
                <a:tableStyleId>{073A0DAA-6AF3-43AB-8588-CEC1D06C72B9}</a:tableStyleId>
              </a:tblPr>
              <a:tblGrid>
                <a:gridCol w="8128000">
                  <a:extLst>
                    <a:ext uri="{9D8B030D-6E8A-4147-A177-3AD203B41FA5}">
                      <a16:colId xmlns:a16="http://schemas.microsoft.com/office/drawing/2014/main" val="2192304769"/>
                    </a:ext>
                  </a:extLst>
                </a:gridCol>
              </a:tblGrid>
              <a:tr h="579048">
                <a:tc>
                  <a:txBody>
                    <a:bodyPr/>
                    <a:lstStyle/>
                    <a:p>
                      <a:pPr algn="ctr"/>
                      <a:r>
                        <a:rPr lang="en-US" sz="3200" dirty="0">
                          <a:solidFill>
                            <a:schemeClr val="bg1"/>
                          </a:solidFill>
                        </a:rPr>
                        <a:t>Circuit</a:t>
                      </a:r>
                    </a:p>
                  </a:txBody>
                  <a:tcPr/>
                </a:tc>
                <a:extLst>
                  <a:ext uri="{0D108BD9-81ED-4DB2-BD59-A6C34878D82A}">
                    <a16:rowId xmlns:a16="http://schemas.microsoft.com/office/drawing/2014/main" val="671461326"/>
                  </a:ext>
                </a:extLst>
              </a:tr>
            </a:tbl>
          </a:graphicData>
        </a:graphic>
      </p:graphicFrame>
      <p:sp>
        <p:nvSpPr>
          <p:cNvPr id="5" name="Rectangle 3">
            <a:extLst>
              <a:ext uri="{FF2B5EF4-FFF2-40B4-BE49-F238E27FC236}">
                <a16:creationId xmlns:a16="http://schemas.microsoft.com/office/drawing/2014/main" id="{2C8C7ED4-6AD1-465B-8861-D4321EEC9F26}"/>
              </a:ext>
            </a:extLst>
          </p:cNvPr>
          <p:cNvSpPr>
            <a:spLocks noChangeArrowheads="1"/>
          </p:cNvSpPr>
          <p:nvPr/>
        </p:nvSpPr>
        <p:spPr bwMode="auto">
          <a:xfrm>
            <a:off x="3521122" y="1355472"/>
            <a:ext cx="7897834" cy="5170646"/>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strike="noStrike" cap="none" normalizeH="0" baseline="0" dirty="0">
                <a:ln>
                  <a:noFill/>
                </a:ln>
                <a:latin typeface="Open Sans" panose="020B0606030504020204" pitchFamily="34" charset="0"/>
                <a:ea typeface="Open Sans" panose="020B0606030504020204" pitchFamily="34" charset="0"/>
                <a:cs typeface="Open Sans" panose="020B0606030504020204" pitchFamily="34" charset="0"/>
              </a:rPr>
              <a:t>A) connections between Bluetooth module and arduino</a:t>
            </a:r>
            <a:endParaRPr kumimoji="0" lang="en-US" altLang="en-US" sz="1400" b="1" strike="noStrike" cap="none" normalizeH="0" baseline="0" dirty="0">
              <a:ln>
                <a:noFill/>
              </a:ln>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strike="noStrike" cap="none" normalizeH="0" baseline="0" dirty="0">
                <a:ln>
                  <a:noFill/>
                </a:ln>
                <a:latin typeface="Open Sans" panose="020B0606030504020204" pitchFamily="34" charset="0"/>
                <a:ea typeface="Open Sans" panose="020B0606030504020204" pitchFamily="34" charset="0"/>
                <a:cs typeface="Open Sans" panose="020B0606030504020204" pitchFamily="34" charset="0"/>
              </a:rPr>
              <a:t>+5v(arduino) to +5v(bluetooth)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strike="noStrike" cap="none" normalizeH="0" baseline="0" dirty="0">
                <a:ln>
                  <a:noFill/>
                </a:ln>
                <a:latin typeface="Open Sans" panose="020B0606030504020204" pitchFamily="34" charset="0"/>
                <a:ea typeface="Open Sans" panose="020B0606030504020204" pitchFamily="34" charset="0"/>
                <a:cs typeface="Open Sans" panose="020B0606030504020204" pitchFamily="34" charset="0"/>
              </a:rPr>
              <a:t>Gnd(arduino) to gnd(bluetooth)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strike="noStrike" cap="none" normalizeH="0" baseline="0" dirty="0">
                <a:ln>
                  <a:noFill/>
                </a:ln>
                <a:latin typeface="Open Sans" panose="020B0606030504020204" pitchFamily="34" charset="0"/>
                <a:ea typeface="Open Sans" panose="020B0606030504020204" pitchFamily="34" charset="0"/>
                <a:cs typeface="Open Sans" panose="020B0606030504020204" pitchFamily="34" charset="0"/>
              </a:rPr>
              <a:t>Rx(arduino) to tx(bluetooth)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strike="noStrike" cap="none" normalizeH="0" baseline="0" dirty="0">
                <a:ln>
                  <a:noFill/>
                </a:ln>
                <a:latin typeface="Open Sans" panose="020B0606030504020204" pitchFamily="34" charset="0"/>
                <a:ea typeface="Open Sans" panose="020B0606030504020204" pitchFamily="34" charset="0"/>
                <a:cs typeface="Open Sans" panose="020B0606030504020204" pitchFamily="34" charset="0"/>
              </a:rPr>
              <a:t>Tx(arduino) to rx(bluetooth)</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strike="noStrike" cap="none" normalizeH="0" baseline="0" dirty="0">
              <a:ln>
                <a:noFill/>
              </a:ln>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strike="noStrike" cap="none" normalizeH="0" baseline="0" dirty="0">
                <a:ln>
                  <a:noFill/>
                </a:ln>
                <a:latin typeface="Open Sans" panose="020B0606030504020204" pitchFamily="34" charset="0"/>
                <a:ea typeface="Open Sans" panose="020B0606030504020204" pitchFamily="34" charset="0"/>
                <a:cs typeface="Open Sans" panose="020B0606030504020204" pitchFamily="34" charset="0"/>
              </a:rPr>
              <a:t>B) connections between relay and arduino</a:t>
            </a:r>
            <a:endParaRPr kumimoji="0" lang="en-US" altLang="en-US" sz="1400" b="1" strike="noStrike" cap="none" normalizeH="0" baseline="0" dirty="0">
              <a:ln>
                <a:noFill/>
              </a:ln>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strike="noStrike" cap="none" normalizeH="0" baseline="0" dirty="0">
                <a:ln>
                  <a:noFill/>
                </a:ln>
                <a:latin typeface="Open Sans" panose="020B0606030504020204" pitchFamily="34" charset="0"/>
                <a:ea typeface="Open Sans" panose="020B0606030504020204" pitchFamily="34" charset="0"/>
                <a:cs typeface="Open Sans" panose="020B0606030504020204" pitchFamily="34" charset="0"/>
              </a:rPr>
              <a:t>+5v(arduino) to vcc(relay)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strike="noStrike" cap="none" normalizeH="0" baseline="0" dirty="0">
                <a:ln>
                  <a:noFill/>
                </a:ln>
                <a:latin typeface="Open Sans" panose="020B0606030504020204" pitchFamily="34" charset="0"/>
                <a:ea typeface="Open Sans" panose="020B0606030504020204" pitchFamily="34" charset="0"/>
                <a:cs typeface="Open Sans" panose="020B0606030504020204" pitchFamily="34" charset="0"/>
              </a:rPr>
              <a:t>Gnd(arduino) to gnd(relay)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strike="noStrike" cap="none" normalizeH="0" baseline="0" dirty="0">
                <a:ln>
                  <a:noFill/>
                </a:ln>
                <a:latin typeface="Open Sans" panose="020B0606030504020204" pitchFamily="34" charset="0"/>
                <a:ea typeface="Open Sans" panose="020B0606030504020204" pitchFamily="34" charset="0"/>
                <a:cs typeface="Open Sans" panose="020B0606030504020204" pitchFamily="34" charset="0"/>
              </a:rPr>
              <a:t>Digital pin 8(arduino) to in1(relay)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strike="noStrike" cap="none" normalizeH="0" baseline="0" dirty="0">
                <a:ln>
                  <a:noFill/>
                </a:ln>
                <a:latin typeface="Open Sans" panose="020B0606030504020204" pitchFamily="34" charset="0"/>
                <a:ea typeface="Open Sans" panose="020B0606030504020204" pitchFamily="34" charset="0"/>
                <a:cs typeface="Open Sans" panose="020B0606030504020204" pitchFamily="34" charset="0"/>
              </a:rPr>
              <a:t>Digital pin 9(arduino) to in2(relay)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strike="noStrike" cap="none" normalizeH="0" baseline="0" dirty="0">
              <a:ln>
                <a:noFill/>
              </a:ln>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strike="noStrike" cap="none" normalizeH="0" baseline="0" dirty="0">
                <a:ln>
                  <a:noFill/>
                </a:ln>
                <a:latin typeface="Open Sans" panose="020B0606030504020204" pitchFamily="34" charset="0"/>
                <a:ea typeface="Open Sans" panose="020B0606030504020204" pitchFamily="34" charset="0"/>
                <a:cs typeface="Open Sans" panose="020B0606030504020204" pitchFamily="34" charset="0"/>
              </a:rPr>
              <a:t>C) connections between relay, switch board and bulb</a:t>
            </a:r>
            <a:endParaRPr kumimoji="0" lang="en-US" altLang="en-US" sz="1400" b="1" strike="noStrike" cap="none" normalizeH="0" baseline="0" dirty="0">
              <a:ln>
                <a:noFill/>
              </a:ln>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strike="noStrike" cap="none" normalizeH="0" baseline="0" dirty="0">
                <a:ln>
                  <a:noFill/>
                </a:ln>
                <a:latin typeface="Open Sans" panose="020B0606030504020204" pitchFamily="34" charset="0"/>
                <a:ea typeface="Open Sans" panose="020B0606030504020204" pitchFamily="34" charset="0"/>
                <a:cs typeface="Open Sans" panose="020B0606030504020204" pitchFamily="34" charset="0"/>
              </a:rPr>
              <a:t>No(normally open) pin(relay) to bulb-1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strike="noStrike" cap="none" normalizeH="0" baseline="0" dirty="0">
                <a:ln>
                  <a:noFill/>
                </a:ln>
                <a:latin typeface="Open Sans" panose="020B0606030504020204" pitchFamily="34" charset="0"/>
                <a:ea typeface="Open Sans" panose="020B0606030504020204" pitchFamily="34" charset="0"/>
                <a:cs typeface="Open Sans" panose="020B0606030504020204" pitchFamily="34" charset="0"/>
              </a:rPr>
              <a:t>Common pin(relay) to switch board(switch-1)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strike="noStrike" cap="none" normalizeH="0" baseline="0" dirty="0">
                <a:ln>
                  <a:noFill/>
                </a:ln>
                <a:latin typeface="Open Sans" panose="020B0606030504020204" pitchFamily="34" charset="0"/>
                <a:ea typeface="Open Sans" panose="020B0606030504020204" pitchFamily="34" charset="0"/>
                <a:cs typeface="Open Sans" panose="020B0606030504020204" pitchFamily="34" charset="0"/>
              </a:rPr>
              <a:t>No(normally open) pin(relay) to bulb-2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strike="noStrike" cap="none" normalizeH="0" baseline="0" dirty="0">
                <a:ln>
                  <a:noFill/>
                </a:ln>
                <a:latin typeface="Open Sans" panose="020B0606030504020204" pitchFamily="34" charset="0"/>
                <a:ea typeface="Open Sans" panose="020B0606030504020204" pitchFamily="34" charset="0"/>
                <a:cs typeface="Open Sans" panose="020B0606030504020204" pitchFamily="34" charset="0"/>
              </a:rPr>
              <a:t>Common pin(relay) to switch board(switch-2)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strike="noStrike" cap="none" normalizeH="0" baseline="0" dirty="0">
                <a:ln>
                  <a:noFill/>
                </a:ln>
                <a:latin typeface="Open Sans" panose="020B0606030504020204" pitchFamily="34" charset="0"/>
                <a:ea typeface="Open Sans" panose="020B0606030504020204" pitchFamily="34" charset="0"/>
                <a:cs typeface="Open Sans" panose="020B0606030504020204" pitchFamily="34" charset="0"/>
              </a:rPr>
              <a:t>Gnd(bulb-1) to GND(AC supply - negative terminal)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strike="noStrike" cap="none" normalizeH="0" baseline="0" dirty="0">
                <a:ln>
                  <a:noFill/>
                </a:ln>
                <a:latin typeface="Open Sans" panose="020B0606030504020204" pitchFamily="34" charset="0"/>
                <a:ea typeface="Open Sans" panose="020B0606030504020204" pitchFamily="34" charset="0"/>
                <a:cs typeface="Open Sans" panose="020B0606030504020204" pitchFamily="34" charset="0"/>
              </a:rPr>
              <a:t>Gnd(bulb-2) to GND(AC supply - negative terminal)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strike="noStrike" cap="none" normalizeH="0" baseline="0" dirty="0">
                <a:ln>
                  <a:noFill/>
                </a:ln>
                <a:latin typeface="Open Sans" panose="020B0606030504020204" pitchFamily="34" charset="0"/>
                <a:ea typeface="Open Sans" panose="020B0606030504020204" pitchFamily="34" charset="0"/>
                <a:cs typeface="Open Sans" panose="020B0606030504020204" pitchFamily="34" charset="0"/>
              </a:rPr>
              <a:t>Switch board(switch-1) to AC supply - positive terminal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strike="noStrike" cap="none" normalizeH="0" baseline="0" dirty="0">
                <a:ln>
                  <a:noFill/>
                </a:ln>
                <a:latin typeface="Open Sans" panose="020B0606030504020204" pitchFamily="34" charset="0"/>
                <a:ea typeface="Open Sans" panose="020B0606030504020204" pitchFamily="34" charset="0"/>
                <a:cs typeface="Open Sans" panose="020B0606030504020204" pitchFamily="34" charset="0"/>
              </a:rPr>
              <a:t>Switch board(switch-2) to AC supply - positive terminal</a:t>
            </a:r>
          </a:p>
        </p:txBody>
      </p:sp>
    </p:spTree>
    <p:extLst>
      <p:ext uri="{BB962C8B-B14F-4D97-AF65-F5344CB8AC3E}">
        <p14:creationId xmlns:p14="http://schemas.microsoft.com/office/powerpoint/2010/main" val="3038345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45F9C0-A969-4DAB-9099-0993FA745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628900" cy="6858000"/>
          </a:xfrm>
          <a:prstGeom prst="rect">
            <a:avLst/>
          </a:prstGeom>
        </p:spPr>
      </p:pic>
      <p:graphicFrame>
        <p:nvGraphicFramePr>
          <p:cNvPr id="3" name="Table 3">
            <a:extLst>
              <a:ext uri="{FF2B5EF4-FFF2-40B4-BE49-F238E27FC236}">
                <a16:creationId xmlns:a16="http://schemas.microsoft.com/office/drawing/2014/main" id="{69AD104F-F9F9-4990-8FD9-D13772E8E799}"/>
              </a:ext>
            </a:extLst>
          </p:cNvPr>
          <p:cNvGraphicFramePr>
            <a:graphicFrameLocks noGrp="1"/>
          </p:cNvGraphicFramePr>
          <p:nvPr/>
        </p:nvGraphicFramePr>
        <p:xfrm>
          <a:off x="3290956" y="494379"/>
          <a:ext cx="8128000" cy="579120"/>
        </p:xfrm>
        <a:graphic>
          <a:graphicData uri="http://schemas.openxmlformats.org/drawingml/2006/table">
            <a:tbl>
              <a:tblPr firstRow="1" bandRow="1">
                <a:tableStyleId>{073A0DAA-6AF3-43AB-8588-CEC1D06C72B9}</a:tableStyleId>
              </a:tblPr>
              <a:tblGrid>
                <a:gridCol w="8128000">
                  <a:extLst>
                    <a:ext uri="{9D8B030D-6E8A-4147-A177-3AD203B41FA5}">
                      <a16:colId xmlns:a16="http://schemas.microsoft.com/office/drawing/2014/main" val="2192304769"/>
                    </a:ext>
                  </a:extLst>
                </a:gridCol>
              </a:tblGrid>
              <a:tr h="579048">
                <a:tc>
                  <a:txBody>
                    <a:bodyPr/>
                    <a:lstStyle/>
                    <a:p>
                      <a:pPr algn="ctr"/>
                      <a:r>
                        <a:rPr lang="en-US" sz="3200" dirty="0">
                          <a:solidFill>
                            <a:schemeClr val="bg1"/>
                          </a:solidFill>
                        </a:rPr>
                        <a:t>Circuit</a:t>
                      </a:r>
                    </a:p>
                  </a:txBody>
                  <a:tcPr/>
                </a:tc>
                <a:extLst>
                  <a:ext uri="{0D108BD9-81ED-4DB2-BD59-A6C34878D82A}">
                    <a16:rowId xmlns:a16="http://schemas.microsoft.com/office/drawing/2014/main" val="671461326"/>
                  </a:ext>
                </a:extLst>
              </a:tr>
            </a:tbl>
          </a:graphicData>
        </a:graphic>
      </p:graphicFrame>
      <p:pic>
        <p:nvPicPr>
          <p:cNvPr id="6" name="Picture 5">
            <a:extLst>
              <a:ext uri="{FF2B5EF4-FFF2-40B4-BE49-F238E27FC236}">
                <a16:creationId xmlns:a16="http://schemas.microsoft.com/office/drawing/2014/main" id="{FA9B3E74-B0D1-427D-83BB-7CA319A2A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704" y="2210463"/>
            <a:ext cx="9316295" cy="3525219"/>
          </a:xfrm>
          <a:prstGeom prst="rect">
            <a:avLst/>
          </a:prstGeom>
        </p:spPr>
      </p:pic>
    </p:spTree>
    <p:extLst>
      <p:ext uri="{BB962C8B-B14F-4D97-AF65-F5344CB8AC3E}">
        <p14:creationId xmlns:p14="http://schemas.microsoft.com/office/powerpoint/2010/main" val="3165099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45F9C0-A969-4DAB-9099-0993FA745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628900" cy="6858000"/>
          </a:xfrm>
          <a:prstGeom prst="rect">
            <a:avLst/>
          </a:prstGeom>
        </p:spPr>
      </p:pic>
      <p:graphicFrame>
        <p:nvGraphicFramePr>
          <p:cNvPr id="3" name="Table 3">
            <a:extLst>
              <a:ext uri="{FF2B5EF4-FFF2-40B4-BE49-F238E27FC236}">
                <a16:creationId xmlns:a16="http://schemas.microsoft.com/office/drawing/2014/main" id="{69AD104F-F9F9-4990-8FD9-D13772E8E799}"/>
              </a:ext>
            </a:extLst>
          </p:cNvPr>
          <p:cNvGraphicFramePr>
            <a:graphicFrameLocks noGrp="1"/>
          </p:cNvGraphicFramePr>
          <p:nvPr>
            <p:extLst>
              <p:ext uri="{D42A27DB-BD31-4B8C-83A1-F6EECF244321}">
                <p14:modId xmlns:p14="http://schemas.microsoft.com/office/powerpoint/2010/main" val="469749768"/>
              </p:ext>
            </p:extLst>
          </p:nvPr>
        </p:nvGraphicFramePr>
        <p:xfrm>
          <a:off x="3290956" y="494379"/>
          <a:ext cx="8128000" cy="579120"/>
        </p:xfrm>
        <a:graphic>
          <a:graphicData uri="http://schemas.openxmlformats.org/drawingml/2006/table">
            <a:tbl>
              <a:tblPr firstRow="1" bandRow="1">
                <a:tableStyleId>{073A0DAA-6AF3-43AB-8588-CEC1D06C72B9}</a:tableStyleId>
              </a:tblPr>
              <a:tblGrid>
                <a:gridCol w="8128000">
                  <a:extLst>
                    <a:ext uri="{9D8B030D-6E8A-4147-A177-3AD203B41FA5}">
                      <a16:colId xmlns:a16="http://schemas.microsoft.com/office/drawing/2014/main" val="2192304769"/>
                    </a:ext>
                  </a:extLst>
                </a:gridCol>
              </a:tblGrid>
              <a:tr h="579048">
                <a:tc>
                  <a:txBody>
                    <a:bodyPr/>
                    <a:lstStyle/>
                    <a:p>
                      <a:pPr algn="ctr"/>
                      <a:r>
                        <a:rPr lang="en-US" sz="3200" dirty="0">
                          <a:solidFill>
                            <a:schemeClr val="bg1"/>
                          </a:solidFill>
                        </a:rPr>
                        <a:t>Component’s</a:t>
                      </a:r>
                    </a:p>
                  </a:txBody>
                  <a:tcPr/>
                </a:tc>
                <a:extLst>
                  <a:ext uri="{0D108BD9-81ED-4DB2-BD59-A6C34878D82A}">
                    <a16:rowId xmlns:a16="http://schemas.microsoft.com/office/drawing/2014/main" val="671461326"/>
                  </a:ext>
                </a:extLst>
              </a:tr>
            </a:tbl>
          </a:graphicData>
        </a:graphic>
      </p:graphicFrame>
      <p:sp>
        <p:nvSpPr>
          <p:cNvPr id="6" name="TextBox 5">
            <a:extLst>
              <a:ext uri="{FF2B5EF4-FFF2-40B4-BE49-F238E27FC236}">
                <a16:creationId xmlns:a16="http://schemas.microsoft.com/office/drawing/2014/main" id="{E578FA35-86F8-4733-931C-BB575872E1F6}"/>
              </a:ext>
            </a:extLst>
          </p:cNvPr>
          <p:cNvSpPr txBox="1"/>
          <p:nvPr/>
        </p:nvSpPr>
        <p:spPr>
          <a:xfrm>
            <a:off x="3290956" y="1654640"/>
            <a:ext cx="3878469" cy="5324535"/>
          </a:xfrm>
          <a:prstGeom prst="rect">
            <a:avLst/>
          </a:prstGeom>
          <a:noFill/>
        </p:spPr>
        <p:txBody>
          <a:bodyPr wrap="square">
            <a:spAutoFit/>
          </a:bodyPr>
          <a:lstStyle/>
          <a:p>
            <a:pPr marL="285750" indent="-285750" fontAlgn="t">
              <a:buFont typeface="Wingdings" panose="05000000000000000000" pitchFamily="2" charset="2"/>
              <a:buChar char="Ø"/>
            </a:pPr>
            <a:r>
              <a:rPr lang="en-US" sz="2000" i="1" dirty="0"/>
              <a:t>Arduino UNO</a:t>
            </a:r>
          </a:p>
          <a:p>
            <a:pPr fontAlgn="t"/>
            <a:endParaRPr lang="en-US" sz="2000" i="1" dirty="0">
              <a:solidFill>
                <a:srgbClr val="000000"/>
              </a:solidFill>
              <a:latin typeface="Calibri" panose="020F0502020204030204" pitchFamily="34" charset="0"/>
            </a:endParaRPr>
          </a:p>
          <a:p>
            <a:pPr fontAlgn="t"/>
            <a:endParaRPr lang="en-US" sz="2000" i="1" dirty="0">
              <a:solidFill>
                <a:srgbClr val="000000"/>
              </a:solidFill>
              <a:latin typeface="Calibri" panose="020F0502020204030204" pitchFamily="34" charset="0"/>
            </a:endParaRPr>
          </a:p>
          <a:p>
            <a:pPr fontAlgn="t"/>
            <a:endParaRPr lang="en-US" sz="2000" i="1" dirty="0">
              <a:solidFill>
                <a:srgbClr val="000000"/>
              </a:solidFill>
              <a:latin typeface="Calibri" panose="020F0502020204030204" pitchFamily="34" charset="0"/>
            </a:endParaRPr>
          </a:p>
          <a:p>
            <a:pPr algn="l" rtl="0" eaLnBrk="1" fontAlgn="t" latinLnBrk="0" hangingPunct="1">
              <a:spcBef>
                <a:spcPts val="0"/>
              </a:spcBef>
              <a:spcAft>
                <a:spcPts val="0"/>
              </a:spcAft>
            </a:pPr>
            <a:endParaRPr lang="en-US" sz="2000" i="1" dirty="0">
              <a:solidFill>
                <a:srgbClr val="000000"/>
              </a:solidFill>
              <a:latin typeface="Calibri" panose="020F0502020204030204" pitchFamily="34" charset="0"/>
            </a:endParaRPr>
          </a:p>
          <a:p>
            <a:pPr algn="l" rtl="0" eaLnBrk="1" fontAlgn="t" latinLnBrk="0" hangingPunct="1">
              <a:spcBef>
                <a:spcPts val="0"/>
              </a:spcBef>
              <a:spcAft>
                <a:spcPts val="0"/>
              </a:spcAft>
            </a:pPr>
            <a:endParaRPr lang="en-US" sz="2000" i="1" dirty="0">
              <a:solidFill>
                <a:srgbClr val="000000"/>
              </a:solidFill>
              <a:latin typeface="Calibri" panose="020F0502020204030204" pitchFamily="34" charset="0"/>
            </a:endParaRPr>
          </a:p>
          <a:p>
            <a:pPr marL="285750" indent="-285750" fontAlgn="t">
              <a:buFont typeface="Wingdings" panose="05000000000000000000" pitchFamily="2" charset="2"/>
              <a:buChar char="Ø"/>
            </a:pPr>
            <a:r>
              <a:rPr lang="en-US" sz="2000" b="0" i="1" u="none" strike="noStrike" kern="1200" dirty="0">
                <a:solidFill>
                  <a:srgbClr val="000000"/>
                </a:solidFill>
                <a:effectLst/>
                <a:latin typeface="Calibri" panose="020F0502020204030204" pitchFamily="34" charset="0"/>
              </a:rPr>
              <a:t>5V 4 Channel Relay</a:t>
            </a:r>
            <a:endParaRPr lang="en-US" sz="2000" b="0" i="1"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Wingdings" panose="05000000000000000000" pitchFamily="2" charset="2"/>
              <a:buChar char="Ø"/>
            </a:pPr>
            <a:endParaRPr lang="en-US" sz="2000" b="0" i="1" u="none" strike="noStrike" kern="1200" dirty="0">
              <a:solidFill>
                <a:srgbClr val="000000"/>
              </a:solidFill>
              <a:effectLst/>
              <a:latin typeface="Calibri" panose="020F0502020204030204" pitchFamily="34" charset="0"/>
            </a:endParaRPr>
          </a:p>
          <a:p>
            <a:pPr marL="285750" indent="-285750" algn="l" rtl="0" eaLnBrk="1" fontAlgn="t" latinLnBrk="0" hangingPunct="1">
              <a:spcBef>
                <a:spcPts val="0"/>
              </a:spcBef>
              <a:spcAft>
                <a:spcPts val="0"/>
              </a:spcAft>
              <a:buFont typeface="Wingdings" panose="05000000000000000000" pitchFamily="2" charset="2"/>
              <a:buChar char="Ø"/>
            </a:pPr>
            <a:endParaRPr lang="en-US" sz="2000" i="1" dirty="0">
              <a:solidFill>
                <a:srgbClr val="000000"/>
              </a:solidFill>
              <a:latin typeface="Calibri" panose="020F0502020204030204" pitchFamily="34" charset="0"/>
            </a:endParaRPr>
          </a:p>
          <a:p>
            <a:pPr marL="285750" indent="-285750" algn="l" rtl="0" eaLnBrk="1" fontAlgn="t" latinLnBrk="0" hangingPunct="1">
              <a:spcBef>
                <a:spcPts val="0"/>
              </a:spcBef>
              <a:spcAft>
                <a:spcPts val="0"/>
              </a:spcAft>
              <a:buFont typeface="Wingdings" panose="05000000000000000000" pitchFamily="2" charset="2"/>
              <a:buChar char="Ø"/>
            </a:pPr>
            <a:endParaRPr lang="en-US" sz="2000" b="0" i="1" u="none" strike="noStrike" kern="1200" dirty="0">
              <a:solidFill>
                <a:srgbClr val="000000"/>
              </a:solidFill>
              <a:effectLst/>
              <a:latin typeface="Calibri" panose="020F0502020204030204" pitchFamily="34" charset="0"/>
            </a:endParaRPr>
          </a:p>
          <a:p>
            <a:pPr marL="285750" indent="-285750" algn="l" rtl="0" eaLnBrk="1" fontAlgn="t" latinLnBrk="0" hangingPunct="1">
              <a:spcBef>
                <a:spcPts val="0"/>
              </a:spcBef>
              <a:spcAft>
                <a:spcPts val="0"/>
              </a:spcAft>
              <a:buFont typeface="Wingdings" panose="05000000000000000000" pitchFamily="2" charset="2"/>
              <a:buChar char="Ø"/>
            </a:pPr>
            <a:endParaRPr lang="en-US" sz="2000" b="0" i="1" u="none" strike="noStrike" kern="1200" dirty="0">
              <a:solidFill>
                <a:srgbClr val="000000"/>
              </a:solidFill>
              <a:effectLst/>
              <a:latin typeface="Calibri" panose="020F0502020204030204" pitchFamily="34" charset="0"/>
            </a:endParaRPr>
          </a:p>
          <a:p>
            <a:pPr marL="285750" indent="-285750" algn="l" rtl="0" eaLnBrk="1" fontAlgn="t" latinLnBrk="0" hangingPunct="1">
              <a:spcBef>
                <a:spcPts val="0"/>
              </a:spcBef>
              <a:spcAft>
                <a:spcPts val="0"/>
              </a:spcAft>
              <a:buFont typeface="Wingdings" panose="05000000000000000000" pitchFamily="2" charset="2"/>
              <a:buChar char="Ø"/>
            </a:pPr>
            <a:endParaRPr lang="en-US" sz="2000" b="0" i="1" u="none" strike="noStrike" kern="1200" dirty="0">
              <a:solidFill>
                <a:srgbClr val="000000"/>
              </a:solidFill>
              <a:effectLst/>
              <a:latin typeface="Calibri" panose="020F0502020204030204" pitchFamily="34" charset="0"/>
            </a:endParaRPr>
          </a:p>
          <a:p>
            <a:pPr marL="285750" indent="-285750" algn="l" rtl="0" eaLnBrk="1" fontAlgn="t" latinLnBrk="0" hangingPunct="1">
              <a:spcBef>
                <a:spcPts val="0"/>
              </a:spcBef>
              <a:spcAft>
                <a:spcPts val="0"/>
              </a:spcAft>
              <a:buFont typeface="Wingdings" panose="05000000000000000000" pitchFamily="2" charset="2"/>
              <a:buChar char="Ø"/>
            </a:pPr>
            <a:r>
              <a:rPr lang="en-US" sz="2000" b="0" i="1" u="none" strike="noStrike" kern="1200" dirty="0">
                <a:solidFill>
                  <a:srgbClr val="000000"/>
                </a:solidFill>
                <a:effectLst/>
                <a:latin typeface="Calibri" panose="020F0502020204030204" pitchFamily="34" charset="0"/>
              </a:rPr>
              <a:t>5V Adapter</a:t>
            </a:r>
          </a:p>
          <a:p>
            <a:pPr marL="285750" indent="-285750" algn="l" rtl="0" eaLnBrk="1" fontAlgn="t" latinLnBrk="0" hangingPunct="1">
              <a:spcBef>
                <a:spcPts val="0"/>
              </a:spcBef>
              <a:spcAft>
                <a:spcPts val="0"/>
              </a:spcAft>
              <a:buFont typeface="Wingdings" panose="05000000000000000000" pitchFamily="2" charset="2"/>
              <a:buChar char="Ø"/>
            </a:pPr>
            <a:endParaRPr lang="en-US" sz="2000" i="1" dirty="0">
              <a:solidFill>
                <a:srgbClr val="000000"/>
              </a:solidFill>
              <a:latin typeface="Calibri" panose="020F0502020204030204" pitchFamily="34" charset="0"/>
            </a:endParaRPr>
          </a:p>
          <a:p>
            <a:pPr marL="285750" indent="-285750" algn="l" rtl="0" eaLnBrk="1" fontAlgn="t" latinLnBrk="0" hangingPunct="1">
              <a:spcBef>
                <a:spcPts val="0"/>
              </a:spcBef>
              <a:spcAft>
                <a:spcPts val="0"/>
              </a:spcAft>
              <a:buFont typeface="Wingdings" panose="05000000000000000000" pitchFamily="2" charset="2"/>
              <a:buChar char="Ø"/>
            </a:pPr>
            <a:endParaRPr lang="en-US" sz="2000" b="0" i="1" u="none" strike="noStrike" dirty="0">
              <a:solidFill>
                <a:srgbClr val="000000"/>
              </a:solidFill>
              <a:effectLst/>
              <a:latin typeface="Calibri" panose="020F0502020204030204" pitchFamily="34" charset="0"/>
            </a:endParaRPr>
          </a:p>
          <a:p>
            <a:pPr marL="285750" indent="-285750" algn="l" rtl="0" eaLnBrk="1" fontAlgn="t" latinLnBrk="0" hangingPunct="1">
              <a:spcBef>
                <a:spcPts val="0"/>
              </a:spcBef>
              <a:spcAft>
                <a:spcPts val="0"/>
              </a:spcAft>
              <a:buFont typeface="Wingdings" panose="05000000000000000000" pitchFamily="2" charset="2"/>
              <a:buChar char="Ø"/>
            </a:pPr>
            <a:endParaRPr lang="en-US" sz="2000" b="0" i="1" u="none" strike="noStrike" dirty="0">
              <a:effectLst/>
              <a:latin typeface="Arial" panose="020B0604020202020204" pitchFamily="34" charset="0"/>
            </a:endParaRPr>
          </a:p>
          <a:p>
            <a:pPr algn="l" rtl="0" eaLnBrk="1" fontAlgn="t" latinLnBrk="0" hangingPunct="1">
              <a:spcBef>
                <a:spcPts val="0"/>
              </a:spcBef>
              <a:spcAft>
                <a:spcPts val="0"/>
              </a:spcAft>
            </a:pPr>
            <a:endParaRPr lang="en-US" sz="2000" b="0" i="1" u="none" strike="noStrike" kern="1200" dirty="0">
              <a:solidFill>
                <a:srgbClr val="000000"/>
              </a:solidFill>
              <a:effectLst/>
              <a:latin typeface="Calibri" panose="020F0502020204030204" pitchFamily="34" charset="0"/>
            </a:endParaRPr>
          </a:p>
        </p:txBody>
      </p:sp>
      <p:sp>
        <p:nvSpPr>
          <p:cNvPr id="8" name="TextBox 7">
            <a:extLst>
              <a:ext uri="{FF2B5EF4-FFF2-40B4-BE49-F238E27FC236}">
                <a16:creationId xmlns:a16="http://schemas.microsoft.com/office/drawing/2014/main" id="{9C9E11AC-5ED6-4DA3-8D09-D6E3B76D2BD1}"/>
              </a:ext>
            </a:extLst>
          </p:cNvPr>
          <p:cNvSpPr txBox="1"/>
          <p:nvPr/>
        </p:nvSpPr>
        <p:spPr>
          <a:xfrm>
            <a:off x="7354956" y="1654640"/>
            <a:ext cx="3878469" cy="2585323"/>
          </a:xfrm>
          <a:prstGeom prst="rect">
            <a:avLst/>
          </a:prstGeom>
          <a:noFill/>
        </p:spPr>
        <p:txBody>
          <a:bodyPr wrap="square">
            <a:spAutoFit/>
          </a:bodyPr>
          <a:lstStyle/>
          <a:p>
            <a:pPr marL="285750" indent="-285750" algn="l" rtl="0" eaLnBrk="1" fontAlgn="t" latinLnBrk="0" hangingPunct="1">
              <a:spcBef>
                <a:spcPts val="0"/>
              </a:spcBef>
              <a:spcAft>
                <a:spcPts val="0"/>
              </a:spcAft>
              <a:buFont typeface="Wingdings" panose="05000000000000000000" pitchFamily="2" charset="2"/>
              <a:buChar char="Ø"/>
            </a:pPr>
            <a:r>
              <a:rPr lang="en-US" sz="1800" b="0" i="1" u="none" strike="noStrike" kern="1200" dirty="0">
                <a:solidFill>
                  <a:srgbClr val="000000"/>
                </a:solidFill>
                <a:effectLst/>
                <a:latin typeface="Calibri" panose="020F0502020204030204" pitchFamily="34" charset="0"/>
              </a:rPr>
              <a:t>HC – 05 Bluetooth Module</a:t>
            </a:r>
            <a:endParaRPr lang="en-US" sz="1800" b="0" i="1" u="none" strike="noStrike" dirty="0">
              <a:effectLst/>
              <a:latin typeface="Arial" panose="020B0604020202020204" pitchFamily="34" charset="0"/>
            </a:endParaRPr>
          </a:p>
          <a:p>
            <a:pPr marL="285750" indent="-285750" algn="l" rtl="0" eaLnBrk="1" fontAlgn="t" latinLnBrk="0" hangingPunct="1">
              <a:spcBef>
                <a:spcPts val="0"/>
              </a:spcBef>
              <a:spcAft>
                <a:spcPts val="0"/>
              </a:spcAft>
              <a:buFont typeface="Wingdings" panose="05000000000000000000" pitchFamily="2" charset="2"/>
              <a:buChar char="Ø"/>
            </a:pPr>
            <a:endParaRPr lang="en-US" sz="1800" b="0" i="1" u="none" strike="noStrike" kern="1200" dirty="0">
              <a:solidFill>
                <a:srgbClr val="000000"/>
              </a:solidFill>
              <a:effectLst/>
              <a:latin typeface="Calibri" panose="020F0502020204030204" pitchFamily="34" charset="0"/>
            </a:endParaRPr>
          </a:p>
          <a:p>
            <a:pPr marL="285750" indent="-285750" algn="l" rtl="0" eaLnBrk="1" fontAlgn="t" latinLnBrk="0" hangingPunct="1">
              <a:spcBef>
                <a:spcPts val="0"/>
              </a:spcBef>
              <a:spcAft>
                <a:spcPts val="0"/>
              </a:spcAft>
              <a:buFont typeface="Wingdings" panose="05000000000000000000" pitchFamily="2" charset="2"/>
              <a:buChar char="Ø"/>
            </a:pPr>
            <a:endParaRPr lang="en-US" i="1" dirty="0">
              <a:solidFill>
                <a:srgbClr val="000000"/>
              </a:solidFill>
              <a:latin typeface="Calibri" panose="020F0502020204030204" pitchFamily="34" charset="0"/>
            </a:endParaRPr>
          </a:p>
          <a:p>
            <a:pPr marL="285750" indent="-285750" algn="l" rtl="0" eaLnBrk="1" fontAlgn="t" latinLnBrk="0" hangingPunct="1">
              <a:spcBef>
                <a:spcPts val="0"/>
              </a:spcBef>
              <a:spcAft>
                <a:spcPts val="0"/>
              </a:spcAft>
              <a:buFont typeface="Wingdings" panose="05000000000000000000" pitchFamily="2" charset="2"/>
              <a:buChar char="Ø"/>
            </a:pPr>
            <a:endParaRPr lang="en-US" sz="1800" b="0" i="1" u="none" strike="noStrike" kern="1200" dirty="0">
              <a:solidFill>
                <a:srgbClr val="000000"/>
              </a:solidFill>
              <a:effectLst/>
              <a:latin typeface="Calibri" panose="020F0502020204030204" pitchFamily="34" charset="0"/>
            </a:endParaRPr>
          </a:p>
          <a:p>
            <a:pPr marL="285750" indent="-285750" algn="l" rtl="0" eaLnBrk="1" fontAlgn="t" latinLnBrk="0" hangingPunct="1">
              <a:spcBef>
                <a:spcPts val="0"/>
              </a:spcBef>
              <a:spcAft>
                <a:spcPts val="0"/>
              </a:spcAft>
              <a:buFont typeface="Wingdings" panose="05000000000000000000" pitchFamily="2" charset="2"/>
              <a:buChar char="Ø"/>
            </a:pPr>
            <a:endParaRPr lang="en-US" sz="1800" b="0" i="1" u="none" strike="noStrike" kern="1200" dirty="0">
              <a:solidFill>
                <a:srgbClr val="000000"/>
              </a:solidFill>
              <a:effectLst/>
              <a:latin typeface="Calibri" panose="020F0502020204030204" pitchFamily="34" charset="0"/>
            </a:endParaRPr>
          </a:p>
          <a:p>
            <a:pPr algn="l" rtl="0" eaLnBrk="1" fontAlgn="t" latinLnBrk="0" hangingPunct="1">
              <a:spcBef>
                <a:spcPts val="0"/>
              </a:spcBef>
              <a:spcAft>
                <a:spcPts val="0"/>
              </a:spcAft>
            </a:pPr>
            <a:endParaRPr lang="en-US" i="1" dirty="0">
              <a:solidFill>
                <a:srgbClr val="000000"/>
              </a:solidFill>
              <a:latin typeface="Calibri" panose="020F0502020204030204" pitchFamily="34" charset="0"/>
            </a:endParaRPr>
          </a:p>
          <a:p>
            <a:pPr algn="l" rtl="0" eaLnBrk="1" fontAlgn="t" latinLnBrk="0" hangingPunct="1">
              <a:spcBef>
                <a:spcPts val="0"/>
              </a:spcBef>
              <a:spcAft>
                <a:spcPts val="0"/>
              </a:spcAft>
            </a:pPr>
            <a:endParaRPr lang="en-US" sz="1800" b="0" i="1" u="none" strike="noStrike" kern="1200" dirty="0">
              <a:solidFill>
                <a:srgbClr val="000000"/>
              </a:solidFill>
              <a:effectLst/>
              <a:latin typeface="Calibri" panose="020F0502020204030204" pitchFamily="34" charset="0"/>
            </a:endParaRPr>
          </a:p>
          <a:p>
            <a:pPr algn="l" rtl="0" eaLnBrk="1" fontAlgn="t" latinLnBrk="0" hangingPunct="1">
              <a:spcBef>
                <a:spcPts val="0"/>
              </a:spcBef>
              <a:spcAft>
                <a:spcPts val="0"/>
              </a:spcAft>
            </a:pPr>
            <a:endParaRPr lang="en-US" sz="1800" b="0" i="1" u="none" strike="noStrike" kern="1200" dirty="0">
              <a:solidFill>
                <a:srgbClr val="000000"/>
              </a:solidFill>
              <a:effectLst/>
              <a:latin typeface="Calibri" panose="020F0502020204030204" pitchFamily="34" charset="0"/>
            </a:endParaRPr>
          </a:p>
          <a:p>
            <a:pPr marL="285750" indent="-285750" algn="l" rtl="0" eaLnBrk="1" fontAlgn="t" latinLnBrk="0" hangingPunct="1">
              <a:spcBef>
                <a:spcPts val="0"/>
              </a:spcBef>
              <a:spcAft>
                <a:spcPts val="0"/>
              </a:spcAft>
              <a:buFont typeface="Wingdings" panose="05000000000000000000" pitchFamily="2" charset="2"/>
              <a:buChar char="Ø"/>
            </a:pPr>
            <a:r>
              <a:rPr lang="en-US" sz="1800" b="0" i="1" u="none" strike="noStrike" kern="1200" dirty="0">
                <a:solidFill>
                  <a:srgbClr val="000000"/>
                </a:solidFill>
                <a:effectLst/>
                <a:latin typeface="Calibri" panose="020F0502020204030204" pitchFamily="34" charset="0"/>
              </a:rPr>
              <a:t>Jumper Wires</a:t>
            </a:r>
            <a:endParaRPr lang="en-US" sz="1800" b="0" i="1" u="none" strike="noStrike" dirty="0">
              <a:effectLst/>
              <a:latin typeface="Arial" panose="020B0604020202020204" pitchFamily="34" charset="0"/>
            </a:endParaRPr>
          </a:p>
        </p:txBody>
      </p:sp>
      <p:pic>
        <p:nvPicPr>
          <p:cNvPr id="3076" name="Picture 4" descr="What is an Arduino? - learn.sparkfun.com">
            <a:extLst>
              <a:ext uri="{FF2B5EF4-FFF2-40B4-BE49-F238E27FC236}">
                <a16:creationId xmlns:a16="http://schemas.microsoft.com/office/drawing/2014/main" id="{3B46C664-43E6-446F-897B-8284C0B741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5957" y="2014558"/>
            <a:ext cx="1930124" cy="141444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4 CHANNEL RELAY | Modern Electronics">
            <a:extLst>
              <a:ext uri="{FF2B5EF4-FFF2-40B4-BE49-F238E27FC236}">
                <a16:creationId xmlns:a16="http://schemas.microsoft.com/office/drawing/2014/main" id="{F6E0095E-F48A-4777-9751-C6537F918D7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72" t="18274" r="-1772" b="7144"/>
          <a:stretch/>
        </p:blipFill>
        <p:spPr bwMode="auto">
          <a:xfrm>
            <a:off x="4615345" y="3962963"/>
            <a:ext cx="1896510" cy="1414443"/>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8" descr="Raspberry PI 3 Power Adapter 5V(3A) In Pakistan | InStock.PK">
            <a:extLst>
              <a:ext uri="{FF2B5EF4-FFF2-40B4-BE49-F238E27FC236}">
                <a16:creationId xmlns:a16="http://schemas.microsoft.com/office/drawing/2014/main" id="{3E99A8F0-806E-4A47-BA2F-BAAF9BAFEC0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2" name="Picture 10" descr="Raspberry PI 3 Power Adapter 5V(3A) In Pakistan | InStock.PK">
            <a:extLst>
              <a:ext uri="{FF2B5EF4-FFF2-40B4-BE49-F238E27FC236}">
                <a16:creationId xmlns:a16="http://schemas.microsoft.com/office/drawing/2014/main" id="{0F943E66-2316-4200-AA3E-B697672A67F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33" t="22088" r="433" b="4377"/>
          <a:stretch/>
        </p:blipFill>
        <p:spPr bwMode="auto">
          <a:xfrm>
            <a:off x="4909792" y="5538174"/>
            <a:ext cx="1529176" cy="1280233"/>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C-05 Bluetooth Module for Arduino buy in Pakistan">
            <a:extLst>
              <a:ext uri="{FF2B5EF4-FFF2-40B4-BE49-F238E27FC236}">
                <a16:creationId xmlns:a16="http://schemas.microsoft.com/office/drawing/2014/main" id="{748620AD-33D0-4AB9-A50B-6F65D99B86F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9384" r="10641"/>
          <a:stretch/>
        </p:blipFill>
        <p:spPr bwMode="auto">
          <a:xfrm rot="5400000">
            <a:off x="8515043" y="1813942"/>
            <a:ext cx="1602465" cy="2003699"/>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Jumper Wire Male to Male 30cm 5PCS - City ElectronicsPK">
            <a:extLst>
              <a:ext uri="{FF2B5EF4-FFF2-40B4-BE49-F238E27FC236}">
                <a16:creationId xmlns:a16="http://schemas.microsoft.com/office/drawing/2014/main" id="{A8C83788-CAC8-4511-BFDE-C713CE9AD9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14426" y="4239963"/>
            <a:ext cx="2256114" cy="2256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336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45F9C0-A969-4DAB-9099-0993FA745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628900" cy="6858000"/>
          </a:xfrm>
          <a:prstGeom prst="rect">
            <a:avLst/>
          </a:prstGeom>
        </p:spPr>
      </p:pic>
      <p:graphicFrame>
        <p:nvGraphicFramePr>
          <p:cNvPr id="3" name="Table 3">
            <a:extLst>
              <a:ext uri="{FF2B5EF4-FFF2-40B4-BE49-F238E27FC236}">
                <a16:creationId xmlns:a16="http://schemas.microsoft.com/office/drawing/2014/main" id="{69AD104F-F9F9-4990-8FD9-D13772E8E799}"/>
              </a:ext>
            </a:extLst>
          </p:cNvPr>
          <p:cNvGraphicFramePr>
            <a:graphicFrameLocks noGrp="1"/>
          </p:cNvGraphicFramePr>
          <p:nvPr/>
        </p:nvGraphicFramePr>
        <p:xfrm>
          <a:off x="3290956" y="494379"/>
          <a:ext cx="8128000" cy="579120"/>
        </p:xfrm>
        <a:graphic>
          <a:graphicData uri="http://schemas.openxmlformats.org/drawingml/2006/table">
            <a:tbl>
              <a:tblPr firstRow="1" bandRow="1">
                <a:tableStyleId>{073A0DAA-6AF3-43AB-8588-CEC1D06C72B9}</a:tableStyleId>
              </a:tblPr>
              <a:tblGrid>
                <a:gridCol w="8128000">
                  <a:extLst>
                    <a:ext uri="{9D8B030D-6E8A-4147-A177-3AD203B41FA5}">
                      <a16:colId xmlns:a16="http://schemas.microsoft.com/office/drawing/2014/main" val="2192304769"/>
                    </a:ext>
                  </a:extLst>
                </a:gridCol>
              </a:tblGrid>
              <a:tr h="579048">
                <a:tc>
                  <a:txBody>
                    <a:bodyPr/>
                    <a:lstStyle/>
                    <a:p>
                      <a:pPr algn="ctr"/>
                      <a:r>
                        <a:rPr lang="en-US" sz="3200" dirty="0">
                          <a:solidFill>
                            <a:schemeClr val="bg1"/>
                          </a:solidFill>
                        </a:rPr>
                        <a:t>Input/Output of Circuit</a:t>
                      </a:r>
                    </a:p>
                  </a:txBody>
                  <a:tcPr/>
                </a:tc>
                <a:extLst>
                  <a:ext uri="{0D108BD9-81ED-4DB2-BD59-A6C34878D82A}">
                    <a16:rowId xmlns:a16="http://schemas.microsoft.com/office/drawing/2014/main" val="671461326"/>
                  </a:ext>
                </a:extLst>
              </a:tr>
            </a:tbl>
          </a:graphicData>
        </a:graphic>
      </p:graphicFrame>
      <p:pic>
        <p:nvPicPr>
          <p:cNvPr id="2" name="Picture 1">
            <a:extLst>
              <a:ext uri="{FF2B5EF4-FFF2-40B4-BE49-F238E27FC236}">
                <a16:creationId xmlns:a16="http://schemas.microsoft.com/office/drawing/2014/main" id="{FE03EC69-5A70-4B9A-BFBD-029FC4DCFC6C}"/>
              </a:ext>
            </a:extLst>
          </p:cNvPr>
          <p:cNvPicPr>
            <a:picLocks noChangeAspect="1"/>
          </p:cNvPicPr>
          <p:nvPr/>
        </p:nvPicPr>
        <p:blipFill>
          <a:blip r:embed="rId3"/>
          <a:stretch>
            <a:fillRect/>
          </a:stretch>
        </p:blipFill>
        <p:spPr>
          <a:xfrm>
            <a:off x="3207266" y="1196759"/>
            <a:ext cx="5324484" cy="5545947"/>
          </a:xfrm>
          <a:prstGeom prst="rect">
            <a:avLst/>
          </a:prstGeom>
        </p:spPr>
      </p:pic>
      <p:pic>
        <p:nvPicPr>
          <p:cNvPr id="4" name="Picture 3">
            <a:extLst>
              <a:ext uri="{FF2B5EF4-FFF2-40B4-BE49-F238E27FC236}">
                <a16:creationId xmlns:a16="http://schemas.microsoft.com/office/drawing/2014/main" id="{5B4CF8F1-862C-445A-9BCB-49D23124D28A}"/>
              </a:ext>
            </a:extLst>
          </p:cNvPr>
          <p:cNvPicPr>
            <a:picLocks noChangeAspect="1"/>
          </p:cNvPicPr>
          <p:nvPr/>
        </p:nvPicPr>
        <p:blipFill>
          <a:blip r:embed="rId4"/>
          <a:stretch>
            <a:fillRect/>
          </a:stretch>
        </p:blipFill>
        <p:spPr>
          <a:xfrm>
            <a:off x="7170873" y="1286398"/>
            <a:ext cx="4787889" cy="5097516"/>
          </a:xfrm>
          <a:prstGeom prst="rect">
            <a:avLst/>
          </a:prstGeom>
        </p:spPr>
      </p:pic>
    </p:spTree>
    <p:extLst>
      <p:ext uri="{BB962C8B-B14F-4D97-AF65-F5344CB8AC3E}">
        <p14:creationId xmlns:p14="http://schemas.microsoft.com/office/powerpoint/2010/main" val="1547406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497</Words>
  <Application>Microsoft Office PowerPoint</Application>
  <PresentationFormat>Widescreen</PresentationFormat>
  <Paragraphs>100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vt:lpstr>
      <vt:lpstr>Calibri</vt:lpstr>
      <vt:lpstr>Calibri Light</vt:lpstr>
      <vt:lpstr>Open Sans</vt:lpstr>
      <vt:lpstr>Wingdings</vt:lpstr>
      <vt:lpstr>Office Theme</vt:lpstr>
      <vt:lpstr>“In the name of Allah, The Most Gracious and The Most Merciful“.</vt:lpstr>
      <vt:lpstr>Computer Organization and Architecture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the name of Allah, The Most Gracious and The Most Merciful“.</dc:title>
  <dc:creator>Aadi Akbar</dc:creator>
  <cp:lastModifiedBy>Mr Sherry</cp:lastModifiedBy>
  <cp:revision>6</cp:revision>
  <dcterms:created xsi:type="dcterms:W3CDTF">2022-01-25T10:03:05Z</dcterms:created>
  <dcterms:modified xsi:type="dcterms:W3CDTF">2023-01-26T15:15:02Z</dcterms:modified>
</cp:coreProperties>
</file>