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8"/>
  </p:notesMasterIdLst>
  <p:sldIdLst>
    <p:sldId id="259" r:id="rId3"/>
    <p:sldId id="260" r:id="rId4"/>
    <p:sldId id="261" r:id="rId5"/>
    <p:sldId id="257"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376"/>
    <a:srgbClr val="000099"/>
    <a:srgbClr val="D98201"/>
    <a:srgbClr val="B87B00"/>
    <a:srgbClr val="FFAA01"/>
    <a:srgbClr val="FAA700"/>
    <a:srgbClr val="F6BB00"/>
    <a:srgbClr val="004F8A"/>
    <a:srgbClr val="2D4F94"/>
    <a:srgbClr val="FFF3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111" autoAdjust="0"/>
  </p:normalViewPr>
  <p:slideViewPr>
    <p:cSldViewPr>
      <p:cViewPr varScale="1">
        <p:scale>
          <a:sx n="42" d="100"/>
          <a:sy n="42" d="100"/>
        </p:scale>
        <p:origin x="-1339"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2AA00D-5914-4D5D-9DF8-9D3BE8ADA130}" type="datetimeFigureOut">
              <a:rPr lang="en-US" smtClean="0"/>
              <a:t>16-Jun-13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4BB49B-E954-46D6-B9DE-BB11D68C48B1}" type="slidenum">
              <a:rPr lang="en-US" smtClean="0"/>
              <a:t>‹#›</a:t>
            </a:fld>
            <a:endParaRPr lang="en-US"/>
          </a:p>
        </p:txBody>
      </p:sp>
    </p:spTree>
    <p:extLst>
      <p:ext uri="{BB962C8B-B14F-4D97-AF65-F5344CB8AC3E}">
        <p14:creationId xmlns:p14="http://schemas.microsoft.com/office/powerpoint/2010/main" val="560607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You can remove this slide if you need. But we will strongly appreciate that you help us to spread the voice and let your colleagues and audience to download our free templates.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Here are a free resources: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Prepare your presentations: </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SlideHunter.com</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lets you download free templates for your presentations.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Share online: </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SlideOnline.com</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lets you upload presentations for free.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68767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121675-CBE5-4F6F-92FB-6B37987F5A00}" type="datetimeFigureOut">
              <a:rPr lang="en-US" smtClean="0"/>
              <a:t>16-Jun-13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4A0F52-EE17-4FA9-8956-FB62BE02BB34}" type="slidenum">
              <a:rPr lang="en-US" smtClean="0"/>
              <a:t>‹#›</a:t>
            </a:fld>
            <a:endParaRPr lang="en-US"/>
          </a:p>
        </p:txBody>
      </p:sp>
    </p:spTree>
    <p:extLst>
      <p:ext uri="{BB962C8B-B14F-4D97-AF65-F5344CB8AC3E}">
        <p14:creationId xmlns:p14="http://schemas.microsoft.com/office/powerpoint/2010/main" val="152553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121675-CBE5-4F6F-92FB-6B37987F5A00}" type="datetimeFigureOut">
              <a:rPr lang="en-US" smtClean="0"/>
              <a:t>16-Jun-13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4A0F52-EE17-4FA9-8956-FB62BE02BB34}" type="slidenum">
              <a:rPr lang="en-US" smtClean="0"/>
              <a:t>‹#›</a:t>
            </a:fld>
            <a:endParaRPr lang="en-US"/>
          </a:p>
        </p:txBody>
      </p:sp>
    </p:spTree>
    <p:extLst>
      <p:ext uri="{BB962C8B-B14F-4D97-AF65-F5344CB8AC3E}">
        <p14:creationId xmlns:p14="http://schemas.microsoft.com/office/powerpoint/2010/main" val="4007276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121675-CBE5-4F6F-92FB-6B37987F5A00}" type="datetimeFigureOut">
              <a:rPr lang="en-US" smtClean="0"/>
              <a:t>16-Jun-13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4A0F52-EE17-4FA9-8956-FB62BE02BB34}" type="slidenum">
              <a:rPr lang="en-US" smtClean="0"/>
              <a:t>‹#›</a:t>
            </a:fld>
            <a:endParaRPr lang="en-US"/>
          </a:p>
        </p:txBody>
      </p:sp>
    </p:spTree>
    <p:extLst>
      <p:ext uri="{BB962C8B-B14F-4D97-AF65-F5344CB8AC3E}">
        <p14:creationId xmlns:p14="http://schemas.microsoft.com/office/powerpoint/2010/main" val="2569986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16-Jun-13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09350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16-Jun-13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5391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16-Jun-13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0393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42BD59-33DC-4ED6-A055-CC017507EB7B}" type="datetimeFigureOut">
              <a:rPr lang="en-US" smtClean="0">
                <a:solidFill>
                  <a:prstClr val="black">
                    <a:tint val="75000"/>
                  </a:prstClr>
                </a:solidFill>
              </a:rPr>
              <a:pPr/>
              <a:t>16-Jun-13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68882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42BD59-33DC-4ED6-A055-CC017507EB7B}" type="datetimeFigureOut">
              <a:rPr lang="en-US" smtClean="0">
                <a:solidFill>
                  <a:prstClr val="black">
                    <a:tint val="75000"/>
                  </a:prstClr>
                </a:solidFill>
              </a:rPr>
              <a:pPr/>
              <a:t>16-Jun-13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0170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48"/>
            <a:ext cx="8229600" cy="792162"/>
          </a:xfrm>
        </p:spPr>
        <p:txBody>
          <a:bodyPr>
            <a:normAutofit/>
          </a:bodyPr>
          <a:lstStyle>
            <a:lvl1pPr algn="l">
              <a:defRPr sz="4000"/>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42BD59-33DC-4ED6-A055-CC017507EB7B}" type="datetimeFigureOut">
              <a:rPr lang="en-US" smtClean="0">
                <a:solidFill>
                  <a:prstClr val="black">
                    <a:tint val="75000"/>
                  </a:prstClr>
                </a:solidFill>
              </a:rPr>
              <a:pPr/>
              <a:t>16-Jun-13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667407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42BD59-33DC-4ED6-A055-CC017507EB7B}" type="datetimeFigureOut">
              <a:rPr lang="en-US" smtClean="0">
                <a:solidFill>
                  <a:prstClr val="black">
                    <a:tint val="75000"/>
                  </a:prstClr>
                </a:solidFill>
              </a:rPr>
              <a:pPr/>
              <a:t>16-Jun-13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342216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42BD59-33DC-4ED6-A055-CC017507EB7B}" type="datetimeFigureOut">
              <a:rPr lang="en-US" smtClean="0">
                <a:solidFill>
                  <a:prstClr val="black">
                    <a:tint val="75000"/>
                  </a:prstClr>
                </a:solidFill>
              </a:rPr>
              <a:pPr/>
              <a:t>16-Jun-13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4575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121675-CBE5-4F6F-92FB-6B37987F5A00}" type="datetimeFigureOut">
              <a:rPr lang="en-US" smtClean="0"/>
              <a:t>16-Jun-13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4A0F52-EE17-4FA9-8956-FB62BE02BB34}" type="slidenum">
              <a:rPr lang="en-US" smtClean="0"/>
              <a:t>‹#›</a:t>
            </a:fld>
            <a:endParaRPr lang="en-US"/>
          </a:p>
        </p:txBody>
      </p:sp>
    </p:spTree>
    <p:extLst>
      <p:ext uri="{BB962C8B-B14F-4D97-AF65-F5344CB8AC3E}">
        <p14:creationId xmlns:p14="http://schemas.microsoft.com/office/powerpoint/2010/main" val="560913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42BD59-33DC-4ED6-A055-CC017507EB7B}" type="datetimeFigureOut">
              <a:rPr lang="en-US" smtClean="0">
                <a:solidFill>
                  <a:prstClr val="black">
                    <a:tint val="75000"/>
                  </a:prstClr>
                </a:solidFill>
              </a:rPr>
              <a:pPr/>
              <a:t>16-Jun-13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609617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16-Jun-13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019216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16-Jun-13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11298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121675-CBE5-4F6F-92FB-6B37987F5A00}" type="datetimeFigureOut">
              <a:rPr lang="en-US" smtClean="0"/>
              <a:t>16-Jun-13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4A0F52-EE17-4FA9-8956-FB62BE02BB34}" type="slidenum">
              <a:rPr lang="en-US" smtClean="0"/>
              <a:t>‹#›</a:t>
            </a:fld>
            <a:endParaRPr lang="en-US"/>
          </a:p>
        </p:txBody>
      </p:sp>
    </p:spTree>
    <p:extLst>
      <p:ext uri="{BB962C8B-B14F-4D97-AF65-F5344CB8AC3E}">
        <p14:creationId xmlns:p14="http://schemas.microsoft.com/office/powerpoint/2010/main" val="1061687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121675-CBE5-4F6F-92FB-6B37987F5A00}" type="datetimeFigureOut">
              <a:rPr lang="en-US" smtClean="0"/>
              <a:t>16-Jun-13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4A0F52-EE17-4FA9-8956-FB62BE02BB34}" type="slidenum">
              <a:rPr lang="en-US" smtClean="0"/>
              <a:t>‹#›</a:t>
            </a:fld>
            <a:endParaRPr lang="en-US"/>
          </a:p>
        </p:txBody>
      </p:sp>
    </p:spTree>
    <p:extLst>
      <p:ext uri="{BB962C8B-B14F-4D97-AF65-F5344CB8AC3E}">
        <p14:creationId xmlns:p14="http://schemas.microsoft.com/office/powerpoint/2010/main" val="3066765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121675-CBE5-4F6F-92FB-6B37987F5A00}" type="datetimeFigureOut">
              <a:rPr lang="en-US" smtClean="0"/>
              <a:t>16-Jun-13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4A0F52-EE17-4FA9-8956-FB62BE02BB34}" type="slidenum">
              <a:rPr lang="en-US" smtClean="0"/>
              <a:t>‹#›</a:t>
            </a:fld>
            <a:endParaRPr lang="en-US"/>
          </a:p>
        </p:txBody>
      </p:sp>
    </p:spTree>
    <p:extLst>
      <p:ext uri="{BB962C8B-B14F-4D97-AF65-F5344CB8AC3E}">
        <p14:creationId xmlns:p14="http://schemas.microsoft.com/office/powerpoint/2010/main" val="3307502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normAutofit/>
          </a:bodyPr>
          <a:lstStyle>
            <a:lvl1pPr algn="l">
              <a:defRPr sz="4000"/>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121675-CBE5-4F6F-92FB-6B37987F5A00}" type="datetimeFigureOut">
              <a:rPr lang="en-US" smtClean="0"/>
              <a:t>16-Jun-13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4A0F52-EE17-4FA9-8956-FB62BE02BB34}" type="slidenum">
              <a:rPr lang="en-US" smtClean="0"/>
              <a:t>‹#›</a:t>
            </a:fld>
            <a:endParaRPr lang="en-US"/>
          </a:p>
        </p:txBody>
      </p:sp>
    </p:spTree>
    <p:extLst>
      <p:ext uri="{BB962C8B-B14F-4D97-AF65-F5344CB8AC3E}">
        <p14:creationId xmlns:p14="http://schemas.microsoft.com/office/powerpoint/2010/main" val="2388512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121675-CBE5-4F6F-92FB-6B37987F5A00}" type="datetimeFigureOut">
              <a:rPr lang="en-US" smtClean="0"/>
              <a:t>16-Jun-13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4A0F52-EE17-4FA9-8956-FB62BE02BB34}" type="slidenum">
              <a:rPr lang="en-US" smtClean="0"/>
              <a:t>‹#›</a:t>
            </a:fld>
            <a:endParaRPr lang="en-US"/>
          </a:p>
        </p:txBody>
      </p:sp>
    </p:spTree>
    <p:extLst>
      <p:ext uri="{BB962C8B-B14F-4D97-AF65-F5344CB8AC3E}">
        <p14:creationId xmlns:p14="http://schemas.microsoft.com/office/powerpoint/2010/main" val="2498908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121675-CBE5-4F6F-92FB-6B37987F5A00}" type="datetimeFigureOut">
              <a:rPr lang="en-US" smtClean="0"/>
              <a:t>16-Jun-13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4A0F52-EE17-4FA9-8956-FB62BE02BB34}" type="slidenum">
              <a:rPr lang="en-US" smtClean="0"/>
              <a:t>‹#›</a:t>
            </a:fld>
            <a:endParaRPr lang="en-US"/>
          </a:p>
        </p:txBody>
      </p:sp>
    </p:spTree>
    <p:extLst>
      <p:ext uri="{BB962C8B-B14F-4D97-AF65-F5344CB8AC3E}">
        <p14:creationId xmlns:p14="http://schemas.microsoft.com/office/powerpoint/2010/main" val="285631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121675-CBE5-4F6F-92FB-6B37987F5A00}" type="datetimeFigureOut">
              <a:rPr lang="en-US" smtClean="0"/>
              <a:t>16-Jun-13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4A0F52-EE17-4FA9-8956-FB62BE02BB34}" type="slidenum">
              <a:rPr lang="en-US" smtClean="0"/>
              <a:t>‹#›</a:t>
            </a:fld>
            <a:endParaRPr lang="en-US"/>
          </a:p>
        </p:txBody>
      </p:sp>
    </p:spTree>
    <p:extLst>
      <p:ext uri="{BB962C8B-B14F-4D97-AF65-F5344CB8AC3E}">
        <p14:creationId xmlns:p14="http://schemas.microsoft.com/office/powerpoint/2010/main" val="675308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121675-CBE5-4F6F-92FB-6B37987F5A00}" type="datetimeFigureOut">
              <a:rPr lang="en-US" smtClean="0"/>
              <a:t>16-Jun-13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4A0F52-EE17-4FA9-8956-FB62BE02BB34}" type="slidenum">
              <a:rPr lang="en-US" smtClean="0"/>
              <a:t>‹#›</a:t>
            </a:fld>
            <a:endParaRPr lang="en-US"/>
          </a:p>
        </p:txBody>
      </p:sp>
    </p:spTree>
    <p:extLst>
      <p:ext uri="{BB962C8B-B14F-4D97-AF65-F5344CB8AC3E}">
        <p14:creationId xmlns:p14="http://schemas.microsoft.com/office/powerpoint/2010/main" val="271588688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42BD59-33DC-4ED6-A055-CC017507EB7B}" type="datetimeFigureOut">
              <a:rPr lang="en-US" smtClean="0">
                <a:solidFill>
                  <a:prstClr val="black">
                    <a:tint val="75000"/>
                  </a:prstClr>
                </a:solidFill>
              </a:rPr>
              <a:pPr/>
              <a:t>16-Jun-13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638137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idehunter.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idehunter.com/"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idehunter.com/"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hyperlink" Target="http://twitter.com/slideh" TargetMode="External"/><Relationship Id="rId7" Type="http://schemas.openxmlformats.org/officeDocument/2006/relationships/hyperlink" Target="http://slidehunter.com/"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hyperlink" Target="http://slideonline.com/" TargetMode="External"/><Relationship Id="rId5" Type="http://schemas.openxmlformats.org/officeDocument/2006/relationships/image" Target="../media/image2.png"/><Relationship Id="rId4" Type="http://schemas.openxmlformats.org/officeDocument/2006/relationships/hyperlink" Target="http://www.slidehunter.com/" TargetMode="External"/><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0000"/>
                <a:satMod val="300000"/>
              </a:schemeClr>
            </a:gs>
            <a:gs pos="100000">
              <a:schemeClr val="bg2">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Weather Forecast Template(°F) </a:t>
            </a:r>
            <a:endParaRPr lang="en-US" dirty="0"/>
          </a:p>
        </p:txBody>
      </p:sp>
      <p:sp>
        <p:nvSpPr>
          <p:cNvPr id="5" name="Rectangle 4"/>
          <p:cNvSpPr/>
          <p:nvPr/>
        </p:nvSpPr>
        <p:spPr>
          <a:xfrm>
            <a:off x="381000" y="1204867"/>
            <a:ext cx="8382000" cy="695356"/>
          </a:xfrm>
          <a:prstGeom prst="rect">
            <a:avLst/>
          </a:prstGeom>
          <a:gradFill flip="none" rotWithShape="1">
            <a:gsLst>
              <a:gs pos="0">
                <a:srgbClr val="002060"/>
              </a:gs>
              <a:gs pos="100000">
                <a:srgbClr val="0070C0"/>
              </a:gs>
            </a:gsLst>
            <a:lin ang="16200000" scaled="1"/>
            <a:tileRect/>
          </a:gra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44134" y="1290935"/>
            <a:ext cx="871841" cy="523220"/>
          </a:xfrm>
          <a:prstGeom prst="rect">
            <a:avLst/>
          </a:prstGeom>
          <a:noFill/>
        </p:spPr>
        <p:txBody>
          <a:bodyPr wrap="none" rtlCol="0">
            <a:spAutoFit/>
          </a:bodyPr>
          <a:lstStyle/>
          <a:p>
            <a:pPr algn="ctr"/>
            <a:r>
              <a:rPr lang="en-US" sz="2800" dirty="0" smtClean="0">
                <a:solidFill>
                  <a:srgbClr val="FFC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SAT</a:t>
            </a:r>
            <a:endParaRPr lang="en-US" sz="2800" dirty="0">
              <a:solidFill>
                <a:srgbClr val="FFC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9" name="Rectangle 8"/>
          <p:cNvSpPr/>
          <p:nvPr/>
        </p:nvSpPr>
        <p:spPr>
          <a:xfrm>
            <a:off x="381000" y="1900223"/>
            <a:ext cx="1197356" cy="1528777"/>
          </a:xfrm>
          <a:prstGeom prst="rect">
            <a:avLst/>
          </a:prstGeom>
          <a:solidFill>
            <a:srgbClr val="004376"/>
          </a:solidFill>
          <a:ln w="19050">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 name="Rectangle 9"/>
          <p:cNvSpPr/>
          <p:nvPr/>
        </p:nvSpPr>
        <p:spPr>
          <a:xfrm>
            <a:off x="1578356" y="1900223"/>
            <a:ext cx="1197864" cy="1528777"/>
          </a:xfrm>
          <a:prstGeom prst="rect">
            <a:avLst/>
          </a:prstGeom>
          <a:solidFill>
            <a:srgbClr val="004376"/>
          </a:solidFill>
          <a:ln w="19050">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 name="Rectangle 10"/>
          <p:cNvSpPr/>
          <p:nvPr/>
        </p:nvSpPr>
        <p:spPr>
          <a:xfrm>
            <a:off x="2775712" y="1900223"/>
            <a:ext cx="1197864" cy="1528777"/>
          </a:xfrm>
          <a:prstGeom prst="rect">
            <a:avLst/>
          </a:prstGeom>
          <a:solidFill>
            <a:srgbClr val="004376"/>
          </a:solidFill>
          <a:ln w="19050">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 name="Rectangle 11"/>
          <p:cNvSpPr/>
          <p:nvPr/>
        </p:nvSpPr>
        <p:spPr>
          <a:xfrm>
            <a:off x="3973068" y="1900223"/>
            <a:ext cx="1197864" cy="1528777"/>
          </a:xfrm>
          <a:prstGeom prst="rect">
            <a:avLst/>
          </a:prstGeom>
          <a:solidFill>
            <a:srgbClr val="004376"/>
          </a:solidFill>
          <a:ln w="19050">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Rectangle 12"/>
          <p:cNvSpPr/>
          <p:nvPr/>
        </p:nvSpPr>
        <p:spPr>
          <a:xfrm>
            <a:off x="5170424" y="1900223"/>
            <a:ext cx="1197864" cy="1528777"/>
          </a:xfrm>
          <a:prstGeom prst="rect">
            <a:avLst/>
          </a:prstGeom>
          <a:solidFill>
            <a:srgbClr val="004376"/>
          </a:solidFill>
          <a:ln w="19050">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Rectangle 13"/>
          <p:cNvSpPr/>
          <p:nvPr/>
        </p:nvSpPr>
        <p:spPr>
          <a:xfrm>
            <a:off x="6367780" y="1900223"/>
            <a:ext cx="1197864" cy="1528777"/>
          </a:xfrm>
          <a:prstGeom prst="rect">
            <a:avLst/>
          </a:prstGeom>
          <a:solidFill>
            <a:srgbClr val="004376"/>
          </a:solidFill>
          <a:ln w="19050">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Rectangle 14"/>
          <p:cNvSpPr/>
          <p:nvPr/>
        </p:nvSpPr>
        <p:spPr>
          <a:xfrm>
            <a:off x="7565644" y="1900223"/>
            <a:ext cx="1197356" cy="1528777"/>
          </a:xfrm>
          <a:prstGeom prst="rect">
            <a:avLst/>
          </a:prstGeom>
          <a:solidFill>
            <a:srgbClr val="004376"/>
          </a:solidFill>
          <a:ln w="19050">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 name="TextBox 17"/>
          <p:cNvSpPr txBox="1"/>
          <p:nvPr/>
        </p:nvSpPr>
        <p:spPr>
          <a:xfrm>
            <a:off x="1696856" y="1290935"/>
            <a:ext cx="962123" cy="523220"/>
          </a:xfrm>
          <a:prstGeom prst="rect">
            <a:avLst/>
          </a:prstGeom>
          <a:noFill/>
        </p:spPr>
        <p:txBody>
          <a:bodyPr wrap="none" rtlCol="0">
            <a:spAutoFit/>
          </a:bodyPr>
          <a:lstStyle/>
          <a:p>
            <a:pPr algn="ctr"/>
            <a:r>
              <a:rPr lang="en-US" sz="2800" dirty="0" smtClean="0">
                <a:solidFill>
                  <a:srgbClr val="FFC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SUN</a:t>
            </a:r>
            <a:endParaRPr lang="en-US" sz="2800" dirty="0">
              <a:solidFill>
                <a:srgbClr val="FFC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19" name="TextBox 18"/>
          <p:cNvSpPr txBox="1"/>
          <p:nvPr/>
        </p:nvSpPr>
        <p:spPr>
          <a:xfrm>
            <a:off x="2856248" y="1290935"/>
            <a:ext cx="1039067" cy="523220"/>
          </a:xfrm>
          <a:prstGeom prst="rect">
            <a:avLst/>
          </a:prstGeom>
          <a:noFill/>
        </p:spPr>
        <p:txBody>
          <a:bodyPr wrap="none" rtlCol="0">
            <a:spAutoFit/>
          </a:bodyPr>
          <a:lstStyle/>
          <a:p>
            <a:pPr algn="ctr"/>
            <a:r>
              <a:rPr lang="en-US" sz="28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MON</a:t>
            </a:r>
            <a:endParaRPr lang="en-US" sz="28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20" name="TextBox 19"/>
          <p:cNvSpPr txBox="1"/>
          <p:nvPr/>
        </p:nvSpPr>
        <p:spPr>
          <a:xfrm>
            <a:off x="4123801" y="1290935"/>
            <a:ext cx="896399" cy="523220"/>
          </a:xfrm>
          <a:prstGeom prst="rect">
            <a:avLst/>
          </a:prstGeom>
          <a:noFill/>
        </p:spPr>
        <p:txBody>
          <a:bodyPr wrap="none" rtlCol="0">
            <a:spAutoFit/>
          </a:bodyPr>
          <a:lstStyle/>
          <a:p>
            <a:pPr algn="ctr"/>
            <a:r>
              <a:rPr lang="en-US" sz="28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TUE</a:t>
            </a:r>
            <a:endParaRPr lang="en-US" sz="28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21" name="TextBox 20"/>
          <p:cNvSpPr txBox="1"/>
          <p:nvPr/>
        </p:nvSpPr>
        <p:spPr>
          <a:xfrm>
            <a:off x="5247926" y="1290935"/>
            <a:ext cx="1043876" cy="523220"/>
          </a:xfrm>
          <a:prstGeom prst="rect">
            <a:avLst/>
          </a:prstGeom>
          <a:noFill/>
        </p:spPr>
        <p:txBody>
          <a:bodyPr wrap="none" rtlCol="0">
            <a:spAutoFit/>
          </a:bodyPr>
          <a:lstStyle/>
          <a:p>
            <a:pPr algn="ctr"/>
            <a:r>
              <a:rPr lang="en-US" sz="28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WED</a:t>
            </a:r>
            <a:endParaRPr lang="en-US" sz="28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24" name="TextBox 23"/>
          <p:cNvSpPr txBox="1"/>
          <p:nvPr/>
        </p:nvSpPr>
        <p:spPr>
          <a:xfrm>
            <a:off x="6498689" y="1290935"/>
            <a:ext cx="938077" cy="523220"/>
          </a:xfrm>
          <a:prstGeom prst="rect">
            <a:avLst/>
          </a:prstGeom>
          <a:noFill/>
        </p:spPr>
        <p:txBody>
          <a:bodyPr wrap="none" rtlCol="0">
            <a:spAutoFit/>
          </a:bodyPr>
          <a:lstStyle/>
          <a:p>
            <a:pPr algn="ctr"/>
            <a:r>
              <a:rPr lang="en-US" sz="28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THU</a:t>
            </a:r>
            <a:endParaRPr lang="en-US" sz="28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25" name="TextBox 24"/>
          <p:cNvSpPr txBox="1"/>
          <p:nvPr/>
        </p:nvSpPr>
        <p:spPr>
          <a:xfrm>
            <a:off x="7761142" y="1290935"/>
            <a:ext cx="792205" cy="523220"/>
          </a:xfrm>
          <a:prstGeom prst="rect">
            <a:avLst/>
          </a:prstGeom>
          <a:noFill/>
        </p:spPr>
        <p:txBody>
          <a:bodyPr wrap="none" rtlCol="0">
            <a:spAutoFit/>
          </a:bodyPr>
          <a:lstStyle/>
          <a:p>
            <a:pPr algn="ctr"/>
            <a:r>
              <a:rPr lang="en-US" sz="28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FRI</a:t>
            </a:r>
            <a:endParaRPr lang="en-US" sz="28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27" name="Rectangle 26"/>
          <p:cNvSpPr/>
          <p:nvPr/>
        </p:nvSpPr>
        <p:spPr>
          <a:xfrm>
            <a:off x="381000" y="3429001"/>
            <a:ext cx="1197356" cy="1371600"/>
          </a:xfrm>
          <a:prstGeom prst="rect">
            <a:avLst/>
          </a:prstGeom>
          <a:gradFill flip="none" rotWithShape="1">
            <a:gsLst>
              <a:gs pos="0">
                <a:schemeClr val="tx1"/>
              </a:gs>
              <a:gs pos="100000">
                <a:schemeClr val="accent5">
                  <a:lumMod val="60000"/>
                  <a:lumOff val="40000"/>
                </a:schemeClr>
              </a:gs>
            </a:gsLst>
            <a:lin ang="18900000" scaled="1"/>
            <a:tileRect/>
          </a:gradFill>
          <a:ln w="19050">
            <a:solidFill>
              <a:schemeClr val="tx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latin typeface="Gill Sans MT Condensed" pitchFamily="34" charset="0"/>
              </a:rPr>
              <a:t>THUNDER, HEAVY RAIN</a:t>
            </a:r>
            <a:endParaRPr lang="en-US" sz="2400" dirty="0">
              <a:latin typeface="Gill Sans MT Condensed" pitchFamily="34" charset="0"/>
            </a:endParaRPr>
          </a:p>
        </p:txBody>
      </p:sp>
      <p:sp>
        <p:nvSpPr>
          <p:cNvPr id="28" name="Rectangle 27"/>
          <p:cNvSpPr/>
          <p:nvPr/>
        </p:nvSpPr>
        <p:spPr>
          <a:xfrm>
            <a:off x="1578356" y="3429001"/>
            <a:ext cx="1197864" cy="1371600"/>
          </a:xfrm>
          <a:prstGeom prst="rect">
            <a:avLst/>
          </a:prstGeom>
          <a:gradFill flip="none" rotWithShape="1">
            <a:gsLst>
              <a:gs pos="0">
                <a:schemeClr val="tx1"/>
              </a:gs>
              <a:gs pos="100000">
                <a:schemeClr val="accent5">
                  <a:lumMod val="60000"/>
                  <a:lumOff val="40000"/>
                </a:schemeClr>
              </a:gs>
            </a:gsLst>
            <a:lin ang="18900000" scaled="1"/>
            <a:tileRect/>
          </a:gradFill>
          <a:ln w="19050">
            <a:solidFill>
              <a:schemeClr val="tx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a:r>
              <a:rPr lang="en-US" sz="2400" dirty="0">
                <a:solidFill>
                  <a:prstClr val="black"/>
                </a:solidFill>
                <a:latin typeface="Gill Sans MT Condensed" pitchFamily="34" charset="0"/>
              </a:rPr>
              <a:t>SUNNY, </a:t>
            </a:r>
            <a:r>
              <a:rPr lang="en-US" sz="2400" dirty="0" smtClean="0">
                <a:solidFill>
                  <a:prstClr val="black"/>
                </a:solidFill>
                <a:latin typeface="Gill Sans MT Condensed" pitchFamily="34" charset="0"/>
              </a:rPr>
              <a:t>LIGHT SNOW</a:t>
            </a:r>
            <a:endParaRPr lang="en-US" sz="2400" dirty="0">
              <a:solidFill>
                <a:prstClr val="black"/>
              </a:solidFill>
              <a:latin typeface="Gill Sans MT Condensed" pitchFamily="34" charset="0"/>
            </a:endParaRPr>
          </a:p>
        </p:txBody>
      </p:sp>
      <p:sp>
        <p:nvSpPr>
          <p:cNvPr id="29" name="Rectangle 28"/>
          <p:cNvSpPr/>
          <p:nvPr/>
        </p:nvSpPr>
        <p:spPr>
          <a:xfrm>
            <a:off x="2775712" y="3429001"/>
            <a:ext cx="1197864" cy="1371600"/>
          </a:xfrm>
          <a:prstGeom prst="rect">
            <a:avLst/>
          </a:prstGeom>
          <a:gradFill flip="none" rotWithShape="1">
            <a:gsLst>
              <a:gs pos="0">
                <a:schemeClr val="tx1"/>
              </a:gs>
              <a:gs pos="100000">
                <a:schemeClr val="accent5">
                  <a:lumMod val="60000"/>
                  <a:lumOff val="40000"/>
                </a:schemeClr>
              </a:gs>
            </a:gsLst>
            <a:lin ang="18900000" scaled="1"/>
            <a:tileRect/>
          </a:gradFill>
          <a:ln w="19050">
            <a:solidFill>
              <a:schemeClr val="tx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a:r>
              <a:rPr lang="en-US" sz="2400" dirty="0" smtClean="0">
                <a:solidFill>
                  <a:prstClr val="black"/>
                </a:solidFill>
                <a:latin typeface="Gill Sans MT Condensed" pitchFamily="34" charset="0"/>
              </a:rPr>
              <a:t>CLOUDY, LIGHT RAIN</a:t>
            </a:r>
            <a:endParaRPr lang="en-US" sz="2400" dirty="0">
              <a:solidFill>
                <a:prstClr val="black"/>
              </a:solidFill>
              <a:latin typeface="Gill Sans MT Condensed" pitchFamily="34" charset="0"/>
            </a:endParaRPr>
          </a:p>
        </p:txBody>
      </p:sp>
      <p:sp>
        <p:nvSpPr>
          <p:cNvPr id="30" name="Rectangle 29"/>
          <p:cNvSpPr/>
          <p:nvPr/>
        </p:nvSpPr>
        <p:spPr>
          <a:xfrm>
            <a:off x="3973068" y="3429001"/>
            <a:ext cx="1197864" cy="1371600"/>
          </a:xfrm>
          <a:prstGeom prst="rect">
            <a:avLst/>
          </a:prstGeom>
          <a:gradFill flip="none" rotWithShape="1">
            <a:gsLst>
              <a:gs pos="0">
                <a:schemeClr val="tx1"/>
              </a:gs>
              <a:gs pos="100000">
                <a:schemeClr val="accent5">
                  <a:lumMod val="60000"/>
                  <a:lumOff val="40000"/>
                </a:schemeClr>
              </a:gs>
            </a:gsLst>
            <a:lin ang="18900000" scaled="1"/>
            <a:tileRect/>
          </a:gradFill>
          <a:ln w="19050">
            <a:solidFill>
              <a:schemeClr val="tx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a:r>
              <a:rPr lang="en-US" sz="2400" dirty="0" smtClean="0">
                <a:solidFill>
                  <a:prstClr val="black"/>
                </a:solidFill>
                <a:latin typeface="Gill Sans MT Condensed" pitchFamily="34" charset="0"/>
              </a:rPr>
              <a:t>HEAVY CLOUD</a:t>
            </a:r>
            <a:endParaRPr lang="en-US" sz="2400" dirty="0">
              <a:solidFill>
                <a:prstClr val="black"/>
              </a:solidFill>
              <a:latin typeface="Gill Sans MT Condensed" pitchFamily="34" charset="0"/>
            </a:endParaRPr>
          </a:p>
        </p:txBody>
      </p:sp>
      <p:sp>
        <p:nvSpPr>
          <p:cNvPr id="31" name="Rectangle 30"/>
          <p:cNvSpPr/>
          <p:nvPr/>
        </p:nvSpPr>
        <p:spPr>
          <a:xfrm>
            <a:off x="5170424" y="3429001"/>
            <a:ext cx="1197864" cy="1371600"/>
          </a:xfrm>
          <a:prstGeom prst="rect">
            <a:avLst/>
          </a:prstGeom>
          <a:gradFill flip="none" rotWithShape="1">
            <a:gsLst>
              <a:gs pos="0">
                <a:schemeClr val="tx1"/>
              </a:gs>
              <a:gs pos="100000">
                <a:schemeClr val="accent5">
                  <a:lumMod val="60000"/>
                  <a:lumOff val="40000"/>
                </a:schemeClr>
              </a:gs>
            </a:gsLst>
            <a:lin ang="18900000" scaled="1"/>
            <a:tileRect/>
          </a:gradFill>
          <a:ln w="19050">
            <a:solidFill>
              <a:schemeClr val="tx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a:r>
              <a:rPr lang="en-US" sz="2400" dirty="0" smtClean="0">
                <a:solidFill>
                  <a:prstClr val="black"/>
                </a:solidFill>
                <a:latin typeface="Gill Sans MT Condensed" pitchFamily="34" charset="0"/>
              </a:rPr>
              <a:t>FEW CLOUDS</a:t>
            </a:r>
            <a:endParaRPr lang="en-US" sz="2400" dirty="0">
              <a:solidFill>
                <a:prstClr val="black"/>
              </a:solidFill>
              <a:latin typeface="Gill Sans MT Condensed" pitchFamily="34" charset="0"/>
            </a:endParaRPr>
          </a:p>
        </p:txBody>
      </p:sp>
      <p:sp>
        <p:nvSpPr>
          <p:cNvPr id="32" name="Rectangle 31"/>
          <p:cNvSpPr/>
          <p:nvPr/>
        </p:nvSpPr>
        <p:spPr>
          <a:xfrm>
            <a:off x="6367780" y="3429001"/>
            <a:ext cx="1197864" cy="1371600"/>
          </a:xfrm>
          <a:prstGeom prst="rect">
            <a:avLst/>
          </a:prstGeom>
          <a:gradFill flip="none" rotWithShape="1">
            <a:gsLst>
              <a:gs pos="0">
                <a:schemeClr val="tx1"/>
              </a:gs>
              <a:gs pos="100000">
                <a:schemeClr val="accent5">
                  <a:lumMod val="60000"/>
                  <a:lumOff val="40000"/>
                </a:schemeClr>
              </a:gs>
            </a:gsLst>
            <a:lin ang="18900000" scaled="1"/>
            <a:tileRect/>
          </a:gradFill>
          <a:ln w="19050">
            <a:solidFill>
              <a:schemeClr val="tx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a:r>
              <a:rPr lang="en-US" sz="2400" dirty="0" smtClean="0">
                <a:solidFill>
                  <a:prstClr val="black"/>
                </a:solidFill>
                <a:latin typeface="Gill Sans MT Condensed" pitchFamily="34" charset="0"/>
              </a:rPr>
              <a:t>CLOUDY</a:t>
            </a:r>
            <a:endParaRPr lang="en-US" sz="2400" dirty="0">
              <a:solidFill>
                <a:prstClr val="black"/>
              </a:solidFill>
              <a:latin typeface="Gill Sans MT Condensed" pitchFamily="34" charset="0"/>
            </a:endParaRPr>
          </a:p>
        </p:txBody>
      </p:sp>
      <p:sp>
        <p:nvSpPr>
          <p:cNvPr id="33" name="Rectangle 32"/>
          <p:cNvSpPr/>
          <p:nvPr/>
        </p:nvSpPr>
        <p:spPr>
          <a:xfrm>
            <a:off x="7565644" y="3429001"/>
            <a:ext cx="1197356" cy="1371600"/>
          </a:xfrm>
          <a:prstGeom prst="rect">
            <a:avLst/>
          </a:prstGeom>
          <a:gradFill flip="none" rotWithShape="1">
            <a:gsLst>
              <a:gs pos="0">
                <a:schemeClr val="tx1"/>
              </a:gs>
              <a:gs pos="100000">
                <a:schemeClr val="accent5">
                  <a:lumMod val="60000"/>
                  <a:lumOff val="40000"/>
                </a:schemeClr>
              </a:gs>
            </a:gsLst>
            <a:lin ang="18900000" scaled="1"/>
            <a:tileRect/>
          </a:gradFill>
          <a:ln w="19050">
            <a:solidFill>
              <a:schemeClr val="tx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a:r>
              <a:rPr lang="en-US" sz="2400" dirty="0">
                <a:solidFill>
                  <a:schemeClr val="bg1">
                    <a:lumMod val="95000"/>
                    <a:lumOff val="5000"/>
                  </a:schemeClr>
                </a:solidFill>
                <a:latin typeface="Gill Sans MT Condensed" pitchFamily="34" charset="0"/>
              </a:rPr>
              <a:t>SUNNY, WARMER</a:t>
            </a:r>
          </a:p>
        </p:txBody>
      </p:sp>
      <p:sp>
        <p:nvSpPr>
          <p:cNvPr id="35" name="Rectangle 34"/>
          <p:cNvSpPr/>
          <p:nvPr/>
        </p:nvSpPr>
        <p:spPr>
          <a:xfrm>
            <a:off x="381000" y="4800601"/>
            <a:ext cx="1197356" cy="685800"/>
          </a:xfrm>
          <a:prstGeom prst="rect">
            <a:avLst/>
          </a:prstGeom>
          <a:gradFill flip="none" rotWithShape="1">
            <a:gsLst>
              <a:gs pos="0">
                <a:srgbClr val="004F8A"/>
              </a:gs>
              <a:gs pos="100000">
                <a:srgbClr val="002060"/>
              </a:gs>
            </a:gsLst>
            <a:lin ang="18900000" scaled="1"/>
            <a:tileRect/>
          </a:gradFill>
          <a:ln w="19050">
            <a:solidFill>
              <a:schemeClr val="bg1">
                <a:lumMod val="50000"/>
                <a:lumOff val="50000"/>
              </a:schemeClr>
            </a:solidFill>
          </a:ln>
        </p:spPr>
        <p:style>
          <a:lnRef idx="2">
            <a:schemeClr val="dk1"/>
          </a:lnRef>
          <a:fillRef idx="1">
            <a:schemeClr val="lt1"/>
          </a:fillRef>
          <a:effectRef idx="0">
            <a:schemeClr val="dk1"/>
          </a:effectRef>
          <a:fontRef idx="minor">
            <a:schemeClr val="dk1"/>
          </a:fontRef>
        </p:style>
        <p:txBody>
          <a:bodyPr bIns="0" rtlCol="0" anchor="ctr"/>
          <a:lstStyle/>
          <a:p>
            <a:pPr algn="ctr"/>
            <a:r>
              <a:rPr lang="en-US" sz="3200" dirty="0" smtClean="0">
                <a:solidFill>
                  <a:srgbClr val="FAA700"/>
                </a:solidFill>
                <a:effectLst>
                  <a:outerShdw blurRad="50800" dist="38100" dir="2700000" algn="tl" rotWithShape="0">
                    <a:prstClr val="black">
                      <a:alpha val="40000"/>
                    </a:prstClr>
                  </a:outerShdw>
                </a:effectLst>
                <a:latin typeface="Arial Black" pitchFamily="34" charset="0"/>
              </a:rPr>
              <a:t>63°F</a:t>
            </a:r>
            <a:endParaRPr lang="en-US" sz="3200" dirty="0">
              <a:solidFill>
                <a:srgbClr val="FAA700"/>
              </a:solidFill>
              <a:effectLst>
                <a:outerShdw blurRad="50800" dist="38100" dir="2700000" algn="tl" rotWithShape="0">
                  <a:prstClr val="black">
                    <a:alpha val="40000"/>
                  </a:prstClr>
                </a:outerShdw>
              </a:effectLst>
              <a:latin typeface="Arial Black" pitchFamily="34" charset="0"/>
            </a:endParaRPr>
          </a:p>
        </p:txBody>
      </p:sp>
      <p:sp>
        <p:nvSpPr>
          <p:cNvPr id="36" name="Rectangle 35"/>
          <p:cNvSpPr/>
          <p:nvPr/>
        </p:nvSpPr>
        <p:spPr>
          <a:xfrm>
            <a:off x="1578356" y="4800601"/>
            <a:ext cx="1197864" cy="685800"/>
          </a:xfrm>
          <a:prstGeom prst="rect">
            <a:avLst/>
          </a:prstGeom>
          <a:gradFill flip="none" rotWithShape="1">
            <a:gsLst>
              <a:gs pos="0">
                <a:srgbClr val="004F8A"/>
              </a:gs>
              <a:gs pos="100000">
                <a:srgbClr val="002060"/>
              </a:gs>
            </a:gsLst>
            <a:lin ang="18900000" scaled="1"/>
            <a:tileRect/>
          </a:gradFill>
          <a:ln w="19050">
            <a:solidFill>
              <a:schemeClr val="bg1">
                <a:lumMod val="50000"/>
                <a:lumOff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0" numCol="1" spcCol="0" rtlCol="0" fromWordArt="0" anchor="ctr" anchorCtr="0" forceAA="0" compatLnSpc="1">
            <a:prstTxWarp prst="textNoShape">
              <a:avLst/>
            </a:prstTxWarp>
            <a:noAutofit/>
          </a:bodyPr>
          <a:lstStyle/>
          <a:p>
            <a:pPr algn="ctr"/>
            <a:r>
              <a:rPr lang="en-US" sz="3200" dirty="0" smtClean="0">
                <a:solidFill>
                  <a:srgbClr val="FAA700"/>
                </a:solidFill>
                <a:effectLst>
                  <a:outerShdw blurRad="50800" dist="38100" dir="2700000" algn="tl" rotWithShape="0">
                    <a:prstClr val="black">
                      <a:alpha val="40000"/>
                    </a:prstClr>
                  </a:outerShdw>
                </a:effectLst>
                <a:latin typeface="Arial Black" pitchFamily="34" charset="0"/>
              </a:rPr>
              <a:t>65°F</a:t>
            </a:r>
            <a:endParaRPr lang="en-US" sz="3200" dirty="0">
              <a:solidFill>
                <a:srgbClr val="FAA700"/>
              </a:solidFill>
              <a:effectLst>
                <a:outerShdw blurRad="50800" dist="38100" dir="2700000" algn="tl" rotWithShape="0">
                  <a:prstClr val="black">
                    <a:alpha val="40000"/>
                  </a:prstClr>
                </a:outerShdw>
              </a:effectLst>
              <a:latin typeface="Arial Black" pitchFamily="34" charset="0"/>
            </a:endParaRPr>
          </a:p>
        </p:txBody>
      </p:sp>
      <p:sp>
        <p:nvSpPr>
          <p:cNvPr id="37" name="Rectangle 36"/>
          <p:cNvSpPr/>
          <p:nvPr/>
        </p:nvSpPr>
        <p:spPr>
          <a:xfrm>
            <a:off x="2775712" y="4800601"/>
            <a:ext cx="1197864" cy="685800"/>
          </a:xfrm>
          <a:prstGeom prst="rect">
            <a:avLst/>
          </a:prstGeom>
          <a:gradFill flip="none" rotWithShape="1">
            <a:gsLst>
              <a:gs pos="0">
                <a:srgbClr val="004F8A"/>
              </a:gs>
              <a:gs pos="100000">
                <a:srgbClr val="002060"/>
              </a:gs>
            </a:gsLst>
            <a:lin ang="18900000" scaled="1"/>
            <a:tileRect/>
          </a:gradFill>
          <a:ln w="19050">
            <a:solidFill>
              <a:schemeClr val="bg1">
                <a:lumMod val="50000"/>
                <a:lumOff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0" numCol="1" spcCol="0" rtlCol="0" fromWordArt="0" anchor="ctr" anchorCtr="0" forceAA="0" compatLnSpc="1">
            <a:prstTxWarp prst="textNoShape">
              <a:avLst/>
            </a:prstTxWarp>
            <a:noAutofit/>
          </a:bodyPr>
          <a:lstStyle/>
          <a:p>
            <a:pPr algn="ctr"/>
            <a:r>
              <a:rPr lang="en-US" sz="3200" dirty="0" smtClean="0">
                <a:solidFill>
                  <a:srgbClr val="FAA700"/>
                </a:solidFill>
                <a:effectLst>
                  <a:outerShdw blurRad="50800" dist="38100" dir="2700000" algn="tl" rotWithShape="0">
                    <a:prstClr val="black">
                      <a:alpha val="40000"/>
                    </a:prstClr>
                  </a:outerShdw>
                </a:effectLst>
                <a:latin typeface="Arial Black" pitchFamily="34" charset="0"/>
              </a:rPr>
              <a:t>64°F</a:t>
            </a:r>
            <a:endParaRPr lang="en-US" sz="3200" dirty="0">
              <a:solidFill>
                <a:srgbClr val="FAA700"/>
              </a:solidFill>
              <a:effectLst>
                <a:outerShdw blurRad="50800" dist="38100" dir="2700000" algn="tl" rotWithShape="0">
                  <a:prstClr val="black">
                    <a:alpha val="40000"/>
                  </a:prstClr>
                </a:outerShdw>
              </a:effectLst>
              <a:latin typeface="Arial Black" pitchFamily="34" charset="0"/>
            </a:endParaRPr>
          </a:p>
        </p:txBody>
      </p:sp>
      <p:sp>
        <p:nvSpPr>
          <p:cNvPr id="38" name="Rectangle 37"/>
          <p:cNvSpPr/>
          <p:nvPr/>
        </p:nvSpPr>
        <p:spPr>
          <a:xfrm>
            <a:off x="3973068" y="4800601"/>
            <a:ext cx="1197864" cy="685800"/>
          </a:xfrm>
          <a:prstGeom prst="rect">
            <a:avLst/>
          </a:prstGeom>
          <a:gradFill flip="none" rotWithShape="1">
            <a:gsLst>
              <a:gs pos="0">
                <a:srgbClr val="004F8A"/>
              </a:gs>
              <a:gs pos="100000">
                <a:srgbClr val="002060"/>
              </a:gs>
            </a:gsLst>
            <a:lin ang="18900000" scaled="1"/>
            <a:tileRect/>
          </a:gradFill>
          <a:ln w="19050">
            <a:solidFill>
              <a:schemeClr val="bg1">
                <a:lumMod val="50000"/>
                <a:lumOff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0" numCol="1" spcCol="0" rtlCol="0" fromWordArt="0" anchor="ctr" anchorCtr="0" forceAA="0" compatLnSpc="1">
            <a:prstTxWarp prst="textNoShape">
              <a:avLst/>
            </a:prstTxWarp>
            <a:noAutofit/>
          </a:bodyPr>
          <a:lstStyle/>
          <a:p>
            <a:pPr algn="ctr"/>
            <a:r>
              <a:rPr lang="en-US" sz="3200" dirty="0" smtClean="0">
                <a:solidFill>
                  <a:srgbClr val="FAA700"/>
                </a:solidFill>
                <a:effectLst>
                  <a:outerShdw blurRad="50800" dist="38100" dir="2700000" algn="tl" rotWithShape="0">
                    <a:prstClr val="black">
                      <a:alpha val="40000"/>
                    </a:prstClr>
                  </a:outerShdw>
                </a:effectLst>
                <a:latin typeface="Arial Black" pitchFamily="34" charset="0"/>
              </a:rPr>
              <a:t>69°F</a:t>
            </a:r>
            <a:endParaRPr lang="en-US" sz="3200" dirty="0">
              <a:solidFill>
                <a:srgbClr val="FAA700"/>
              </a:solidFill>
              <a:effectLst>
                <a:outerShdw blurRad="50800" dist="38100" dir="2700000" algn="tl" rotWithShape="0">
                  <a:prstClr val="black">
                    <a:alpha val="40000"/>
                  </a:prstClr>
                </a:outerShdw>
              </a:effectLst>
              <a:latin typeface="Arial Black" pitchFamily="34" charset="0"/>
            </a:endParaRPr>
          </a:p>
        </p:txBody>
      </p:sp>
      <p:sp>
        <p:nvSpPr>
          <p:cNvPr id="39" name="Rectangle 38"/>
          <p:cNvSpPr/>
          <p:nvPr/>
        </p:nvSpPr>
        <p:spPr>
          <a:xfrm>
            <a:off x="5170424" y="4800601"/>
            <a:ext cx="1197864" cy="685800"/>
          </a:xfrm>
          <a:prstGeom prst="rect">
            <a:avLst/>
          </a:prstGeom>
          <a:gradFill flip="none" rotWithShape="1">
            <a:gsLst>
              <a:gs pos="0">
                <a:srgbClr val="004F8A"/>
              </a:gs>
              <a:gs pos="100000">
                <a:srgbClr val="002060"/>
              </a:gs>
            </a:gsLst>
            <a:lin ang="18900000" scaled="1"/>
            <a:tileRect/>
          </a:gradFill>
          <a:ln w="19050">
            <a:solidFill>
              <a:schemeClr val="bg1">
                <a:lumMod val="50000"/>
                <a:lumOff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0" numCol="1" spcCol="0" rtlCol="0" fromWordArt="0" anchor="ctr" anchorCtr="0" forceAA="0" compatLnSpc="1">
            <a:prstTxWarp prst="textNoShape">
              <a:avLst/>
            </a:prstTxWarp>
            <a:noAutofit/>
          </a:bodyPr>
          <a:lstStyle/>
          <a:p>
            <a:pPr algn="ctr"/>
            <a:r>
              <a:rPr lang="en-US" sz="3200" dirty="0" smtClean="0">
                <a:solidFill>
                  <a:srgbClr val="FAA700"/>
                </a:solidFill>
                <a:effectLst>
                  <a:outerShdw blurRad="50800" dist="38100" dir="2700000" algn="tl" rotWithShape="0">
                    <a:prstClr val="black">
                      <a:alpha val="40000"/>
                    </a:prstClr>
                  </a:outerShdw>
                </a:effectLst>
                <a:latin typeface="Arial Black" pitchFamily="34" charset="0"/>
              </a:rPr>
              <a:t>71°F</a:t>
            </a:r>
            <a:endParaRPr lang="en-US" sz="3200" dirty="0">
              <a:solidFill>
                <a:srgbClr val="FAA700"/>
              </a:solidFill>
              <a:effectLst>
                <a:outerShdw blurRad="50800" dist="38100" dir="2700000" algn="tl" rotWithShape="0">
                  <a:prstClr val="black">
                    <a:alpha val="40000"/>
                  </a:prstClr>
                </a:outerShdw>
              </a:effectLst>
              <a:latin typeface="Arial Black" pitchFamily="34" charset="0"/>
            </a:endParaRPr>
          </a:p>
        </p:txBody>
      </p:sp>
      <p:sp>
        <p:nvSpPr>
          <p:cNvPr id="40" name="Rectangle 39"/>
          <p:cNvSpPr/>
          <p:nvPr/>
        </p:nvSpPr>
        <p:spPr>
          <a:xfrm>
            <a:off x="6367780" y="4800601"/>
            <a:ext cx="1197864" cy="685800"/>
          </a:xfrm>
          <a:prstGeom prst="rect">
            <a:avLst/>
          </a:prstGeom>
          <a:gradFill flip="none" rotWithShape="1">
            <a:gsLst>
              <a:gs pos="0">
                <a:srgbClr val="004F8A"/>
              </a:gs>
              <a:gs pos="100000">
                <a:srgbClr val="002060"/>
              </a:gs>
            </a:gsLst>
            <a:lin ang="18900000" scaled="1"/>
            <a:tileRect/>
          </a:gradFill>
          <a:ln w="19050">
            <a:solidFill>
              <a:schemeClr val="bg1">
                <a:lumMod val="50000"/>
                <a:lumOff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0" numCol="1" spcCol="0" rtlCol="0" fromWordArt="0" anchor="ctr" anchorCtr="0" forceAA="0" compatLnSpc="1">
            <a:prstTxWarp prst="textNoShape">
              <a:avLst/>
            </a:prstTxWarp>
            <a:noAutofit/>
          </a:bodyPr>
          <a:lstStyle/>
          <a:p>
            <a:pPr algn="ctr"/>
            <a:r>
              <a:rPr lang="en-US" sz="3200" dirty="0" smtClean="0">
                <a:solidFill>
                  <a:srgbClr val="FAA700"/>
                </a:solidFill>
                <a:effectLst>
                  <a:outerShdw blurRad="50800" dist="38100" dir="2700000" algn="tl" rotWithShape="0">
                    <a:prstClr val="black">
                      <a:alpha val="40000"/>
                    </a:prstClr>
                  </a:outerShdw>
                </a:effectLst>
                <a:latin typeface="Arial Black" pitchFamily="34" charset="0"/>
              </a:rPr>
              <a:t>72°F</a:t>
            </a:r>
            <a:endParaRPr lang="en-US" sz="3200" dirty="0">
              <a:solidFill>
                <a:srgbClr val="FAA700"/>
              </a:solidFill>
              <a:effectLst>
                <a:outerShdw blurRad="50800" dist="38100" dir="2700000" algn="tl" rotWithShape="0">
                  <a:prstClr val="black">
                    <a:alpha val="40000"/>
                  </a:prstClr>
                </a:outerShdw>
              </a:effectLst>
              <a:latin typeface="Arial Black" pitchFamily="34" charset="0"/>
            </a:endParaRPr>
          </a:p>
        </p:txBody>
      </p:sp>
      <p:sp>
        <p:nvSpPr>
          <p:cNvPr id="41" name="Rectangle 40"/>
          <p:cNvSpPr/>
          <p:nvPr/>
        </p:nvSpPr>
        <p:spPr>
          <a:xfrm>
            <a:off x="7565644" y="4800601"/>
            <a:ext cx="1197356" cy="685800"/>
          </a:xfrm>
          <a:prstGeom prst="rect">
            <a:avLst/>
          </a:prstGeom>
          <a:gradFill flip="none" rotWithShape="1">
            <a:gsLst>
              <a:gs pos="0">
                <a:srgbClr val="004F8A"/>
              </a:gs>
              <a:gs pos="100000">
                <a:srgbClr val="002060"/>
              </a:gs>
            </a:gsLst>
            <a:lin ang="18900000" scaled="1"/>
            <a:tileRect/>
          </a:gradFill>
          <a:ln w="19050">
            <a:solidFill>
              <a:schemeClr val="bg1">
                <a:lumMod val="50000"/>
                <a:lumOff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0" numCol="1" spcCol="0" rtlCol="0" fromWordArt="0" anchor="ctr" anchorCtr="0" forceAA="0" compatLnSpc="1">
            <a:prstTxWarp prst="textNoShape">
              <a:avLst/>
            </a:prstTxWarp>
            <a:noAutofit/>
          </a:bodyPr>
          <a:lstStyle/>
          <a:p>
            <a:pPr algn="ctr"/>
            <a:r>
              <a:rPr lang="en-US" sz="3200" dirty="0" smtClean="0">
                <a:solidFill>
                  <a:srgbClr val="FAA700"/>
                </a:solidFill>
                <a:effectLst>
                  <a:outerShdw blurRad="50800" dist="38100" dir="2700000" algn="tl" rotWithShape="0">
                    <a:prstClr val="black">
                      <a:alpha val="40000"/>
                    </a:prstClr>
                  </a:outerShdw>
                </a:effectLst>
                <a:latin typeface="Arial Black" pitchFamily="34" charset="0"/>
              </a:rPr>
              <a:t>70°F</a:t>
            </a:r>
            <a:endParaRPr lang="en-US" sz="3200" dirty="0">
              <a:solidFill>
                <a:srgbClr val="FAA700"/>
              </a:solidFill>
              <a:effectLst>
                <a:outerShdw blurRad="50800" dist="38100" dir="2700000" algn="tl" rotWithShape="0">
                  <a:prstClr val="black">
                    <a:alpha val="40000"/>
                  </a:prstClr>
                </a:outerShdw>
              </a:effectLst>
              <a:latin typeface="Arial Black" pitchFamily="34" charset="0"/>
            </a:endParaRPr>
          </a:p>
        </p:txBody>
      </p:sp>
      <p:sp>
        <p:nvSpPr>
          <p:cNvPr id="44" name="Rectangle 43"/>
          <p:cNvSpPr/>
          <p:nvPr/>
        </p:nvSpPr>
        <p:spPr>
          <a:xfrm>
            <a:off x="381000" y="5486401"/>
            <a:ext cx="1197356" cy="685800"/>
          </a:xfrm>
          <a:prstGeom prst="rect">
            <a:avLst/>
          </a:prstGeom>
          <a:gradFill flip="none" rotWithShape="1">
            <a:gsLst>
              <a:gs pos="0">
                <a:schemeClr val="bg1">
                  <a:lumMod val="75000"/>
                  <a:lumOff val="25000"/>
                </a:schemeClr>
              </a:gs>
              <a:gs pos="100000">
                <a:schemeClr val="bg1">
                  <a:lumMod val="95000"/>
                  <a:lumOff val="5000"/>
                </a:schemeClr>
              </a:gs>
            </a:gsLst>
            <a:lin ang="18900000" scaled="1"/>
            <a:tileRect/>
          </a:gradFill>
          <a:ln w="19050">
            <a:solidFill>
              <a:schemeClr val="bg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solidFill>
                  <a:schemeClr val="tx1">
                    <a:lumMod val="85000"/>
                  </a:schemeClr>
                </a:solidFill>
                <a:effectLst>
                  <a:outerShdw blurRad="50800" dist="38100" dir="2700000" algn="tl" rotWithShape="0">
                    <a:prstClr val="black">
                      <a:alpha val="40000"/>
                    </a:prstClr>
                  </a:outerShdw>
                </a:effectLst>
                <a:latin typeface="Arial Black" pitchFamily="34" charset="0"/>
              </a:rPr>
              <a:t>41°F</a:t>
            </a:r>
            <a:endParaRPr lang="en-US" sz="2800" dirty="0">
              <a:solidFill>
                <a:schemeClr val="tx1">
                  <a:lumMod val="85000"/>
                </a:schemeClr>
              </a:solidFill>
              <a:effectLst>
                <a:outerShdw blurRad="50800" dist="38100" dir="2700000" algn="tl" rotWithShape="0">
                  <a:prstClr val="black">
                    <a:alpha val="40000"/>
                  </a:prstClr>
                </a:outerShdw>
              </a:effectLst>
              <a:latin typeface="Arial Black" pitchFamily="34" charset="0"/>
            </a:endParaRPr>
          </a:p>
        </p:txBody>
      </p:sp>
      <p:sp>
        <p:nvSpPr>
          <p:cNvPr id="45" name="Rectangle 44"/>
          <p:cNvSpPr/>
          <p:nvPr/>
        </p:nvSpPr>
        <p:spPr>
          <a:xfrm>
            <a:off x="1578356" y="5486401"/>
            <a:ext cx="1197864" cy="685800"/>
          </a:xfrm>
          <a:prstGeom prst="rect">
            <a:avLst/>
          </a:prstGeom>
          <a:gradFill flip="none" rotWithShape="1">
            <a:gsLst>
              <a:gs pos="0">
                <a:schemeClr val="bg1">
                  <a:lumMod val="75000"/>
                  <a:lumOff val="25000"/>
                </a:schemeClr>
              </a:gs>
              <a:gs pos="100000">
                <a:schemeClr val="bg1">
                  <a:lumMod val="95000"/>
                  <a:lumOff val="5000"/>
                </a:schemeClr>
              </a:gs>
            </a:gsLst>
            <a:lin ang="18900000" scaled="1"/>
            <a:tileRect/>
          </a:gradFill>
          <a:ln w="19050">
            <a:solidFill>
              <a:schemeClr val="bg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solidFill>
                  <a:prstClr val="white">
                    <a:lumMod val="85000"/>
                  </a:prstClr>
                </a:solidFill>
                <a:effectLst>
                  <a:outerShdw blurRad="50800" dist="38100" dir="2700000" algn="tl" rotWithShape="0">
                    <a:prstClr val="black">
                      <a:alpha val="40000"/>
                    </a:prstClr>
                  </a:outerShdw>
                </a:effectLst>
                <a:latin typeface="Arial Black" pitchFamily="34" charset="0"/>
              </a:rPr>
              <a:t>42°F</a:t>
            </a:r>
            <a:endParaRPr lang="en-US" sz="1600" dirty="0">
              <a:latin typeface="Arial Black" pitchFamily="34" charset="0"/>
            </a:endParaRPr>
          </a:p>
        </p:txBody>
      </p:sp>
      <p:sp>
        <p:nvSpPr>
          <p:cNvPr id="46" name="Rectangle 45"/>
          <p:cNvSpPr/>
          <p:nvPr/>
        </p:nvSpPr>
        <p:spPr>
          <a:xfrm>
            <a:off x="2775712" y="5486401"/>
            <a:ext cx="1197864" cy="685800"/>
          </a:xfrm>
          <a:prstGeom prst="rect">
            <a:avLst/>
          </a:prstGeom>
          <a:gradFill flip="none" rotWithShape="1">
            <a:gsLst>
              <a:gs pos="0">
                <a:schemeClr val="bg1">
                  <a:lumMod val="75000"/>
                  <a:lumOff val="25000"/>
                </a:schemeClr>
              </a:gs>
              <a:gs pos="100000">
                <a:schemeClr val="bg1">
                  <a:lumMod val="95000"/>
                  <a:lumOff val="5000"/>
                </a:schemeClr>
              </a:gs>
            </a:gsLst>
            <a:lin ang="18900000" scaled="1"/>
            <a:tileRect/>
          </a:gradFill>
          <a:ln w="19050">
            <a:solidFill>
              <a:schemeClr val="bg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solidFill>
                  <a:prstClr val="white">
                    <a:lumMod val="85000"/>
                  </a:prstClr>
                </a:solidFill>
                <a:effectLst>
                  <a:outerShdw blurRad="50800" dist="38100" dir="2700000" algn="tl" rotWithShape="0">
                    <a:prstClr val="black">
                      <a:alpha val="40000"/>
                    </a:prstClr>
                  </a:outerShdw>
                </a:effectLst>
                <a:latin typeface="Arial Black" pitchFamily="34" charset="0"/>
              </a:rPr>
              <a:t>43°F</a:t>
            </a:r>
            <a:endParaRPr lang="en-US" sz="1600" dirty="0">
              <a:latin typeface="Arial Black" pitchFamily="34" charset="0"/>
            </a:endParaRPr>
          </a:p>
        </p:txBody>
      </p:sp>
      <p:sp>
        <p:nvSpPr>
          <p:cNvPr id="47" name="Rectangle 46"/>
          <p:cNvSpPr/>
          <p:nvPr/>
        </p:nvSpPr>
        <p:spPr>
          <a:xfrm>
            <a:off x="3973068" y="5486401"/>
            <a:ext cx="1197864" cy="685800"/>
          </a:xfrm>
          <a:prstGeom prst="rect">
            <a:avLst/>
          </a:prstGeom>
          <a:gradFill flip="none" rotWithShape="1">
            <a:gsLst>
              <a:gs pos="0">
                <a:schemeClr val="bg1">
                  <a:lumMod val="75000"/>
                  <a:lumOff val="25000"/>
                </a:schemeClr>
              </a:gs>
              <a:gs pos="100000">
                <a:schemeClr val="bg1">
                  <a:lumMod val="95000"/>
                  <a:lumOff val="5000"/>
                </a:schemeClr>
              </a:gs>
            </a:gsLst>
            <a:lin ang="18900000" scaled="1"/>
            <a:tileRect/>
          </a:gradFill>
          <a:ln w="19050">
            <a:solidFill>
              <a:schemeClr val="bg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solidFill>
                  <a:prstClr val="white">
                    <a:lumMod val="85000"/>
                  </a:prstClr>
                </a:solidFill>
                <a:effectLst>
                  <a:outerShdw blurRad="50800" dist="38100" dir="2700000" algn="tl" rotWithShape="0">
                    <a:prstClr val="black">
                      <a:alpha val="40000"/>
                    </a:prstClr>
                  </a:outerShdw>
                </a:effectLst>
                <a:latin typeface="Arial Black" pitchFamily="34" charset="0"/>
              </a:rPr>
              <a:t>40°F</a:t>
            </a:r>
            <a:endParaRPr lang="en-US" sz="1600" dirty="0">
              <a:latin typeface="Arial Black" pitchFamily="34" charset="0"/>
            </a:endParaRPr>
          </a:p>
        </p:txBody>
      </p:sp>
      <p:sp>
        <p:nvSpPr>
          <p:cNvPr id="48" name="Rectangle 47"/>
          <p:cNvSpPr/>
          <p:nvPr/>
        </p:nvSpPr>
        <p:spPr>
          <a:xfrm>
            <a:off x="5170424" y="5486401"/>
            <a:ext cx="1197864" cy="685800"/>
          </a:xfrm>
          <a:prstGeom prst="rect">
            <a:avLst/>
          </a:prstGeom>
          <a:gradFill flip="none" rotWithShape="1">
            <a:gsLst>
              <a:gs pos="0">
                <a:schemeClr val="bg1">
                  <a:lumMod val="75000"/>
                  <a:lumOff val="25000"/>
                </a:schemeClr>
              </a:gs>
              <a:gs pos="100000">
                <a:schemeClr val="bg1">
                  <a:lumMod val="95000"/>
                  <a:lumOff val="5000"/>
                </a:schemeClr>
              </a:gs>
            </a:gsLst>
            <a:lin ang="18900000" scaled="1"/>
            <a:tileRect/>
          </a:gradFill>
          <a:ln w="19050">
            <a:solidFill>
              <a:schemeClr val="bg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solidFill>
                  <a:prstClr val="white">
                    <a:lumMod val="85000"/>
                  </a:prstClr>
                </a:solidFill>
                <a:effectLst>
                  <a:outerShdw blurRad="50800" dist="38100" dir="2700000" algn="tl" rotWithShape="0">
                    <a:prstClr val="black">
                      <a:alpha val="40000"/>
                    </a:prstClr>
                  </a:outerShdw>
                </a:effectLst>
                <a:latin typeface="Arial Black" pitchFamily="34" charset="0"/>
              </a:rPr>
              <a:t>42°F</a:t>
            </a:r>
            <a:endParaRPr lang="en-US" sz="1600" dirty="0">
              <a:latin typeface="Arial Black" pitchFamily="34" charset="0"/>
            </a:endParaRPr>
          </a:p>
        </p:txBody>
      </p:sp>
      <p:sp>
        <p:nvSpPr>
          <p:cNvPr id="49" name="Rectangle 48"/>
          <p:cNvSpPr/>
          <p:nvPr/>
        </p:nvSpPr>
        <p:spPr>
          <a:xfrm>
            <a:off x="6367780" y="5486401"/>
            <a:ext cx="1197864" cy="685800"/>
          </a:xfrm>
          <a:prstGeom prst="rect">
            <a:avLst/>
          </a:prstGeom>
          <a:gradFill flip="none" rotWithShape="1">
            <a:gsLst>
              <a:gs pos="0">
                <a:schemeClr val="bg1">
                  <a:lumMod val="75000"/>
                  <a:lumOff val="25000"/>
                </a:schemeClr>
              </a:gs>
              <a:gs pos="100000">
                <a:schemeClr val="bg1">
                  <a:lumMod val="95000"/>
                  <a:lumOff val="5000"/>
                </a:schemeClr>
              </a:gs>
            </a:gsLst>
            <a:lin ang="18900000" scaled="1"/>
            <a:tileRect/>
          </a:gradFill>
          <a:ln w="19050">
            <a:solidFill>
              <a:schemeClr val="bg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solidFill>
                  <a:prstClr val="white">
                    <a:lumMod val="85000"/>
                  </a:prstClr>
                </a:solidFill>
                <a:effectLst>
                  <a:outerShdw blurRad="50800" dist="38100" dir="2700000" algn="tl" rotWithShape="0">
                    <a:prstClr val="black">
                      <a:alpha val="40000"/>
                    </a:prstClr>
                  </a:outerShdw>
                </a:effectLst>
                <a:latin typeface="Arial Black" pitchFamily="34" charset="0"/>
              </a:rPr>
              <a:t>39°F</a:t>
            </a:r>
            <a:endParaRPr lang="en-US" sz="1600" dirty="0">
              <a:latin typeface="Arial Black" pitchFamily="34" charset="0"/>
            </a:endParaRPr>
          </a:p>
        </p:txBody>
      </p:sp>
      <p:sp>
        <p:nvSpPr>
          <p:cNvPr id="50" name="Rectangle 49"/>
          <p:cNvSpPr/>
          <p:nvPr/>
        </p:nvSpPr>
        <p:spPr>
          <a:xfrm>
            <a:off x="7565644" y="5486401"/>
            <a:ext cx="1197356" cy="685800"/>
          </a:xfrm>
          <a:prstGeom prst="rect">
            <a:avLst/>
          </a:prstGeom>
          <a:gradFill flip="none" rotWithShape="1">
            <a:gsLst>
              <a:gs pos="0">
                <a:schemeClr val="bg1">
                  <a:lumMod val="75000"/>
                  <a:lumOff val="25000"/>
                </a:schemeClr>
              </a:gs>
              <a:gs pos="100000">
                <a:schemeClr val="bg1">
                  <a:lumMod val="95000"/>
                  <a:lumOff val="5000"/>
                </a:schemeClr>
              </a:gs>
            </a:gsLst>
            <a:lin ang="18900000" scaled="1"/>
            <a:tileRect/>
          </a:gradFill>
          <a:ln w="19050">
            <a:solidFill>
              <a:schemeClr val="bg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solidFill>
                  <a:prstClr val="white">
                    <a:lumMod val="85000"/>
                  </a:prstClr>
                </a:solidFill>
                <a:effectLst>
                  <a:outerShdw blurRad="50800" dist="38100" dir="2700000" algn="tl" rotWithShape="0">
                    <a:prstClr val="black">
                      <a:alpha val="40000"/>
                    </a:prstClr>
                  </a:outerShdw>
                </a:effectLst>
                <a:latin typeface="Arial Black" pitchFamily="34" charset="0"/>
              </a:rPr>
              <a:t>65°F</a:t>
            </a:r>
            <a:endParaRPr lang="en-US" sz="1600" dirty="0">
              <a:latin typeface="Arial Black" pitchFamily="34" charset="0"/>
            </a:endParaRPr>
          </a:p>
        </p:txBody>
      </p:sp>
      <p:grpSp>
        <p:nvGrpSpPr>
          <p:cNvPr id="68" name="Group 67"/>
          <p:cNvGrpSpPr/>
          <p:nvPr/>
        </p:nvGrpSpPr>
        <p:grpSpPr>
          <a:xfrm>
            <a:off x="413681" y="2061870"/>
            <a:ext cx="1123967" cy="1172254"/>
            <a:chOff x="413681" y="2061870"/>
            <a:chExt cx="1123967" cy="1172254"/>
          </a:xfrm>
        </p:grpSpPr>
        <p:sp>
          <p:nvSpPr>
            <p:cNvPr id="55" name="Oval 5"/>
            <p:cNvSpPr/>
            <p:nvPr/>
          </p:nvSpPr>
          <p:spPr>
            <a:xfrm rot="306251">
              <a:off x="643649" y="2239102"/>
              <a:ext cx="840066" cy="529471"/>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6" name="Oval 5"/>
            <p:cNvSpPr/>
            <p:nvPr/>
          </p:nvSpPr>
          <p:spPr>
            <a:xfrm>
              <a:off x="463114" y="2061870"/>
              <a:ext cx="961882" cy="606248"/>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7" name="Freeform 56"/>
            <p:cNvSpPr>
              <a:spLocks noChangeAspect="1"/>
            </p:cNvSpPr>
            <p:nvPr/>
          </p:nvSpPr>
          <p:spPr bwMode="auto">
            <a:xfrm rot="20477190" flipV="1">
              <a:off x="927031" y="2991705"/>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8" name="Freeform 57"/>
            <p:cNvSpPr>
              <a:spLocks noChangeAspect="1"/>
            </p:cNvSpPr>
            <p:nvPr/>
          </p:nvSpPr>
          <p:spPr bwMode="auto">
            <a:xfrm rot="20477190" flipV="1">
              <a:off x="1031976" y="3085305"/>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9" name="Freeform 58"/>
            <p:cNvSpPr>
              <a:spLocks noChangeAspect="1"/>
            </p:cNvSpPr>
            <p:nvPr/>
          </p:nvSpPr>
          <p:spPr bwMode="auto">
            <a:xfrm rot="20477190" flipV="1">
              <a:off x="1061222" y="2946248"/>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0" name="Freeform 59"/>
            <p:cNvSpPr>
              <a:spLocks noChangeAspect="1"/>
            </p:cNvSpPr>
            <p:nvPr/>
          </p:nvSpPr>
          <p:spPr bwMode="auto">
            <a:xfrm rot="20477190" flipV="1">
              <a:off x="806996" y="3054928"/>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1" name="Freeform 60"/>
            <p:cNvSpPr>
              <a:spLocks noChangeAspect="1"/>
            </p:cNvSpPr>
            <p:nvPr/>
          </p:nvSpPr>
          <p:spPr bwMode="auto">
            <a:xfrm rot="20477190" flipV="1">
              <a:off x="1170148" y="2937748"/>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2" name="Freeform 61"/>
            <p:cNvSpPr>
              <a:spLocks noChangeAspect="1"/>
            </p:cNvSpPr>
            <p:nvPr/>
          </p:nvSpPr>
          <p:spPr bwMode="auto">
            <a:xfrm rot="20477190" flipV="1">
              <a:off x="804497" y="2888774"/>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3" name="Freeform 62"/>
            <p:cNvSpPr>
              <a:spLocks noChangeAspect="1"/>
            </p:cNvSpPr>
            <p:nvPr/>
          </p:nvSpPr>
          <p:spPr bwMode="auto">
            <a:xfrm rot="20477190" flipV="1">
              <a:off x="943744" y="2811774"/>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4" name="Freeform 63"/>
            <p:cNvSpPr/>
            <p:nvPr/>
          </p:nvSpPr>
          <p:spPr>
            <a:xfrm>
              <a:off x="1144625" y="2379394"/>
              <a:ext cx="154362" cy="351132"/>
            </a:xfrm>
            <a:custGeom>
              <a:avLst/>
              <a:gdLst>
                <a:gd name="connsiteX0" fmla="*/ 97155 w 173355"/>
                <a:gd name="connsiteY0" fmla="*/ 0 h 514350"/>
                <a:gd name="connsiteX1" fmla="*/ 78105 w 173355"/>
                <a:gd name="connsiteY1" fmla="*/ 238125 h 514350"/>
                <a:gd name="connsiteX2" fmla="*/ 173355 w 173355"/>
                <a:gd name="connsiteY2" fmla="*/ 278130 h 514350"/>
                <a:gd name="connsiteX3" fmla="*/ 15240 w 173355"/>
                <a:gd name="connsiteY3" fmla="*/ 514350 h 514350"/>
                <a:gd name="connsiteX4" fmla="*/ 87630 w 173355"/>
                <a:gd name="connsiteY4" fmla="*/ 308610 h 514350"/>
                <a:gd name="connsiteX5" fmla="*/ 0 w 173355"/>
                <a:gd name="connsiteY5" fmla="*/ 285750 h 514350"/>
                <a:gd name="connsiteX6" fmla="*/ 55245 w 173355"/>
                <a:gd name="connsiteY6" fmla="*/ 120015 h 514350"/>
                <a:gd name="connsiteX7" fmla="*/ 97155 w 173355"/>
                <a:gd name="connsiteY7" fmla="*/ 0 h 514350"/>
                <a:gd name="connsiteX0" fmla="*/ 95250 w 173355"/>
                <a:gd name="connsiteY0" fmla="*/ 17145 h 394335"/>
                <a:gd name="connsiteX1" fmla="*/ 78105 w 173355"/>
                <a:gd name="connsiteY1" fmla="*/ 118110 h 394335"/>
                <a:gd name="connsiteX2" fmla="*/ 173355 w 173355"/>
                <a:gd name="connsiteY2" fmla="*/ 158115 h 394335"/>
                <a:gd name="connsiteX3" fmla="*/ 15240 w 173355"/>
                <a:gd name="connsiteY3" fmla="*/ 394335 h 394335"/>
                <a:gd name="connsiteX4" fmla="*/ 87630 w 173355"/>
                <a:gd name="connsiteY4" fmla="*/ 188595 h 394335"/>
                <a:gd name="connsiteX5" fmla="*/ 0 w 173355"/>
                <a:gd name="connsiteY5" fmla="*/ 165735 h 394335"/>
                <a:gd name="connsiteX6" fmla="*/ 55245 w 173355"/>
                <a:gd name="connsiteY6" fmla="*/ 0 h 394335"/>
                <a:gd name="connsiteX7" fmla="*/ 95250 w 173355"/>
                <a:gd name="connsiteY7" fmla="*/ 17145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355" h="394335">
                  <a:moveTo>
                    <a:pt x="95250" y="17145"/>
                  </a:moveTo>
                  <a:lnTo>
                    <a:pt x="78105" y="118110"/>
                  </a:lnTo>
                  <a:lnTo>
                    <a:pt x="173355" y="158115"/>
                  </a:lnTo>
                  <a:lnTo>
                    <a:pt x="15240" y="394335"/>
                  </a:lnTo>
                  <a:lnTo>
                    <a:pt x="87630" y="188595"/>
                  </a:lnTo>
                  <a:lnTo>
                    <a:pt x="0" y="165735"/>
                  </a:lnTo>
                  <a:lnTo>
                    <a:pt x="55245" y="0"/>
                  </a:lnTo>
                  <a:lnTo>
                    <a:pt x="95250" y="17145"/>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5"/>
            <p:cNvSpPr/>
            <p:nvPr/>
          </p:nvSpPr>
          <p:spPr>
            <a:xfrm>
              <a:off x="927194" y="2089332"/>
              <a:ext cx="610454" cy="384753"/>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6" name="Oval 5"/>
            <p:cNvSpPr/>
            <p:nvPr/>
          </p:nvSpPr>
          <p:spPr>
            <a:xfrm>
              <a:off x="413681" y="2420139"/>
              <a:ext cx="610454" cy="384753"/>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7" name="Freeform 66"/>
            <p:cNvSpPr/>
            <p:nvPr/>
          </p:nvSpPr>
          <p:spPr>
            <a:xfrm>
              <a:off x="794340" y="2517015"/>
              <a:ext cx="132854" cy="302207"/>
            </a:xfrm>
            <a:custGeom>
              <a:avLst/>
              <a:gdLst>
                <a:gd name="connsiteX0" fmla="*/ 97155 w 173355"/>
                <a:gd name="connsiteY0" fmla="*/ 0 h 514350"/>
                <a:gd name="connsiteX1" fmla="*/ 78105 w 173355"/>
                <a:gd name="connsiteY1" fmla="*/ 238125 h 514350"/>
                <a:gd name="connsiteX2" fmla="*/ 173355 w 173355"/>
                <a:gd name="connsiteY2" fmla="*/ 278130 h 514350"/>
                <a:gd name="connsiteX3" fmla="*/ 15240 w 173355"/>
                <a:gd name="connsiteY3" fmla="*/ 514350 h 514350"/>
                <a:gd name="connsiteX4" fmla="*/ 87630 w 173355"/>
                <a:gd name="connsiteY4" fmla="*/ 308610 h 514350"/>
                <a:gd name="connsiteX5" fmla="*/ 0 w 173355"/>
                <a:gd name="connsiteY5" fmla="*/ 285750 h 514350"/>
                <a:gd name="connsiteX6" fmla="*/ 55245 w 173355"/>
                <a:gd name="connsiteY6" fmla="*/ 120015 h 514350"/>
                <a:gd name="connsiteX7" fmla="*/ 97155 w 173355"/>
                <a:gd name="connsiteY7" fmla="*/ 0 h 514350"/>
                <a:gd name="connsiteX0" fmla="*/ 95250 w 173355"/>
                <a:gd name="connsiteY0" fmla="*/ 17145 h 394335"/>
                <a:gd name="connsiteX1" fmla="*/ 78105 w 173355"/>
                <a:gd name="connsiteY1" fmla="*/ 118110 h 394335"/>
                <a:gd name="connsiteX2" fmla="*/ 173355 w 173355"/>
                <a:gd name="connsiteY2" fmla="*/ 158115 h 394335"/>
                <a:gd name="connsiteX3" fmla="*/ 15240 w 173355"/>
                <a:gd name="connsiteY3" fmla="*/ 394335 h 394335"/>
                <a:gd name="connsiteX4" fmla="*/ 87630 w 173355"/>
                <a:gd name="connsiteY4" fmla="*/ 188595 h 394335"/>
                <a:gd name="connsiteX5" fmla="*/ 0 w 173355"/>
                <a:gd name="connsiteY5" fmla="*/ 165735 h 394335"/>
                <a:gd name="connsiteX6" fmla="*/ 55245 w 173355"/>
                <a:gd name="connsiteY6" fmla="*/ 0 h 394335"/>
                <a:gd name="connsiteX7" fmla="*/ 95250 w 173355"/>
                <a:gd name="connsiteY7" fmla="*/ 17145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355" h="394335">
                  <a:moveTo>
                    <a:pt x="95250" y="17145"/>
                  </a:moveTo>
                  <a:lnTo>
                    <a:pt x="78105" y="118110"/>
                  </a:lnTo>
                  <a:lnTo>
                    <a:pt x="173355" y="158115"/>
                  </a:lnTo>
                  <a:lnTo>
                    <a:pt x="15240" y="394335"/>
                  </a:lnTo>
                  <a:lnTo>
                    <a:pt x="87630" y="188595"/>
                  </a:lnTo>
                  <a:lnTo>
                    <a:pt x="0" y="165735"/>
                  </a:lnTo>
                  <a:lnTo>
                    <a:pt x="55245" y="0"/>
                  </a:lnTo>
                  <a:lnTo>
                    <a:pt x="95250" y="17145"/>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p:cNvGrpSpPr/>
          <p:nvPr/>
        </p:nvGrpSpPr>
        <p:grpSpPr>
          <a:xfrm>
            <a:off x="1612328" y="1997555"/>
            <a:ext cx="1102624" cy="1313829"/>
            <a:chOff x="2202837" y="1251115"/>
            <a:chExt cx="1102624" cy="1313829"/>
          </a:xfrm>
        </p:grpSpPr>
        <p:grpSp>
          <p:nvGrpSpPr>
            <p:cNvPr id="71" name="Group 70"/>
            <p:cNvGrpSpPr/>
            <p:nvPr/>
          </p:nvGrpSpPr>
          <p:grpSpPr>
            <a:xfrm>
              <a:off x="2202837" y="1251115"/>
              <a:ext cx="908377" cy="908377"/>
              <a:chOff x="381000" y="2438400"/>
              <a:chExt cx="3048000" cy="3048000"/>
            </a:xfrm>
          </p:grpSpPr>
          <p:sp>
            <p:nvSpPr>
              <p:cNvPr id="76" name="16-Point Star 75"/>
              <p:cNvSpPr/>
              <p:nvPr/>
            </p:nvSpPr>
            <p:spPr>
              <a:xfrm>
                <a:off x="381000" y="2438400"/>
                <a:ext cx="3048000" cy="3048000"/>
              </a:xfrm>
              <a:prstGeom prst="star16">
                <a:avLst>
                  <a:gd name="adj" fmla="val 30746"/>
                </a:avLst>
              </a:prstGeom>
              <a:gradFill flip="none" rotWithShape="1">
                <a:gsLst>
                  <a:gs pos="56000">
                    <a:srgbClr val="D98201"/>
                  </a:gs>
                  <a:gs pos="67000">
                    <a:srgbClr val="FFC0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838200" y="2895600"/>
                <a:ext cx="2133600" cy="2133600"/>
              </a:xfrm>
              <a:prstGeom prst="ellipse">
                <a:avLst/>
              </a:prstGeom>
              <a:gradFill flip="none" rotWithShape="1">
                <a:gsLst>
                  <a:gs pos="0">
                    <a:srgbClr val="FFFF00"/>
                  </a:gs>
                  <a:gs pos="100000">
                    <a:srgbClr val="FFAA01"/>
                  </a:gs>
                </a:gsLst>
                <a:path path="shape">
                  <a:fillToRect l="50000" t="50000" r="50000" b="50000"/>
                </a:path>
                <a:tileRect/>
              </a:gra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990600" y="3048000"/>
                <a:ext cx="1828800" cy="1828800"/>
              </a:xfrm>
              <a:prstGeom prst="ellipse">
                <a:avLst/>
              </a:prstGeom>
              <a:gradFill>
                <a:gsLst>
                  <a:gs pos="0">
                    <a:schemeClr val="tx1">
                      <a:alpha val="0"/>
                    </a:schemeClr>
                  </a:gs>
                  <a:gs pos="100000">
                    <a:schemeClr val="tx1">
                      <a:alpha val="28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Oval 5"/>
            <p:cNvSpPr/>
            <p:nvPr/>
          </p:nvSpPr>
          <p:spPr>
            <a:xfrm>
              <a:off x="2467601" y="1473674"/>
              <a:ext cx="837860" cy="528080"/>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3" name="TextBox 72"/>
            <p:cNvSpPr txBox="1"/>
            <p:nvPr/>
          </p:nvSpPr>
          <p:spPr>
            <a:xfrm>
              <a:off x="2417477" y="1894143"/>
              <a:ext cx="354584" cy="646331"/>
            </a:xfrm>
            <a:prstGeom prst="rect">
              <a:avLst/>
            </a:prstGeom>
            <a:noFill/>
          </p:spPr>
          <p:txBody>
            <a:bodyPr wrap="none" rtlCol="0">
              <a:spAutoFit/>
            </a:bodyPr>
            <a:lstStyle/>
            <a:p>
              <a:r>
                <a:rPr lang="en-US" sz="3600" dirty="0" smtClean="0"/>
                <a:t>*</a:t>
              </a:r>
              <a:endParaRPr lang="en-US" sz="3600" dirty="0"/>
            </a:p>
          </p:txBody>
        </p:sp>
        <p:sp>
          <p:nvSpPr>
            <p:cNvPr id="74" name="TextBox 73"/>
            <p:cNvSpPr txBox="1"/>
            <p:nvPr/>
          </p:nvSpPr>
          <p:spPr>
            <a:xfrm>
              <a:off x="2625846" y="1790870"/>
              <a:ext cx="354584" cy="646331"/>
            </a:xfrm>
            <a:prstGeom prst="rect">
              <a:avLst/>
            </a:prstGeom>
            <a:noFill/>
          </p:spPr>
          <p:txBody>
            <a:bodyPr wrap="none" rtlCol="0">
              <a:spAutoFit/>
            </a:bodyPr>
            <a:lstStyle/>
            <a:p>
              <a:r>
                <a:rPr lang="en-US" sz="3600" dirty="0" smtClean="0"/>
                <a:t>*</a:t>
              </a:r>
              <a:endParaRPr lang="en-US" sz="3600" dirty="0"/>
            </a:p>
          </p:txBody>
        </p:sp>
        <p:sp>
          <p:nvSpPr>
            <p:cNvPr id="75" name="TextBox 74"/>
            <p:cNvSpPr txBox="1"/>
            <p:nvPr/>
          </p:nvSpPr>
          <p:spPr>
            <a:xfrm>
              <a:off x="2775642" y="1918613"/>
              <a:ext cx="354584" cy="646331"/>
            </a:xfrm>
            <a:prstGeom prst="rect">
              <a:avLst/>
            </a:prstGeom>
            <a:noFill/>
          </p:spPr>
          <p:txBody>
            <a:bodyPr wrap="none" rtlCol="0">
              <a:spAutoFit/>
            </a:bodyPr>
            <a:lstStyle/>
            <a:p>
              <a:r>
                <a:rPr lang="en-US" sz="3600" dirty="0" smtClean="0"/>
                <a:t>*</a:t>
              </a:r>
              <a:endParaRPr lang="en-US" sz="3600" dirty="0"/>
            </a:p>
          </p:txBody>
        </p:sp>
      </p:grpSp>
      <p:grpSp>
        <p:nvGrpSpPr>
          <p:cNvPr id="79" name="Group 78"/>
          <p:cNvGrpSpPr/>
          <p:nvPr/>
        </p:nvGrpSpPr>
        <p:grpSpPr>
          <a:xfrm>
            <a:off x="2842600" y="2037880"/>
            <a:ext cx="1081103" cy="1065809"/>
            <a:chOff x="4283326" y="1399696"/>
            <a:chExt cx="1081103" cy="1065809"/>
          </a:xfrm>
        </p:grpSpPr>
        <p:grpSp>
          <p:nvGrpSpPr>
            <p:cNvPr id="80" name="Group 79"/>
            <p:cNvGrpSpPr/>
            <p:nvPr/>
          </p:nvGrpSpPr>
          <p:grpSpPr>
            <a:xfrm>
              <a:off x="4343400" y="1439553"/>
              <a:ext cx="908377" cy="908377"/>
              <a:chOff x="381000" y="2438400"/>
              <a:chExt cx="3048000" cy="3048000"/>
            </a:xfrm>
          </p:grpSpPr>
          <p:sp>
            <p:nvSpPr>
              <p:cNvPr id="92" name="16-Point Star 91"/>
              <p:cNvSpPr/>
              <p:nvPr/>
            </p:nvSpPr>
            <p:spPr>
              <a:xfrm>
                <a:off x="381000" y="2438400"/>
                <a:ext cx="3048000" cy="3048000"/>
              </a:xfrm>
              <a:prstGeom prst="star16">
                <a:avLst>
                  <a:gd name="adj" fmla="val 30746"/>
                </a:avLst>
              </a:prstGeom>
              <a:gradFill flip="none" rotWithShape="1">
                <a:gsLst>
                  <a:gs pos="56000">
                    <a:srgbClr val="D98201"/>
                  </a:gs>
                  <a:gs pos="67000">
                    <a:srgbClr val="FFC0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38200" y="2895600"/>
                <a:ext cx="2133600" cy="2133600"/>
              </a:xfrm>
              <a:prstGeom prst="ellipse">
                <a:avLst/>
              </a:prstGeom>
              <a:gradFill flip="none" rotWithShape="1">
                <a:gsLst>
                  <a:gs pos="0">
                    <a:srgbClr val="FFFF00"/>
                  </a:gs>
                  <a:gs pos="100000">
                    <a:srgbClr val="FFAA01"/>
                  </a:gs>
                </a:gsLst>
                <a:path path="shape">
                  <a:fillToRect l="50000" t="50000" r="50000" b="50000"/>
                </a:path>
                <a:tileRect/>
              </a:gra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990600" y="3048000"/>
                <a:ext cx="1828800" cy="1828800"/>
              </a:xfrm>
              <a:prstGeom prst="ellipse">
                <a:avLst/>
              </a:prstGeom>
              <a:gradFill>
                <a:gsLst>
                  <a:gs pos="0">
                    <a:schemeClr val="tx1">
                      <a:alpha val="0"/>
                    </a:schemeClr>
                  </a:gs>
                  <a:gs pos="100000">
                    <a:schemeClr val="tx1">
                      <a:alpha val="28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Oval 5"/>
            <p:cNvSpPr/>
            <p:nvPr/>
          </p:nvSpPr>
          <p:spPr>
            <a:xfrm>
              <a:off x="4289895" y="1399696"/>
              <a:ext cx="961882" cy="606248"/>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2" name="Oval 5"/>
            <p:cNvSpPr/>
            <p:nvPr/>
          </p:nvSpPr>
          <p:spPr>
            <a:xfrm>
              <a:off x="4753975" y="1427158"/>
              <a:ext cx="610454" cy="384753"/>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3" name="Oval 5"/>
            <p:cNvSpPr/>
            <p:nvPr/>
          </p:nvSpPr>
          <p:spPr>
            <a:xfrm>
              <a:off x="4283326" y="1743677"/>
              <a:ext cx="610454" cy="384753"/>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nvGrpSpPr>
            <p:cNvPr id="84" name="Group 83"/>
            <p:cNvGrpSpPr/>
            <p:nvPr/>
          </p:nvGrpSpPr>
          <p:grpSpPr>
            <a:xfrm>
              <a:off x="4676247" y="2136755"/>
              <a:ext cx="439274" cy="328750"/>
              <a:chOff x="1012089" y="4407504"/>
              <a:chExt cx="439274" cy="328750"/>
            </a:xfrm>
          </p:grpSpPr>
          <p:sp>
            <p:nvSpPr>
              <p:cNvPr id="85" name="Freeform 84"/>
              <p:cNvSpPr>
                <a:spLocks noChangeAspect="1"/>
              </p:cNvSpPr>
              <p:nvPr/>
            </p:nvSpPr>
            <p:spPr bwMode="auto">
              <a:xfrm rot="20477190" flipV="1">
                <a:off x="1134623" y="4587435"/>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7" name="Freeform 86"/>
              <p:cNvSpPr>
                <a:spLocks noChangeAspect="1"/>
              </p:cNvSpPr>
              <p:nvPr/>
            </p:nvSpPr>
            <p:spPr bwMode="auto">
              <a:xfrm rot="20477190" flipV="1">
                <a:off x="1268814" y="4541978"/>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9" name="Freeform 88"/>
              <p:cNvSpPr>
                <a:spLocks noChangeAspect="1"/>
              </p:cNvSpPr>
              <p:nvPr/>
            </p:nvSpPr>
            <p:spPr bwMode="auto">
              <a:xfrm rot="20477190" flipV="1">
                <a:off x="1377740" y="4533478"/>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90" name="Freeform 89"/>
              <p:cNvSpPr>
                <a:spLocks noChangeAspect="1"/>
              </p:cNvSpPr>
              <p:nvPr/>
            </p:nvSpPr>
            <p:spPr bwMode="auto">
              <a:xfrm rot="20477190" flipV="1">
                <a:off x="1012089" y="4484504"/>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91" name="Freeform 90"/>
              <p:cNvSpPr>
                <a:spLocks noChangeAspect="1"/>
              </p:cNvSpPr>
              <p:nvPr/>
            </p:nvSpPr>
            <p:spPr bwMode="auto">
              <a:xfrm rot="20477190" flipV="1">
                <a:off x="1151336" y="4407504"/>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grpSp>
        <p:nvGrpSpPr>
          <p:cNvPr id="95" name="Group 94"/>
          <p:cNvGrpSpPr/>
          <p:nvPr/>
        </p:nvGrpSpPr>
        <p:grpSpPr>
          <a:xfrm>
            <a:off x="3998588" y="2133600"/>
            <a:ext cx="1123967" cy="743022"/>
            <a:chOff x="5299060" y="1361836"/>
            <a:chExt cx="1123967" cy="743022"/>
          </a:xfrm>
        </p:grpSpPr>
        <p:sp>
          <p:nvSpPr>
            <p:cNvPr id="96" name="Oval 5"/>
            <p:cNvSpPr/>
            <p:nvPr/>
          </p:nvSpPr>
          <p:spPr>
            <a:xfrm>
              <a:off x="5348493" y="1361836"/>
              <a:ext cx="961882" cy="606248"/>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97" name="Oval 5"/>
            <p:cNvSpPr/>
            <p:nvPr/>
          </p:nvSpPr>
          <p:spPr>
            <a:xfrm>
              <a:off x="5812573" y="1389298"/>
              <a:ext cx="610454" cy="384753"/>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98" name="Oval 5"/>
            <p:cNvSpPr/>
            <p:nvPr/>
          </p:nvSpPr>
          <p:spPr>
            <a:xfrm>
              <a:off x="5299060" y="1720105"/>
              <a:ext cx="610454" cy="384753"/>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grpSp>
        <p:nvGrpSpPr>
          <p:cNvPr id="99" name="Group 98"/>
          <p:cNvGrpSpPr/>
          <p:nvPr/>
        </p:nvGrpSpPr>
        <p:grpSpPr>
          <a:xfrm>
            <a:off x="5214275" y="1989377"/>
            <a:ext cx="1096677" cy="1096677"/>
            <a:chOff x="3609943" y="2886078"/>
            <a:chExt cx="1096677" cy="1096677"/>
          </a:xfrm>
        </p:grpSpPr>
        <p:grpSp>
          <p:nvGrpSpPr>
            <p:cNvPr id="100" name="Group 99"/>
            <p:cNvGrpSpPr>
              <a:grpSpLocks noChangeAspect="1"/>
            </p:cNvGrpSpPr>
            <p:nvPr/>
          </p:nvGrpSpPr>
          <p:grpSpPr>
            <a:xfrm>
              <a:off x="3609943" y="2886078"/>
              <a:ext cx="1096677" cy="1096677"/>
              <a:chOff x="381000" y="2438400"/>
              <a:chExt cx="3048000" cy="3048000"/>
            </a:xfrm>
          </p:grpSpPr>
          <p:sp>
            <p:nvSpPr>
              <p:cNvPr id="102" name="16-Point Star 101"/>
              <p:cNvSpPr/>
              <p:nvPr/>
            </p:nvSpPr>
            <p:spPr>
              <a:xfrm>
                <a:off x="381000" y="2438400"/>
                <a:ext cx="3048000" cy="3048000"/>
              </a:xfrm>
              <a:prstGeom prst="star16">
                <a:avLst>
                  <a:gd name="adj" fmla="val 30746"/>
                </a:avLst>
              </a:prstGeom>
              <a:gradFill flip="none" rotWithShape="1">
                <a:gsLst>
                  <a:gs pos="56000">
                    <a:srgbClr val="D98201"/>
                  </a:gs>
                  <a:gs pos="67000">
                    <a:srgbClr val="FFC0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838200" y="2895600"/>
                <a:ext cx="2133600" cy="2133600"/>
              </a:xfrm>
              <a:prstGeom prst="ellipse">
                <a:avLst/>
              </a:prstGeom>
              <a:gradFill flip="none" rotWithShape="1">
                <a:gsLst>
                  <a:gs pos="0">
                    <a:srgbClr val="FFFF00"/>
                  </a:gs>
                  <a:gs pos="100000">
                    <a:srgbClr val="FFAA01"/>
                  </a:gs>
                </a:gsLst>
                <a:path path="shape">
                  <a:fillToRect l="50000" t="50000" r="50000" b="50000"/>
                </a:path>
                <a:tileRect/>
              </a:gra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990600" y="3048000"/>
                <a:ext cx="1828800" cy="1828800"/>
              </a:xfrm>
              <a:prstGeom prst="ellipse">
                <a:avLst/>
              </a:prstGeom>
              <a:gradFill>
                <a:gsLst>
                  <a:gs pos="0">
                    <a:schemeClr val="tx1">
                      <a:alpha val="0"/>
                    </a:schemeClr>
                  </a:gs>
                  <a:gs pos="100000">
                    <a:schemeClr val="tx1">
                      <a:alpha val="28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Oval 5"/>
            <p:cNvSpPr/>
            <p:nvPr/>
          </p:nvSpPr>
          <p:spPr>
            <a:xfrm rot="306251">
              <a:off x="4117091" y="3424179"/>
              <a:ext cx="552587" cy="348281"/>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grpSp>
        <p:nvGrpSpPr>
          <p:cNvPr id="105" name="Group 104"/>
          <p:cNvGrpSpPr/>
          <p:nvPr/>
        </p:nvGrpSpPr>
        <p:grpSpPr>
          <a:xfrm>
            <a:off x="7710133" y="2100252"/>
            <a:ext cx="908377" cy="908377"/>
            <a:chOff x="381000" y="2438400"/>
            <a:chExt cx="3048000" cy="3048000"/>
          </a:xfrm>
        </p:grpSpPr>
        <p:sp>
          <p:nvSpPr>
            <p:cNvPr id="106" name="16-Point Star 105"/>
            <p:cNvSpPr/>
            <p:nvPr/>
          </p:nvSpPr>
          <p:spPr>
            <a:xfrm>
              <a:off x="381000" y="2438400"/>
              <a:ext cx="3048000" cy="3048000"/>
            </a:xfrm>
            <a:prstGeom prst="star16">
              <a:avLst>
                <a:gd name="adj" fmla="val 30746"/>
              </a:avLst>
            </a:prstGeom>
            <a:gradFill flip="none" rotWithShape="1">
              <a:gsLst>
                <a:gs pos="56000">
                  <a:srgbClr val="D98201"/>
                </a:gs>
                <a:gs pos="67000">
                  <a:srgbClr val="FFC0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838200" y="2895600"/>
              <a:ext cx="2133600" cy="2133600"/>
            </a:xfrm>
            <a:prstGeom prst="ellipse">
              <a:avLst/>
            </a:prstGeom>
            <a:gradFill flip="none" rotWithShape="1">
              <a:gsLst>
                <a:gs pos="0">
                  <a:srgbClr val="FFFF00"/>
                </a:gs>
                <a:gs pos="100000">
                  <a:srgbClr val="FFAA01"/>
                </a:gs>
              </a:gsLst>
              <a:path path="shape">
                <a:fillToRect l="50000" t="50000" r="50000" b="50000"/>
              </a:path>
              <a:tileRect/>
            </a:gra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990600" y="3048000"/>
              <a:ext cx="1828800" cy="1828800"/>
            </a:xfrm>
            <a:prstGeom prst="ellipse">
              <a:avLst/>
            </a:prstGeom>
            <a:gradFill>
              <a:gsLst>
                <a:gs pos="0">
                  <a:schemeClr val="tx1">
                    <a:alpha val="0"/>
                  </a:schemeClr>
                </a:gs>
                <a:gs pos="100000">
                  <a:schemeClr val="tx1">
                    <a:alpha val="28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6413906" y="2032660"/>
            <a:ext cx="1107641" cy="1096677"/>
            <a:chOff x="2033953" y="2994710"/>
            <a:chExt cx="1107641" cy="1096677"/>
          </a:xfrm>
        </p:grpSpPr>
        <p:grpSp>
          <p:nvGrpSpPr>
            <p:cNvPr id="116" name="Group 115"/>
            <p:cNvGrpSpPr>
              <a:grpSpLocks noChangeAspect="1"/>
            </p:cNvGrpSpPr>
            <p:nvPr/>
          </p:nvGrpSpPr>
          <p:grpSpPr>
            <a:xfrm>
              <a:off x="2044917" y="2994710"/>
              <a:ext cx="1096677" cy="1096677"/>
              <a:chOff x="381000" y="2438400"/>
              <a:chExt cx="3048000" cy="3048000"/>
            </a:xfrm>
          </p:grpSpPr>
          <p:sp>
            <p:nvSpPr>
              <p:cNvPr id="122" name="16-Point Star 121"/>
              <p:cNvSpPr/>
              <p:nvPr/>
            </p:nvSpPr>
            <p:spPr>
              <a:xfrm>
                <a:off x="381000" y="2438400"/>
                <a:ext cx="3048000" cy="3048000"/>
              </a:xfrm>
              <a:prstGeom prst="star16">
                <a:avLst>
                  <a:gd name="adj" fmla="val 30746"/>
                </a:avLst>
              </a:prstGeom>
              <a:gradFill flip="none" rotWithShape="1">
                <a:gsLst>
                  <a:gs pos="56000">
                    <a:srgbClr val="D98201"/>
                  </a:gs>
                  <a:gs pos="67000">
                    <a:srgbClr val="FFC0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838200" y="2895600"/>
                <a:ext cx="2133600" cy="2133600"/>
              </a:xfrm>
              <a:prstGeom prst="ellipse">
                <a:avLst/>
              </a:prstGeom>
              <a:gradFill flip="none" rotWithShape="1">
                <a:gsLst>
                  <a:gs pos="0">
                    <a:srgbClr val="FFFF00"/>
                  </a:gs>
                  <a:gs pos="100000">
                    <a:srgbClr val="FFAA01"/>
                  </a:gs>
                </a:gsLst>
                <a:path path="shape">
                  <a:fillToRect l="50000" t="50000" r="50000" b="50000"/>
                </a:path>
                <a:tileRect/>
              </a:gra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990600" y="3048000"/>
                <a:ext cx="1828800" cy="1828800"/>
              </a:xfrm>
              <a:prstGeom prst="ellipse">
                <a:avLst/>
              </a:prstGeom>
              <a:gradFill>
                <a:gsLst>
                  <a:gs pos="0">
                    <a:schemeClr val="tx1">
                      <a:alpha val="0"/>
                    </a:schemeClr>
                  </a:gs>
                  <a:gs pos="100000">
                    <a:schemeClr val="tx1">
                      <a:alpha val="28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116"/>
            <p:cNvGrpSpPr>
              <a:grpSpLocks noChangeAspect="1"/>
            </p:cNvGrpSpPr>
            <p:nvPr/>
          </p:nvGrpSpPr>
          <p:grpSpPr>
            <a:xfrm>
              <a:off x="2033953" y="3266712"/>
              <a:ext cx="1090247" cy="720731"/>
              <a:chOff x="2079285" y="3266711"/>
              <a:chExt cx="1123967" cy="743022"/>
            </a:xfrm>
          </p:grpSpPr>
          <p:sp>
            <p:nvSpPr>
              <p:cNvPr id="118" name="Oval 5"/>
              <p:cNvSpPr/>
              <p:nvPr/>
            </p:nvSpPr>
            <p:spPr>
              <a:xfrm rot="306251">
                <a:off x="2309253" y="3443943"/>
                <a:ext cx="840066" cy="529471"/>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19" name="Oval 5"/>
              <p:cNvSpPr/>
              <p:nvPr/>
            </p:nvSpPr>
            <p:spPr>
              <a:xfrm>
                <a:off x="2128718" y="3266711"/>
                <a:ext cx="961882" cy="606248"/>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20" name="Oval 5"/>
              <p:cNvSpPr/>
              <p:nvPr/>
            </p:nvSpPr>
            <p:spPr>
              <a:xfrm>
                <a:off x="2592798" y="3294173"/>
                <a:ext cx="610454" cy="384753"/>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21" name="Oval 5"/>
              <p:cNvSpPr/>
              <p:nvPr/>
            </p:nvSpPr>
            <p:spPr>
              <a:xfrm>
                <a:off x="2079285" y="3624980"/>
                <a:ext cx="610454" cy="384753"/>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grpSp>
      <p:pic>
        <p:nvPicPr>
          <p:cNvPr id="109" name="Picture 108" descr="E:\websites\slidehunter\2012beew\psd\logo2012.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4512" y="6261152"/>
            <a:ext cx="1790700" cy="518361"/>
          </a:xfrm>
          <a:prstGeom prst="rect">
            <a:avLst/>
          </a:prstGeom>
          <a:noFill/>
          <a:effectLst>
            <a:outerShdw blurRad="50800" dist="254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3109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0000"/>
                <a:satMod val="300000"/>
              </a:schemeClr>
            </a:gs>
            <a:gs pos="100000">
              <a:schemeClr val="bg2">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Weather Forecast Template(°C) </a:t>
            </a:r>
            <a:endParaRPr lang="en-US" dirty="0"/>
          </a:p>
        </p:txBody>
      </p:sp>
      <p:sp>
        <p:nvSpPr>
          <p:cNvPr id="5" name="Rectangle 4"/>
          <p:cNvSpPr/>
          <p:nvPr/>
        </p:nvSpPr>
        <p:spPr>
          <a:xfrm>
            <a:off x="381000" y="1204867"/>
            <a:ext cx="8382000" cy="695356"/>
          </a:xfrm>
          <a:prstGeom prst="rect">
            <a:avLst/>
          </a:prstGeom>
          <a:gradFill flip="none" rotWithShape="1">
            <a:gsLst>
              <a:gs pos="0">
                <a:srgbClr val="002060"/>
              </a:gs>
              <a:gs pos="100000">
                <a:srgbClr val="0070C0"/>
              </a:gs>
            </a:gsLst>
            <a:lin ang="16200000" scaled="1"/>
            <a:tileRect/>
          </a:gra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44134" y="1290935"/>
            <a:ext cx="871841" cy="523220"/>
          </a:xfrm>
          <a:prstGeom prst="rect">
            <a:avLst/>
          </a:prstGeom>
          <a:noFill/>
        </p:spPr>
        <p:txBody>
          <a:bodyPr wrap="none" rtlCol="0">
            <a:spAutoFit/>
          </a:bodyPr>
          <a:lstStyle/>
          <a:p>
            <a:pPr algn="ctr"/>
            <a:r>
              <a:rPr lang="en-US" sz="2800" dirty="0" smtClean="0">
                <a:solidFill>
                  <a:srgbClr val="FFC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SAT</a:t>
            </a:r>
            <a:endParaRPr lang="en-US" sz="2800" dirty="0">
              <a:solidFill>
                <a:srgbClr val="FFC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9" name="Rectangle 8"/>
          <p:cNvSpPr/>
          <p:nvPr/>
        </p:nvSpPr>
        <p:spPr>
          <a:xfrm>
            <a:off x="381000" y="1900223"/>
            <a:ext cx="1197356" cy="1528777"/>
          </a:xfrm>
          <a:prstGeom prst="rect">
            <a:avLst/>
          </a:prstGeom>
          <a:solidFill>
            <a:srgbClr val="004376"/>
          </a:solidFill>
          <a:ln w="19050">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 name="Rectangle 9"/>
          <p:cNvSpPr/>
          <p:nvPr/>
        </p:nvSpPr>
        <p:spPr>
          <a:xfrm>
            <a:off x="1578356" y="1900223"/>
            <a:ext cx="1197864" cy="1528777"/>
          </a:xfrm>
          <a:prstGeom prst="rect">
            <a:avLst/>
          </a:prstGeom>
          <a:solidFill>
            <a:srgbClr val="004376"/>
          </a:solidFill>
          <a:ln w="19050">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 name="Rectangle 10"/>
          <p:cNvSpPr/>
          <p:nvPr/>
        </p:nvSpPr>
        <p:spPr>
          <a:xfrm>
            <a:off x="2775712" y="1900223"/>
            <a:ext cx="1197864" cy="1528777"/>
          </a:xfrm>
          <a:prstGeom prst="rect">
            <a:avLst/>
          </a:prstGeom>
          <a:solidFill>
            <a:srgbClr val="004376"/>
          </a:solidFill>
          <a:ln w="19050">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 name="Rectangle 11"/>
          <p:cNvSpPr/>
          <p:nvPr/>
        </p:nvSpPr>
        <p:spPr>
          <a:xfrm>
            <a:off x="3973068" y="1900223"/>
            <a:ext cx="1197864" cy="1528777"/>
          </a:xfrm>
          <a:prstGeom prst="rect">
            <a:avLst/>
          </a:prstGeom>
          <a:solidFill>
            <a:srgbClr val="004376"/>
          </a:solidFill>
          <a:ln w="19050">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Rectangle 12"/>
          <p:cNvSpPr/>
          <p:nvPr/>
        </p:nvSpPr>
        <p:spPr>
          <a:xfrm>
            <a:off x="5170424" y="1900223"/>
            <a:ext cx="1197864" cy="1528777"/>
          </a:xfrm>
          <a:prstGeom prst="rect">
            <a:avLst/>
          </a:prstGeom>
          <a:solidFill>
            <a:srgbClr val="004376"/>
          </a:solidFill>
          <a:ln w="19050">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Rectangle 13"/>
          <p:cNvSpPr/>
          <p:nvPr/>
        </p:nvSpPr>
        <p:spPr>
          <a:xfrm>
            <a:off x="6367780" y="1900223"/>
            <a:ext cx="1197864" cy="1528777"/>
          </a:xfrm>
          <a:prstGeom prst="rect">
            <a:avLst/>
          </a:prstGeom>
          <a:solidFill>
            <a:srgbClr val="004376"/>
          </a:solidFill>
          <a:ln w="19050">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Rectangle 14"/>
          <p:cNvSpPr/>
          <p:nvPr/>
        </p:nvSpPr>
        <p:spPr>
          <a:xfrm>
            <a:off x="7565644" y="1900223"/>
            <a:ext cx="1197356" cy="1528777"/>
          </a:xfrm>
          <a:prstGeom prst="rect">
            <a:avLst/>
          </a:prstGeom>
          <a:solidFill>
            <a:srgbClr val="004376"/>
          </a:solidFill>
          <a:ln w="19050">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 name="TextBox 17"/>
          <p:cNvSpPr txBox="1"/>
          <p:nvPr/>
        </p:nvSpPr>
        <p:spPr>
          <a:xfrm>
            <a:off x="1696856" y="1290935"/>
            <a:ext cx="962123" cy="523220"/>
          </a:xfrm>
          <a:prstGeom prst="rect">
            <a:avLst/>
          </a:prstGeom>
          <a:noFill/>
        </p:spPr>
        <p:txBody>
          <a:bodyPr wrap="none" rtlCol="0">
            <a:spAutoFit/>
          </a:bodyPr>
          <a:lstStyle/>
          <a:p>
            <a:pPr algn="ctr"/>
            <a:r>
              <a:rPr lang="en-US" sz="2800" dirty="0" smtClean="0">
                <a:solidFill>
                  <a:srgbClr val="FFC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SUN</a:t>
            </a:r>
            <a:endParaRPr lang="en-US" sz="2800" dirty="0">
              <a:solidFill>
                <a:srgbClr val="FFC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19" name="TextBox 18"/>
          <p:cNvSpPr txBox="1"/>
          <p:nvPr/>
        </p:nvSpPr>
        <p:spPr>
          <a:xfrm>
            <a:off x="2856248" y="1290935"/>
            <a:ext cx="1039067" cy="523220"/>
          </a:xfrm>
          <a:prstGeom prst="rect">
            <a:avLst/>
          </a:prstGeom>
          <a:noFill/>
        </p:spPr>
        <p:txBody>
          <a:bodyPr wrap="none" rtlCol="0">
            <a:spAutoFit/>
          </a:bodyPr>
          <a:lstStyle/>
          <a:p>
            <a:pPr algn="ctr"/>
            <a:r>
              <a:rPr lang="en-US" sz="28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MON</a:t>
            </a:r>
            <a:endParaRPr lang="en-US" sz="28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20" name="TextBox 19"/>
          <p:cNvSpPr txBox="1"/>
          <p:nvPr/>
        </p:nvSpPr>
        <p:spPr>
          <a:xfrm>
            <a:off x="4123801" y="1290935"/>
            <a:ext cx="896399" cy="523220"/>
          </a:xfrm>
          <a:prstGeom prst="rect">
            <a:avLst/>
          </a:prstGeom>
          <a:noFill/>
        </p:spPr>
        <p:txBody>
          <a:bodyPr wrap="none" rtlCol="0">
            <a:spAutoFit/>
          </a:bodyPr>
          <a:lstStyle/>
          <a:p>
            <a:pPr algn="ctr"/>
            <a:r>
              <a:rPr lang="en-US" sz="28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TUE</a:t>
            </a:r>
            <a:endParaRPr lang="en-US" sz="28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21" name="TextBox 20"/>
          <p:cNvSpPr txBox="1"/>
          <p:nvPr/>
        </p:nvSpPr>
        <p:spPr>
          <a:xfrm>
            <a:off x="5247926" y="1290935"/>
            <a:ext cx="1043876" cy="523220"/>
          </a:xfrm>
          <a:prstGeom prst="rect">
            <a:avLst/>
          </a:prstGeom>
          <a:noFill/>
        </p:spPr>
        <p:txBody>
          <a:bodyPr wrap="none" rtlCol="0">
            <a:spAutoFit/>
          </a:bodyPr>
          <a:lstStyle/>
          <a:p>
            <a:pPr algn="ctr"/>
            <a:r>
              <a:rPr lang="en-US" sz="28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WED</a:t>
            </a:r>
            <a:endParaRPr lang="en-US" sz="28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24" name="TextBox 23"/>
          <p:cNvSpPr txBox="1"/>
          <p:nvPr/>
        </p:nvSpPr>
        <p:spPr>
          <a:xfrm>
            <a:off x="6498689" y="1290935"/>
            <a:ext cx="938077" cy="523220"/>
          </a:xfrm>
          <a:prstGeom prst="rect">
            <a:avLst/>
          </a:prstGeom>
          <a:noFill/>
        </p:spPr>
        <p:txBody>
          <a:bodyPr wrap="none" rtlCol="0">
            <a:spAutoFit/>
          </a:bodyPr>
          <a:lstStyle/>
          <a:p>
            <a:pPr algn="ctr"/>
            <a:r>
              <a:rPr lang="en-US" sz="28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THU</a:t>
            </a:r>
            <a:endParaRPr lang="en-US" sz="28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25" name="TextBox 24"/>
          <p:cNvSpPr txBox="1"/>
          <p:nvPr/>
        </p:nvSpPr>
        <p:spPr>
          <a:xfrm>
            <a:off x="7761142" y="1290935"/>
            <a:ext cx="792205" cy="523220"/>
          </a:xfrm>
          <a:prstGeom prst="rect">
            <a:avLst/>
          </a:prstGeom>
          <a:noFill/>
        </p:spPr>
        <p:txBody>
          <a:bodyPr wrap="none" rtlCol="0">
            <a:spAutoFit/>
          </a:bodyPr>
          <a:lstStyle/>
          <a:p>
            <a:pPr algn="ctr"/>
            <a:r>
              <a:rPr lang="en-US" sz="28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FRI</a:t>
            </a:r>
            <a:endParaRPr lang="en-US" sz="28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27" name="Rectangle 26"/>
          <p:cNvSpPr/>
          <p:nvPr/>
        </p:nvSpPr>
        <p:spPr>
          <a:xfrm>
            <a:off x="381000" y="3429001"/>
            <a:ext cx="1197356" cy="1371600"/>
          </a:xfrm>
          <a:prstGeom prst="rect">
            <a:avLst/>
          </a:prstGeom>
          <a:gradFill flip="none" rotWithShape="1">
            <a:gsLst>
              <a:gs pos="0">
                <a:schemeClr val="tx1"/>
              </a:gs>
              <a:gs pos="100000">
                <a:schemeClr val="accent5">
                  <a:lumMod val="60000"/>
                  <a:lumOff val="40000"/>
                </a:schemeClr>
              </a:gs>
            </a:gsLst>
            <a:lin ang="18900000" scaled="1"/>
            <a:tileRect/>
          </a:gradFill>
          <a:ln w="19050">
            <a:solidFill>
              <a:schemeClr val="tx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latin typeface="Gill Sans MT Condensed" pitchFamily="34" charset="0"/>
              </a:rPr>
              <a:t>THUNDER, HEAVY RAIN</a:t>
            </a:r>
            <a:endParaRPr lang="en-US" sz="2400" dirty="0">
              <a:latin typeface="Gill Sans MT Condensed" pitchFamily="34" charset="0"/>
            </a:endParaRPr>
          </a:p>
        </p:txBody>
      </p:sp>
      <p:sp>
        <p:nvSpPr>
          <p:cNvPr id="28" name="Rectangle 27"/>
          <p:cNvSpPr/>
          <p:nvPr/>
        </p:nvSpPr>
        <p:spPr>
          <a:xfrm>
            <a:off x="1578356" y="3429001"/>
            <a:ext cx="1197864" cy="1371600"/>
          </a:xfrm>
          <a:prstGeom prst="rect">
            <a:avLst/>
          </a:prstGeom>
          <a:gradFill flip="none" rotWithShape="1">
            <a:gsLst>
              <a:gs pos="0">
                <a:schemeClr val="tx1"/>
              </a:gs>
              <a:gs pos="100000">
                <a:schemeClr val="accent5">
                  <a:lumMod val="60000"/>
                  <a:lumOff val="40000"/>
                </a:schemeClr>
              </a:gs>
            </a:gsLst>
            <a:lin ang="18900000" scaled="1"/>
            <a:tileRect/>
          </a:gradFill>
          <a:ln w="19050">
            <a:solidFill>
              <a:schemeClr val="tx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a:r>
              <a:rPr lang="en-US" sz="2400" dirty="0">
                <a:solidFill>
                  <a:prstClr val="black"/>
                </a:solidFill>
                <a:latin typeface="Gill Sans MT Condensed" pitchFamily="34" charset="0"/>
              </a:rPr>
              <a:t>SUNNY, </a:t>
            </a:r>
            <a:r>
              <a:rPr lang="en-US" sz="2400" dirty="0" smtClean="0">
                <a:solidFill>
                  <a:prstClr val="black"/>
                </a:solidFill>
                <a:latin typeface="Gill Sans MT Condensed" pitchFamily="34" charset="0"/>
              </a:rPr>
              <a:t>LIGHT SNOW</a:t>
            </a:r>
            <a:endParaRPr lang="en-US" sz="2400" dirty="0">
              <a:solidFill>
                <a:prstClr val="black"/>
              </a:solidFill>
              <a:latin typeface="Gill Sans MT Condensed" pitchFamily="34" charset="0"/>
            </a:endParaRPr>
          </a:p>
        </p:txBody>
      </p:sp>
      <p:sp>
        <p:nvSpPr>
          <p:cNvPr id="29" name="Rectangle 28"/>
          <p:cNvSpPr/>
          <p:nvPr/>
        </p:nvSpPr>
        <p:spPr>
          <a:xfrm>
            <a:off x="2775712" y="3429001"/>
            <a:ext cx="1197864" cy="1371600"/>
          </a:xfrm>
          <a:prstGeom prst="rect">
            <a:avLst/>
          </a:prstGeom>
          <a:gradFill flip="none" rotWithShape="1">
            <a:gsLst>
              <a:gs pos="0">
                <a:schemeClr val="tx1"/>
              </a:gs>
              <a:gs pos="100000">
                <a:schemeClr val="accent5">
                  <a:lumMod val="60000"/>
                  <a:lumOff val="40000"/>
                </a:schemeClr>
              </a:gs>
            </a:gsLst>
            <a:lin ang="18900000" scaled="1"/>
            <a:tileRect/>
          </a:gradFill>
          <a:ln w="19050">
            <a:solidFill>
              <a:schemeClr val="tx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a:r>
              <a:rPr lang="en-US" sz="2400" dirty="0" smtClean="0">
                <a:solidFill>
                  <a:prstClr val="black"/>
                </a:solidFill>
                <a:latin typeface="Gill Sans MT Condensed" pitchFamily="34" charset="0"/>
              </a:rPr>
              <a:t>CLOUDY, LIGHT RAIN</a:t>
            </a:r>
            <a:endParaRPr lang="en-US" sz="2400" dirty="0">
              <a:solidFill>
                <a:prstClr val="black"/>
              </a:solidFill>
              <a:latin typeface="Gill Sans MT Condensed" pitchFamily="34" charset="0"/>
            </a:endParaRPr>
          </a:p>
        </p:txBody>
      </p:sp>
      <p:sp>
        <p:nvSpPr>
          <p:cNvPr id="30" name="Rectangle 29"/>
          <p:cNvSpPr/>
          <p:nvPr/>
        </p:nvSpPr>
        <p:spPr>
          <a:xfrm>
            <a:off x="3973068" y="3429001"/>
            <a:ext cx="1197864" cy="1371600"/>
          </a:xfrm>
          <a:prstGeom prst="rect">
            <a:avLst/>
          </a:prstGeom>
          <a:gradFill flip="none" rotWithShape="1">
            <a:gsLst>
              <a:gs pos="0">
                <a:schemeClr val="tx1"/>
              </a:gs>
              <a:gs pos="100000">
                <a:schemeClr val="accent5">
                  <a:lumMod val="60000"/>
                  <a:lumOff val="40000"/>
                </a:schemeClr>
              </a:gs>
            </a:gsLst>
            <a:lin ang="18900000" scaled="1"/>
            <a:tileRect/>
          </a:gradFill>
          <a:ln w="19050">
            <a:solidFill>
              <a:schemeClr val="tx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a:r>
              <a:rPr lang="en-US" sz="2400" dirty="0" smtClean="0">
                <a:solidFill>
                  <a:prstClr val="black"/>
                </a:solidFill>
                <a:latin typeface="Gill Sans MT Condensed" pitchFamily="34" charset="0"/>
              </a:rPr>
              <a:t>HEAVY CLOUD</a:t>
            </a:r>
            <a:endParaRPr lang="en-US" sz="2400" dirty="0">
              <a:solidFill>
                <a:prstClr val="black"/>
              </a:solidFill>
              <a:latin typeface="Gill Sans MT Condensed" pitchFamily="34" charset="0"/>
            </a:endParaRPr>
          </a:p>
        </p:txBody>
      </p:sp>
      <p:sp>
        <p:nvSpPr>
          <p:cNvPr id="31" name="Rectangle 30"/>
          <p:cNvSpPr/>
          <p:nvPr/>
        </p:nvSpPr>
        <p:spPr>
          <a:xfrm>
            <a:off x="5170424" y="3429001"/>
            <a:ext cx="1197864" cy="1371600"/>
          </a:xfrm>
          <a:prstGeom prst="rect">
            <a:avLst/>
          </a:prstGeom>
          <a:gradFill flip="none" rotWithShape="1">
            <a:gsLst>
              <a:gs pos="0">
                <a:schemeClr val="tx1"/>
              </a:gs>
              <a:gs pos="100000">
                <a:schemeClr val="accent5">
                  <a:lumMod val="60000"/>
                  <a:lumOff val="40000"/>
                </a:schemeClr>
              </a:gs>
            </a:gsLst>
            <a:lin ang="18900000" scaled="1"/>
            <a:tileRect/>
          </a:gradFill>
          <a:ln w="19050">
            <a:solidFill>
              <a:schemeClr val="tx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a:r>
              <a:rPr lang="en-US" sz="2400" dirty="0" smtClean="0">
                <a:solidFill>
                  <a:prstClr val="black"/>
                </a:solidFill>
                <a:latin typeface="Gill Sans MT Condensed" pitchFamily="34" charset="0"/>
              </a:rPr>
              <a:t>FEW CLOUDS</a:t>
            </a:r>
            <a:endParaRPr lang="en-US" sz="2400" dirty="0">
              <a:solidFill>
                <a:prstClr val="black"/>
              </a:solidFill>
              <a:latin typeface="Gill Sans MT Condensed" pitchFamily="34" charset="0"/>
            </a:endParaRPr>
          </a:p>
        </p:txBody>
      </p:sp>
      <p:sp>
        <p:nvSpPr>
          <p:cNvPr id="32" name="Rectangle 31"/>
          <p:cNvSpPr/>
          <p:nvPr/>
        </p:nvSpPr>
        <p:spPr>
          <a:xfrm>
            <a:off x="6367780" y="3429001"/>
            <a:ext cx="1197864" cy="1371600"/>
          </a:xfrm>
          <a:prstGeom prst="rect">
            <a:avLst/>
          </a:prstGeom>
          <a:gradFill flip="none" rotWithShape="1">
            <a:gsLst>
              <a:gs pos="0">
                <a:schemeClr val="tx1"/>
              </a:gs>
              <a:gs pos="100000">
                <a:schemeClr val="accent5">
                  <a:lumMod val="60000"/>
                  <a:lumOff val="40000"/>
                </a:schemeClr>
              </a:gs>
            </a:gsLst>
            <a:lin ang="18900000" scaled="1"/>
            <a:tileRect/>
          </a:gradFill>
          <a:ln w="19050">
            <a:solidFill>
              <a:schemeClr val="tx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a:r>
              <a:rPr lang="en-US" sz="2400" dirty="0" smtClean="0">
                <a:solidFill>
                  <a:prstClr val="black"/>
                </a:solidFill>
                <a:latin typeface="Gill Sans MT Condensed" pitchFamily="34" charset="0"/>
              </a:rPr>
              <a:t>CLOUDY</a:t>
            </a:r>
            <a:endParaRPr lang="en-US" sz="2400" dirty="0">
              <a:solidFill>
                <a:prstClr val="black"/>
              </a:solidFill>
              <a:latin typeface="Gill Sans MT Condensed" pitchFamily="34" charset="0"/>
            </a:endParaRPr>
          </a:p>
        </p:txBody>
      </p:sp>
      <p:sp>
        <p:nvSpPr>
          <p:cNvPr id="33" name="Rectangle 32"/>
          <p:cNvSpPr/>
          <p:nvPr/>
        </p:nvSpPr>
        <p:spPr>
          <a:xfrm>
            <a:off x="7565644" y="3429001"/>
            <a:ext cx="1197356" cy="1371600"/>
          </a:xfrm>
          <a:prstGeom prst="rect">
            <a:avLst/>
          </a:prstGeom>
          <a:gradFill flip="none" rotWithShape="1">
            <a:gsLst>
              <a:gs pos="0">
                <a:schemeClr val="tx1"/>
              </a:gs>
              <a:gs pos="100000">
                <a:schemeClr val="accent5">
                  <a:lumMod val="60000"/>
                  <a:lumOff val="40000"/>
                </a:schemeClr>
              </a:gs>
            </a:gsLst>
            <a:lin ang="18900000" scaled="1"/>
            <a:tileRect/>
          </a:gradFill>
          <a:ln w="19050">
            <a:solidFill>
              <a:schemeClr val="tx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a:r>
              <a:rPr lang="en-US" sz="2400" dirty="0">
                <a:solidFill>
                  <a:schemeClr val="bg1">
                    <a:lumMod val="95000"/>
                    <a:lumOff val="5000"/>
                  </a:schemeClr>
                </a:solidFill>
                <a:latin typeface="Gill Sans MT Condensed" pitchFamily="34" charset="0"/>
              </a:rPr>
              <a:t>SUNNY, WARMER</a:t>
            </a:r>
          </a:p>
        </p:txBody>
      </p:sp>
      <p:sp>
        <p:nvSpPr>
          <p:cNvPr id="35" name="Rectangle 34"/>
          <p:cNvSpPr/>
          <p:nvPr/>
        </p:nvSpPr>
        <p:spPr>
          <a:xfrm>
            <a:off x="381000" y="4800601"/>
            <a:ext cx="1197356" cy="685800"/>
          </a:xfrm>
          <a:prstGeom prst="rect">
            <a:avLst/>
          </a:prstGeom>
          <a:gradFill flip="none" rotWithShape="1">
            <a:gsLst>
              <a:gs pos="0">
                <a:srgbClr val="004F8A"/>
              </a:gs>
              <a:gs pos="100000">
                <a:srgbClr val="002060"/>
              </a:gs>
            </a:gsLst>
            <a:lin ang="18900000" scaled="1"/>
            <a:tileRect/>
          </a:gradFill>
          <a:ln w="19050">
            <a:solidFill>
              <a:schemeClr val="bg1">
                <a:lumMod val="50000"/>
                <a:lumOff val="50000"/>
              </a:schemeClr>
            </a:solidFill>
          </a:ln>
        </p:spPr>
        <p:style>
          <a:lnRef idx="2">
            <a:schemeClr val="dk1"/>
          </a:lnRef>
          <a:fillRef idx="1">
            <a:schemeClr val="lt1"/>
          </a:fillRef>
          <a:effectRef idx="0">
            <a:schemeClr val="dk1"/>
          </a:effectRef>
          <a:fontRef idx="minor">
            <a:schemeClr val="dk1"/>
          </a:fontRef>
        </p:style>
        <p:txBody>
          <a:bodyPr bIns="0" rtlCol="0" anchor="ctr"/>
          <a:lstStyle/>
          <a:p>
            <a:pPr algn="ctr"/>
            <a:r>
              <a:rPr lang="en-US" sz="3000" dirty="0" smtClean="0">
                <a:solidFill>
                  <a:srgbClr val="FAA700"/>
                </a:solidFill>
                <a:effectLst>
                  <a:outerShdw blurRad="50800" dist="38100" dir="2700000" algn="tl" rotWithShape="0">
                    <a:prstClr val="black">
                      <a:alpha val="40000"/>
                    </a:prstClr>
                  </a:outerShdw>
                </a:effectLst>
                <a:latin typeface="Arial Black" pitchFamily="34" charset="0"/>
              </a:rPr>
              <a:t>28°C</a:t>
            </a:r>
            <a:endParaRPr lang="en-US" sz="3000" dirty="0">
              <a:solidFill>
                <a:srgbClr val="FAA700"/>
              </a:solidFill>
              <a:effectLst>
                <a:outerShdw blurRad="50800" dist="38100" dir="2700000" algn="tl" rotWithShape="0">
                  <a:prstClr val="black">
                    <a:alpha val="40000"/>
                  </a:prstClr>
                </a:outerShdw>
              </a:effectLst>
              <a:latin typeface="Arial Black" pitchFamily="34" charset="0"/>
            </a:endParaRPr>
          </a:p>
        </p:txBody>
      </p:sp>
      <p:sp>
        <p:nvSpPr>
          <p:cNvPr id="36" name="Rectangle 35"/>
          <p:cNvSpPr/>
          <p:nvPr/>
        </p:nvSpPr>
        <p:spPr>
          <a:xfrm>
            <a:off x="1578356" y="4800601"/>
            <a:ext cx="1197864" cy="685800"/>
          </a:xfrm>
          <a:prstGeom prst="rect">
            <a:avLst/>
          </a:prstGeom>
          <a:gradFill flip="none" rotWithShape="1">
            <a:gsLst>
              <a:gs pos="0">
                <a:srgbClr val="004F8A"/>
              </a:gs>
              <a:gs pos="100000">
                <a:srgbClr val="002060"/>
              </a:gs>
            </a:gsLst>
            <a:lin ang="18900000" scaled="1"/>
            <a:tileRect/>
          </a:gradFill>
          <a:ln w="19050">
            <a:solidFill>
              <a:schemeClr val="bg1">
                <a:lumMod val="50000"/>
                <a:lumOff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0" numCol="1" spcCol="0" rtlCol="0" fromWordArt="0" anchor="ctr" anchorCtr="0" forceAA="0" compatLnSpc="1">
            <a:prstTxWarp prst="textNoShape">
              <a:avLst/>
            </a:prstTxWarp>
            <a:noAutofit/>
          </a:bodyPr>
          <a:lstStyle/>
          <a:p>
            <a:pPr algn="ctr"/>
            <a:r>
              <a:rPr lang="en-US" sz="3000" dirty="0" smtClean="0">
                <a:solidFill>
                  <a:srgbClr val="FAA700"/>
                </a:solidFill>
                <a:effectLst>
                  <a:outerShdw blurRad="50800" dist="38100" dir="2700000" algn="tl" rotWithShape="0">
                    <a:prstClr val="black">
                      <a:alpha val="40000"/>
                    </a:prstClr>
                  </a:outerShdw>
                </a:effectLst>
                <a:latin typeface="Arial Black" pitchFamily="34" charset="0"/>
              </a:rPr>
              <a:t>27°C</a:t>
            </a:r>
            <a:endParaRPr lang="en-US" sz="3000" dirty="0">
              <a:solidFill>
                <a:srgbClr val="FAA700"/>
              </a:solidFill>
              <a:effectLst>
                <a:outerShdw blurRad="50800" dist="38100" dir="2700000" algn="tl" rotWithShape="0">
                  <a:prstClr val="black">
                    <a:alpha val="40000"/>
                  </a:prstClr>
                </a:outerShdw>
              </a:effectLst>
              <a:latin typeface="Arial Black" pitchFamily="34" charset="0"/>
            </a:endParaRPr>
          </a:p>
        </p:txBody>
      </p:sp>
      <p:sp>
        <p:nvSpPr>
          <p:cNvPr id="37" name="Rectangle 36"/>
          <p:cNvSpPr/>
          <p:nvPr/>
        </p:nvSpPr>
        <p:spPr>
          <a:xfrm>
            <a:off x="2775712" y="4800601"/>
            <a:ext cx="1197864" cy="685800"/>
          </a:xfrm>
          <a:prstGeom prst="rect">
            <a:avLst/>
          </a:prstGeom>
          <a:gradFill flip="none" rotWithShape="1">
            <a:gsLst>
              <a:gs pos="0">
                <a:srgbClr val="004F8A"/>
              </a:gs>
              <a:gs pos="100000">
                <a:srgbClr val="002060"/>
              </a:gs>
            </a:gsLst>
            <a:lin ang="18900000" scaled="1"/>
            <a:tileRect/>
          </a:gradFill>
          <a:ln w="19050">
            <a:solidFill>
              <a:schemeClr val="bg1">
                <a:lumMod val="50000"/>
                <a:lumOff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0" numCol="1" spcCol="0" rtlCol="0" fromWordArt="0" anchor="ctr" anchorCtr="0" forceAA="0" compatLnSpc="1">
            <a:prstTxWarp prst="textNoShape">
              <a:avLst/>
            </a:prstTxWarp>
            <a:noAutofit/>
          </a:bodyPr>
          <a:lstStyle/>
          <a:p>
            <a:pPr algn="ctr"/>
            <a:r>
              <a:rPr lang="en-US" sz="3000" dirty="0" smtClean="0">
                <a:solidFill>
                  <a:srgbClr val="FAA700"/>
                </a:solidFill>
                <a:effectLst>
                  <a:outerShdw blurRad="50800" dist="38100" dir="2700000" algn="tl" rotWithShape="0">
                    <a:prstClr val="black">
                      <a:alpha val="40000"/>
                    </a:prstClr>
                  </a:outerShdw>
                </a:effectLst>
                <a:latin typeface="Arial Black" pitchFamily="34" charset="0"/>
              </a:rPr>
              <a:t>29°C</a:t>
            </a:r>
            <a:endParaRPr lang="en-US" sz="3000" dirty="0">
              <a:solidFill>
                <a:srgbClr val="FAA700"/>
              </a:solidFill>
              <a:effectLst>
                <a:outerShdw blurRad="50800" dist="38100" dir="2700000" algn="tl" rotWithShape="0">
                  <a:prstClr val="black">
                    <a:alpha val="40000"/>
                  </a:prstClr>
                </a:outerShdw>
              </a:effectLst>
              <a:latin typeface="Arial Black" pitchFamily="34" charset="0"/>
            </a:endParaRPr>
          </a:p>
        </p:txBody>
      </p:sp>
      <p:sp>
        <p:nvSpPr>
          <p:cNvPr id="38" name="Rectangle 37"/>
          <p:cNvSpPr/>
          <p:nvPr/>
        </p:nvSpPr>
        <p:spPr>
          <a:xfrm>
            <a:off x="3973068" y="4800601"/>
            <a:ext cx="1197864" cy="685800"/>
          </a:xfrm>
          <a:prstGeom prst="rect">
            <a:avLst/>
          </a:prstGeom>
          <a:gradFill flip="none" rotWithShape="1">
            <a:gsLst>
              <a:gs pos="0">
                <a:srgbClr val="004F8A"/>
              </a:gs>
              <a:gs pos="100000">
                <a:srgbClr val="002060"/>
              </a:gs>
            </a:gsLst>
            <a:lin ang="18900000" scaled="1"/>
            <a:tileRect/>
          </a:gradFill>
          <a:ln w="19050">
            <a:solidFill>
              <a:schemeClr val="bg1">
                <a:lumMod val="50000"/>
                <a:lumOff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0" numCol="1" spcCol="0" rtlCol="0" fromWordArt="0" anchor="ctr" anchorCtr="0" forceAA="0" compatLnSpc="1">
            <a:prstTxWarp prst="textNoShape">
              <a:avLst/>
            </a:prstTxWarp>
            <a:noAutofit/>
          </a:bodyPr>
          <a:lstStyle/>
          <a:p>
            <a:pPr algn="ctr"/>
            <a:r>
              <a:rPr lang="en-US" sz="3000" dirty="0" smtClean="0">
                <a:solidFill>
                  <a:srgbClr val="FAA700"/>
                </a:solidFill>
                <a:effectLst>
                  <a:outerShdw blurRad="50800" dist="38100" dir="2700000" algn="tl" rotWithShape="0">
                    <a:prstClr val="black">
                      <a:alpha val="40000"/>
                    </a:prstClr>
                  </a:outerShdw>
                </a:effectLst>
                <a:latin typeface="Arial Black" pitchFamily="34" charset="0"/>
              </a:rPr>
              <a:t>31°C</a:t>
            </a:r>
            <a:endParaRPr lang="en-US" sz="3000" dirty="0">
              <a:solidFill>
                <a:srgbClr val="FAA700"/>
              </a:solidFill>
              <a:effectLst>
                <a:outerShdw blurRad="50800" dist="38100" dir="2700000" algn="tl" rotWithShape="0">
                  <a:prstClr val="black">
                    <a:alpha val="40000"/>
                  </a:prstClr>
                </a:outerShdw>
              </a:effectLst>
              <a:latin typeface="Arial Black" pitchFamily="34" charset="0"/>
            </a:endParaRPr>
          </a:p>
        </p:txBody>
      </p:sp>
      <p:sp>
        <p:nvSpPr>
          <p:cNvPr id="39" name="Rectangle 38"/>
          <p:cNvSpPr/>
          <p:nvPr/>
        </p:nvSpPr>
        <p:spPr>
          <a:xfrm>
            <a:off x="5170424" y="4800601"/>
            <a:ext cx="1197864" cy="685800"/>
          </a:xfrm>
          <a:prstGeom prst="rect">
            <a:avLst/>
          </a:prstGeom>
          <a:gradFill flip="none" rotWithShape="1">
            <a:gsLst>
              <a:gs pos="0">
                <a:srgbClr val="004F8A"/>
              </a:gs>
              <a:gs pos="100000">
                <a:srgbClr val="002060"/>
              </a:gs>
            </a:gsLst>
            <a:lin ang="18900000" scaled="1"/>
            <a:tileRect/>
          </a:gradFill>
          <a:ln w="19050">
            <a:solidFill>
              <a:schemeClr val="bg1">
                <a:lumMod val="50000"/>
                <a:lumOff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0" numCol="1" spcCol="0" rtlCol="0" fromWordArt="0" anchor="ctr" anchorCtr="0" forceAA="0" compatLnSpc="1">
            <a:prstTxWarp prst="textNoShape">
              <a:avLst/>
            </a:prstTxWarp>
            <a:noAutofit/>
          </a:bodyPr>
          <a:lstStyle/>
          <a:p>
            <a:pPr algn="ctr"/>
            <a:r>
              <a:rPr lang="en-US" sz="3000" dirty="0" smtClean="0">
                <a:solidFill>
                  <a:srgbClr val="FAA700"/>
                </a:solidFill>
                <a:effectLst>
                  <a:outerShdw blurRad="50800" dist="38100" dir="2700000" algn="tl" rotWithShape="0">
                    <a:prstClr val="black">
                      <a:alpha val="40000"/>
                    </a:prstClr>
                  </a:outerShdw>
                </a:effectLst>
                <a:latin typeface="Arial Black" pitchFamily="34" charset="0"/>
              </a:rPr>
              <a:t>30°C</a:t>
            </a:r>
            <a:endParaRPr lang="en-US" sz="3000" dirty="0">
              <a:solidFill>
                <a:srgbClr val="FAA700"/>
              </a:solidFill>
              <a:effectLst>
                <a:outerShdw blurRad="50800" dist="38100" dir="2700000" algn="tl" rotWithShape="0">
                  <a:prstClr val="black">
                    <a:alpha val="40000"/>
                  </a:prstClr>
                </a:outerShdw>
              </a:effectLst>
              <a:latin typeface="Arial Black" pitchFamily="34" charset="0"/>
            </a:endParaRPr>
          </a:p>
        </p:txBody>
      </p:sp>
      <p:sp>
        <p:nvSpPr>
          <p:cNvPr id="40" name="Rectangle 39"/>
          <p:cNvSpPr/>
          <p:nvPr/>
        </p:nvSpPr>
        <p:spPr>
          <a:xfrm>
            <a:off x="6367780" y="4800601"/>
            <a:ext cx="1197864" cy="685800"/>
          </a:xfrm>
          <a:prstGeom prst="rect">
            <a:avLst/>
          </a:prstGeom>
          <a:gradFill flip="none" rotWithShape="1">
            <a:gsLst>
              <a:gs pos="0">
                <a:srgbClr val="004F8A"/>
              </a:gs>
              <a:gs pos="100000">
                <a:srgbClr val="002060"/>
              </a:gs>
            </a:gsLst>
            <a:lin ang="18900000" scaled="1"/>
            <a:tileRect/>
          </a:gradFill>
          <a:ln w="19050">
            <a:solidFill>
              <a:schemeClr val="bg1">
                <a:lumMod val="50000"/>
                <a:lumOff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0" numCol="1" spcCol="0" rtlCol="0" fromWordArt="0" anchor="ctr" anchorCtr="0" forceAA="0" compatLnSpc="1">
            <a:prstTxWarp prst="textNoShape">
              <a:avLst/>
            </a:prstTxWarp>
            <a:noAutofit/>
          </a:bodyPr>
          <a:lstStyle/>
          <a:p>
            <a:pPr algn="ctr"/>
            <a:r>
              <a:rPr lang="en-US" sz="3000" dirty="0" smtClean="0">
                <a:solidFill>
                  <a:srgbClr val="FAA700"/>
                </a:solidFill>
                <a:effectLst>
                  <a:outerShdw blurRad="50800" dist="38100" dir="2700000" algn="tl" rotWithShape="0">
                    <a:prstClr val="black">
                      <a:alpha val="40000"/>
                    </a:prstClr>
                  </a:outerShdw>
                </a:effectLst>
                <a:latin typeface="Arial Black" pitchFamily="34" charset="0"/>
              </a:rPr>
              <a:t>33°C</a:t>
            </a:r>
            <a:endParaRPr lang="en-US" sz="3000" dirty="0">
              <a:solidFill>
                <a:srgbClr val="FAA700"/>
              </a:solidFill>
              <a:effectLst>
                <a:outerShdw blurRad="50800" dist="38100" dir="2700000" algn="tl" rotWithShape="0">
                  <a:prstClr val="black">
                    <a:alpha val="40000"/>
                  </a:prstClr>
                </a:outerShdw>
              </a:effectLst>
              <a:latin typeface="Arial Black" pitchFamily="34" charset="0"/>
            </a:endParaRPr>
          </a:p>
        </p:txBody>
      </p:sp>
      <p:sp>
        <p:nvSpPr>
          <p:cNvPr id="41" name="Rectangle 40"/>
          <p:cNvSpPr/>
          <p:nvPr/>
        </p:nvSpPr>
        <p:spPr>
          <a:xfrm>
            <a:off x="7565644" y="4800601"/>
            <a:ext cx="1197356" cy="685800"/>
          </a:xfrm>
          <a:prstGeom prst="rect">
            <a:avLst/>
          </a:prstGeom>
          <a:gradFill flip="none" rotWithShape="1">
            <a:gsLst>
              <a:gs pos="0">
                <a:srgbClr val="004F8A"/>
              </a:gs>
              <a:gs pos="100000">
                <a:srgbClr val="002060"/>
              </a:gs>
            </a:gsLst>
            <a:lin ang="18900000" scaled="1"/>
            <a:tileRect/>
          </a:gradFill>
          <a:ln w="19050">
            <a:solidFill>
              <a:schemeClr val="bg1">
                <a:lumMod val="50000"/>
                <a:lumOff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0" numCol="1" spcCol="0" rtlCol="0" fromWordArt="0" anchor="ctr" anchorCtr="0" forceAA="0" compatLnSpc="1">
            <a:prstTxWarp prst="textNoShape">
              <a:avLst/>
            </a:prstTxWarp>
            <a:noAutofit/>
          </a:bodyPr>
          <a:lstStyle/>
          <a:p>
            <a:pPr algn="ctr"/>
            <a:r>
              <a:rPr lang="en-US" sz="3000" dirty="0" smtClean="0">
                <a:solidFill>
                  <a:srgbClr val="FAA700"/>
                </a:solidFill>
                <a:effectLst>
                  <a:outerShdw blurRad="50800" dist="38100" dir="2700000" algn="tl" rotWithShape="0">
                    <a:prstClr val="black">
                      <a:alpha val="40000"/>
                    </a:prstClr>
                  </a:outerShdw>
                </a:effectLst>
                <a:latin typeface="Arial Black" pitchFamily="34" charset="0"/>
              </a:rPr>
              <a:t>35°C</a:t>
            </a:r>
            <a:endParaRPr lang="en-US" sz="3000" dirty="0">
              <a:solidFill>
                <a:srgbClr val="FAA700"/>
              </a:solidFill>
              <a:effectLst>
                <a:outerShdw blurRad="50800" dist="38100" dir="2700000" algn="tl" rotWithShape="0">
                  <a:prstClr val="black">
                    <a:alpha val="40000"/>
                  </a:prstClr>
                </a:outerShdw>
              </a:effectLst>
              <a:latin typeface="Arial Black" pitchFamily="34" charset="0"/>
            </a:endParaRPr>
          </a:p>
        </p:txBody>
      </p:sp>
      <p:sp>
        <p:nvSpPr>
          <p:cNvPr id="44" name="Rectangle 43"/>
          <p:cNvSpPr/>
          <p:nvPr/>
        </p:nvSpPr>
        <p:spPr>
          <a:xfrm>
            <a:off x="381000" y="5486401"/>
            <a:ext cx="1197356" cy="685800"/>
          </a:xfrm>
          <a:prstGeom prst="rect">
            <a:avLst/>
          </a:prstGeom>
          <a:gradFill flip="none" rotWithShape="1">
            <a:gsLst>
              <a:gs pos="0">
                <a:schemeClr val="bg1">
                  <a:lumMod val="75000"/>
                  <a:lumOff val="25000"/>
                </a:schemeClr>
              </a:gs>
              <a:gs pos="100000">
                <a:schemeClr val="bg1">
                  <a:lumMod val="95000"/>
                  <a:lumOff val="5000"/>
                </a:schemeClr>
              </a:gs>
            </a:gsLst>
            <a:lin ang="18900000" scaled="1"/>
            <a:tileRect/>
          </a:gradFill>
          <a:ln w="19050">
            <a:solidFill>
              <a:schemeClr val="bg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solidFill>
                  <a:schemeClr val="tx1">
                    <a:lumMod val="85000"/>
                  </a:schemeClr>
                </a:solidFill>
                <a:effectLst>
                  <a:outerShdw blurRad="50800" dist="38100" dir="2700000" algn="tl" rotWithShape="0">
                    <a:prstClr val="black">
                      <a:alpha val="40000"/>
                    </a:prstClr>
                  </a:outerShdw>
                </a:effectLst>
                <a:latin typeface="Arial Black" pitchFamily="34" charset="0"/>
              </a:rPr>
              <a:t>19°C</a:t>
            </a:r>
            <a:endParaRPr lang="en-US" sz="2800" dirty="0">
              <a:solidFill>
                <a:schemeClr val="tx1">
                  <a:lumMod val="85000"/>
                </a:schemeClr>
              </a:solidFill>
              <a:effectLst>
                <a:outerShdw blurRad="50800" dist="38100" dir="2700000" algn="tl" rotWithShape="0">
                  <a:prstClr val="black">
                    <a:alpha val="40000"/>
                  </a:prstClr>
                </a:outerShdw>
              </a:effectLst>
              <a:latin typeface="Arial Black" pitchFamily="34" charset="0"/>
            </a:endParaRPr>
          </a:p>
        </p:txBody>
      </p:sp>
      <p:sp>
        <p:nvSpPr>
          <p:cNvPr id="45" name="Rectangle 44"/>
          <p:cNvSpPr/>
          <p:nvPr/>
        </p:nvSpPr>
        <p:spPr>
          <a:xfrm>
            <a:off x="1578356" y="5486401"/>
            <a:ext cx="1197864" cy="685800"/>
          </a:xfrm>
          <a:prstGeom prst="rect">
            <a:avLst/>
          </a:prstGeom>
          <a:gradFill flip="none" rotWithShape="1">
            <a:gsLst>
              <a:gs pos="0">
                <a:schemeClr val="bg1">
                  <a:lumMod val="75000"/>
                  <a:lumOff val="25000"/>
                </a:schemeClr>
              </a:gs>
              <a:gs pos="100000">
                <a:schemeClr val="bg1">
                  <a:lumMod val="95000"/>
                  <a:lumOff val="5000"/>
                </a:schemeClr>
              </a:gs>
            </a:gsLst>
            <a:lin ang="18900000" scaled="1"/>
            <a:tileRect/>
          </a:gradFill>
          <a:ln w="19050">
            <a:solidFill>
              <a:schemeClr val="bg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solidFill>
                  <a:prstClr val="white">
                    <a:lumMod val="85000"/>
                  </a:prstClr>
                </a:solidFill>
                <a:effectLst>
                  <a:outerShdw blurRad="50800" dist="38100" dir="2700000" algn="tl" rotWithShape="0">
                    <a:prstClr val="black">
                      <a:alpha val="40000"/>
                    </a:prstClr>
                  </a:outerShdw>
                </a:effectLst>
                <a:latin typeface="Arial Black" pitchFamily="34" charset="0"/>
              </a:rPr>
              <a:t>22°C</a:t>
            </a:r>
            <a:endParaRPr lang="en-US" sz="1600" dirty="0">
              <a:latin typeface="Arial Black" pitchFamily="34" charset="0"/>
            </a:endParaRPr>
          </a:p>
        </p:txBody>
      </p:sp>
      <p:sp>
        <p:nvSpPr>
          <p:cNvPr id="46" name="Rectangle 45"/>
          <p:cNvSpPr/>
          <p:nvPr/>
        </p:nvSpPr>
        <p:spPr>
          <a:xfrm>
            <a:off x="2775712" y="5486401"/>
            <a:ext cx="1197864" cy="685800"/>
          </a:xfrm>
          <a:prstGeom prst="rect">
            <a:avLst/>
          </a:prstGeom>
          <a:gradFill flip="none" rotWithShape="1">
            <a:gsLst>
              <a:gs pos="0">
                <a:schemeClr val="bg1">
                  <a:lumMod val="75000"/>
                  <a:lumOff val="25000"/>
                </a:schemeClr>
              </a:gs>
              <a:gs pos="100000">
                <a:schemeClr val="bg1">
                  <a:lumMod val="95000"/>
                  <a:lumOff val="5000"/>
                </a:schemeClr>
              </a:gs>
            </a:gsLst>
            <a:lin ang="18900000" scaled="1"/>
            <a:tileRect/>
          </a:gradFill>
          <a:ln w="19050">
            <a:solidFill>
              <a:schemeClr val="bg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solidFill>
                  <a:prstClr val="white">
                    <a:lumMod val="85000"/>
                  </a:prstClr>
                </a:solidFill>
                <a:effectLst>
                  <a:outerShdw blurRad="50800" dist="38100" dir="2700000" algn="tl" rotWithShape="0">
                    <a:prstClr val="black">
                      <a:alpha val="40000"/>
                    </a:prstClr>
                  </a:outerShdw>
                </a:effectLst>
                <a:latin typeface="Arial Black" pitchFamily="34" charset="0"/>
              </a:rPr>
              <a:t>20°C</a:t>
            </a:r>
            <a:endParaRPr lang="en-US" sz="1600" dirty="0">
              <a:latin typeface="Arial Black" pitchFamily="34" charset="0"/>
            </a:endParaRPr>
          </a:p>
        </p:txBody>
      </p:sp>
      <p:sp>
        <p:nvSpPr>
          <p:cNvPr id="47" name="Rectangle 46"/>
          <p:cNvSpPr/>
          <p:nvPr/>
        </p:nvSpPr>
        <p:spPr>
          <a:xfrm>
            <a:off x="3973068" y="5486401"/>
            <a:ext cx="1197864" cy="685800"/>
          </a:xfrm>
          <a:prstGeom prst="rect">
            <a:avLst/>
          </a:prstGeom>
          <a:gradFill flip="none" rotWithShape="1">
            <a:gsLst>
              <a:gs pos="0">
                <a:schemeClr val="bg1">
                  <a:lumMod val="75000"/>
                  <a:lumOff val="25000"/>
                </a:schemeClr>
              </a:gs>
              <a:gs pos="100000">
                <a:schemeClr val="bg1">
                  <a:lumMod val="95000"/>
                  <a:lumOff val="5000"/>
                </a:schemeClr>
              </a:gs>
            </a:gsLst>
            <a:lin ang="18900000" scaled="1"/>
            <a:tileRect/>
          </a:gradFill>
          <a:ln w="19050">
            <a:solidFill>
              <a:schemeClr val="bg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solidFill>
                  <a:prstClr val="white">
                    <a:lumMod val="85000"/>
                  </a:prstClr>
                </a:solidFill>
                <a:effectLst>
                  <a:outerShdw blurRad="50800" dist="38100" dir="2700000" algn="tl" rotWithShape="0">
                    <a:prstClr val="black">
                      <a:alpha val="40000"/>
                    </a:prstClr>
                  </a:outerShdw>
                </a:effectLst>
                <a:latin typeface="Arial Black" pitchFamily="34" charset="0"/>
              </a:rPr>
              <a:t>21°C</a:t>
            </a:r>
            <a:endParaRPr lang="en-US" sz="1600" dirty="0">
              <a:latin typeface="Arial Black" pitchFamily="34" charset="0"/>
            </a:endParaRPr>
          </a:p>
        </p:txBody>
      </p:sp>
      <p:sp>
        <p:nvSpPr>
          <p:cNvPr id="48" name="Rectangle 47"/>
          <p:cNvSpPr/>
          <p:nvPr/>
        </p:nvSpPr>
        <p:spPr>
          <a:xfrm>
            <a:off x="5170424" y="5486401"/>
            <a:ext cx="1197864" cy="685800"/>
          </a:xfrm>
          <a:prstGeom prst="rect">
            <a:avLst/>
          </a:prstGeom>
          <a:gradFill flip="none" rotWithShape="1">
            <a:gsLst>
              <a:gs pos="0">
                <a:schemeClr val="bg1">
                  <a:lumMod val="75000"/>
                  <a:lumOff val="25000"/>
                </a:schemeClr>
              </a:gs>
              <a:gs pos="100000">
                <a:schemeClr val="bg1">
                  <a:lumMod val="95000"/>
                  <a:lumOff val="5000"/>
                </a:schemeClr>
              </a:gs>
            </a:gsLst>
            <a:lin ang="18900000" scaled="1"/>
            <a:tileRect/>
          </a:gradFill>
          <a:ln w="19050">
            <a:solidFill>
              <a:schemeClr val="bg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solidFill>
                  <a:prstClr val="white">
                    <a:lumMod val="85000"/>
                  </a:prstClr>
                </a:solidFill>
                <a:effectLst>
                  <a:outerShdw blurRad="50800" dist="38100" dir="2700000" algn="tl" rotWithShape="0">
                    <a:prstClr val="black">
                      <a:alpha val="40000"/>
                    </a:prstClr>
                  </a:outerShdw>
                </a:effectLst>
                <a:latin typeface="Arial Black" pitchFamily="34" charset="0"/>
              </a:rPr>
              <a:t>23°C</a:t>
            </a:r>
            <a:endParaRPr lang="en-US" sz="1600" dirty="0">
              <a:latin typeface="Arial Black" pitchFamily="34" charset="0"/>
            </a:endParaRPr>
          </a:p>
        </p:txBody>
      </p:sp>
      <p:sp>
        <p:nvSpPr>
          <p:cNvPr id="49" name="Rectangle 48"/>
          <p:cNvSpPr/>
          <p:nvPr/>
        </p:nvSpPr>
        <p:spPr>
          <a:xfrm>
            <a:off x="6367780" y="5486401"/>
            <a:ext cx="1197864" cy="685800"/>
          </a:xfrm>
          <a:prstGeom prst="rect">
            <a:avLst/>
          </a:prstGeom>
          <a:gradFill flip="none" rotWithShape="1">
            <a:gsLst>
              <a:gs pos="0">
                <a:schemeClr val="bg1">
                  <a:lumMod val="75000"/>
                  <a:lumOff val="25000"/>
                </a:schemeClr>
              </a:gs>
              <a:gs pos="100000">
                <a:schemeClr val="bg1">
                  <a:lumMod val="95000"/>
                  <a:lumOff val="5000"/>
                </a:schemeClr>
              </a:gs>
            </a:gsLst>
            <a:lin ang="18900000" scaled="1"/>
            <a:tileRect/>
          </a:gradFill>
          <a:ln w="19050">
            <a:solidFill>
              <a:schemeClr val="bg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solidFill>
                  <a:prstClr val="white">
                    <a:lumMod val="85000"/>
                  </a:prstClr>
                </a:solidFill>
                <a:effectLst>
                  <a:outerShdw blurRad="50800" dist="38100" dir="2700000" algn="tl" rotWithShape="0">
                    <a:prstClr val="black">
                      <a:alpha val="40000"/>
                    </a:prstClr>
                  </a:outerShdw>
                </a:effectLst>
                <a:latin typeface="Arial Black" pitchFamily="34" charset="0"/>
              </a:rPr>
              <a:t>24°C</a:t>
            </a:r>
            <a:endParaRPr lang="en-US" sz="1600" dirty="0">
              <a:latin typeface="Arial Black" pitchFamily="34" charset="0"/>
            </a:endParaRPr>
          </a:p>
        </p:txBody>
      </p:sp>
      <p:sp>
        <p:nvSpPr>
          <p:cNvPr id="50" name="Rectangle 49"/>
          <p:cNvSpPr/>
          <p:nvPr/>
        </p:nvSpPr>
        <p:spPr>
          <a:xfrm>
            <a:off x="7565644" y="5486401"/>
            <a:ext cx="1197356" cy="685800"/>
          </a:xfrm>
          <a:prstGeom prst="rect">
            <a:avLst/>
          </a:prstGeom>
          <a:gradFill flip="none" rotWithShape="1">
            <a:gsLst>
              <a:gs pos="0">
                <a:schemeClr val="bg1">
                  <a:lumMod val="75000"/>
                  <a:lumOff val="25000"/>
                </a:schemeClr>
              </a:gs>
              <a:gs pos="100000">
                <a:schemeClr val="bg1">
                  <a:lumMod val="95000"/>
                  <a:lumOff val="5000"/>
                </a:schemeClr>
              </a:gs>
            </a:gsLst>
            <a:lin ang="18900000" scaled="1"/>
            <a:tileRect/>
          </a:gradFill>
          <a:ln w="19050">
            <a:solidFill>
              <a:schemeClr val="bg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solidFill>
                  <a:prstClr val="white">
                    <a:lumMod val="85000"/>
                  </a:prstClr>
                </a:solidFill>
                <a:effectLst>
                  <a:outerShdw blurRad="50800" dist="38100" dir="2700000" algn="tl" rotWithShape="0">
                    <a:prstClr val="black">
                      <a:alpha val="40000"/>
                    </a:prstClr>
                  </a:outerShdw>
                </a:effectLst>
                <a:latin typeface="Arial Black" pitchFamily="34" charset="0"/>
              </a:rPr>
              <a:t>26°C</a:t>
            </a:r>
            <a:endParaRPr lang="en-US" sz="1600" dirty="0">
              <a:latin typeface="Arial Black" pitchFamily="34" charset="0"/>
            </a:endParaRPr>
          </a:p>
        </p:txBody>
      </p:sp>
      <p:grpSp>
        <p:nvGrpSpPr>
          <p:cNvPr id="68" name="Group 67"/>
          <p:cNvGrpSpPr/>
          <p:nvPr/>
        </p:nvGrpSpPr>
        <p:grpSpPr>
          <a:xfrm>
            <a:off x="413681" y="2061870"/>
            <a:ext cx="1123967" cy="1172254"/>
            <a:chOff x="413681" y="2061870"/>
            <a:chExt cx="1123967" cy="1172254"/>
          </a:xfrm>
        </p:grpSpPr>
        <p:sp>
          <p:nvSpPr>
            <p:cNvPr id="55" name="Oval 5"/>
            <p:cNvSpPr/>
            <p:nvPr/>
          </p:nvSpPr>
          <p:spPr>
            <a:xfrm rot="306251">
              <a:off x="643649" y="2239102"/>
              <a:ext cx="840066" cy="529471"/>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6" name="Oval 5"/>
            <p:cNvSpPr/>
            <p:nvPr/>
          </p:nvSpPr>
          <p:spPr>
            <a:xfrm>
              <a:off x="463114" y="2061870"/>
              <a:ext cx="961882" cy="606248"/>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7" name="Freeform 56"/>
            <p:cNvSpPr>
              <a:spLocks noChangeAspect="1"/>
            </p:cNvSpPr>
            <p:nvPr/>
          </p:nvSpPr>
          <p:spPr bwMode="auto">
            <a:xfrm rot="20477190" flipV="1">
              <a:off x="927031" y="2991705"/>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8" name="Freeform 57"/>
            <p:cNvSpPr>
              <a:spLocks noChangeAspect="1"/>
            </p:cNvSpPr>
            <p:nvPr/>
          </p:nvSpPr>
          <p:spPr bwMode="auto">
            <a:xfrm rot="20477190" flipV="1">
              <a:off x="1031976" y="3085305"/>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9" name="Freeform 58"/>
            <p:cNvSpPr>
              <a:spLocks noChangeAspect="1"/>
            </p:cNvSpPr>
            <p:nvPr/>
          </p:nvSpPr>
          <p:spPr bwMode="auto">
            <a:xfrm rot="20477190" flipV="1">
              <a:off x="1061222" y="2946248"/>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0" name="Freeform 59"/>
            <p:cNvSpPr>
              <a:spLocks noChangeAspect="1"/>
            </p:cNvSpPr>
            <p:nvPr/>
          </p:nvSpPr>
          <p:spPr bwMode="auto">
            <a:xfrm rot="20477190" flipV="1">
              <a:off x="806996" y="3054928"/>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1" name="Freeform 60"/>
            <p:cNvSpPr>
              <a:spLocks noChangeAspect="1"/>
            </p:cNvSpPr>
            <p:nvPr/>
          </p:nvSpPr>
          <p:spPr bwMode="auto">
            <a:xfrm rot="20477190" flipV="1">
              <a:off x="1170148" y="2937748"/>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2" name="Freeform 61"/>
            <p:cNvSpPr>
              <a:spLocks noChangeAspect="1"/>
            </p:cNvSpPr>
            <p:nvPr/>
          </p:nvSpPr>
          <p:spPr bwMode="auto">
            <a:xfrm rot="20477190" flipV="1">
              <a:off x="804497" y="2888774"/>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3" name="Freeform 62"/>
            <p:cNvSpPr>
              <a:spLocks noChangeAspect="1"/>
            </p:cNvSpPr>
            <p:nvPr/>
          </p:nvSpPr>
          <p:spPr bwMode="auto">
            <a:xfrm rot="20477190" flipV="1">
              <a:off x="943744" y="2811774"/>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4" name="Freeform 63"/>
            <p:cNvSpPr/>
            <p:nvPr/>
          </p:nvSpPr>
          <p:spPr>
            <a:xfrm>
              <a:off x="1144625" y="2379394"/>
              <a:ext cx="154362" cy="351132"/>
            </a:xfrm>
            <a:custGeom>
              <a:avLst/>
              <a:gdLst>
                <a:gd name="connsiteX0" fmla="*/ 97155 w 173355"/>
                <a:gd name="connsiteY0" fmla="*/ 0 h 514350"/>
                <a:gd name="connsiteX1" fmla="*/ 78105 w 173355"/>
                <a:gd name="connsiteY1" fmla="*/ 238125 h 514350"/>
                <a:gd name="connsiteX2" fmla="*/ 173355 w 173355"/>
                <a:gd name="connsiteY2" fmla="*/ 278130 h 514350"/>
                <a:gd name="connsiteX3" fmla="*/ 15240 w 173355"/>
                <a:gd name="connsiteY3" fmla="*/ 514350 h 514350"/>
                <a:gd name="connsiteX4" fmla="*/ 87630 w 173355"/>
                <a:gd name="connsiteY4" fmla="*/ 308610 h 514350"/>
                <a:gd name="connsiteX5" fmla="*/ 0 w 173355"/>
                <a:gd name="connsiteY5" fmla="*/ 285750 h 514350"/>
                <a:gd name="connsiteX6" fmla="*/ 55245 w 173355"/>
                <a:gd name="connsiteY6" fmla="*/ 120015 h 514350"/>
                <a:gd name="connsiteX7" fmla="*/ 97155 w 173355"/>
                <a:gd name="connsiteY7" fmla="*/ 0 h 514350"/>
                <a:gd name="connsiteX0" fmla="*/ 95250 w 173355"/>
                <a:gd name="connsiteY0" fmla="*/ 17145 h 394335"/>
                <a:gd name="connsiteX1" fmla="*/ 78105 w 173355"/>
                <a:gd name="connsiteY1" fmla="*/ 118110 h 394335"/>
                <a:gd name="connsiteX2" fmla="*/ 173355 w 173355"/>
                <a:gd name="connsiteY2" fmla="*/ 158115 h 394335"/>
                <a:gd name="connsiteX3" fmla="*/ 15240 w 173355"/>
                <a:gd name="connsiteY3" fmla="*/ 394335 h 394335"/>
                <a:gd name="connsiteX4" fmla="*/ 87630 w 173355"/>
                <a:gd name="connsiteY4" fmla="*/ 188595 h 394335"/>
                <a:gd name="connsiteX5" fmla="*/ 0 w 173355"/>
                <a:gd name="connsiteY5" fmla="*/ 165735 h 394335"/>
                <a:gd name="connsiteX6" fmla="*/ 55245 w 173355"/>
                <a:gd name="connsiteY6" fmla="*/ 0 h 394335"/>
                <a:gd name="connsiteX7" fmla="*/ 95250 w 173355"/>
                <a:gd name="connsiteY7" fmla="*/ 17145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355" h="394335">
                  <a:moveTo>
                    <a:pt x="95250" y="17145"/>
                  </a:moveTo>
                  <a:lnTo>
                    <a:pt x="78105" y="118110"/>
                  </a:lnTo>
                  <a:lnTo>
                    <a:pt x="173355" y="158115"/>
                  </a:lnTo>
                  <a:lnTo>
                    <a:pt x="15240" y="394335"/>
                  </a:lnTo>
                  <a:lnTo>
                    <a:pt x="87630" y="188595"/>
                  </a:lnTo>
                  <a:lnTo>
                    <a:pt x="0" y="165735"/>
                  </a:lnTo>
                  <a:lnTo>
                    <a:pt x="55245" y="0"/>
                  </a:lnTo>
                  <a:lnTo>
                    <a:pt x="95250" y="17145"/>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5"/>
            <p:cNvSpPr/>
            <p:nvPr/>
          </p:nvSpPr>
          <p:spPr>
            <a:xfrm>
              <a:off x="927194" y="2089332"/>
              <a:ext cx="610454" cy="384753"/>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6" name="Oval 5"/>
            <p:cNvSpPr/>
            <p:nvPr/>
          </p:nvSpPr>
          <p:spPr>
            <a:xfrm>
              <a:off x="413681" y="2420139"/>
              <a:ext cx="610454" cy="384753"/>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7" name="Freeform 66"/>
            <p:cNvSpPr/>
            <p:nvPr/>
          </p:nvSpPr>
          <p:spPr>
            <a:xfrm>
              <a:off x="794340" y="2517015"/>
              <a:ext cx="132854" cy="302207"/>
            </a:xfrm>
            <a:custGeom>
              <a:avLst/>
              <a:gdLst>
                <a:gd name="connsiteX0" fmla="*/ 97155 w 173355"/>
                <a:gd name="connsiteY0" fmla="*/ 0 h 514350"/>
                <a:gd name="connsiteX1" fmla="*/ 78105 w 173355"/>
                <a:gd name="connsiteY1" fmla="*/ 238125 h 514350"/>
                <a:gd name="connsiteX2" fmla="*/ 173355 w 173355"/>
                <a:gd name="connsiteY2" fmla="*/ 278130 h 514350"/>
                <a:gd name="connsiteX3" fmla="*/ 15240 w 173355"/>
                <a:gd name="connsiteY3" fmla="*/ 514350 h 514350"/>
                <a:gd name="connsiteX4" fmla="*/ 87630 w 173355"/>
                <a:gd name="connsiteY4" fmla="*/ 308610 h 514350"/>
                <a:gd name="connsiteX5" fmla="*/ 0 w 173355"/>
                <a:gd name="connsiteY5" fmla="*/ 285750 h 514350"/>
                <a:gd name="connsiteX6" fmla="*/ 55245 w 173355"/>
                <a:gd name="connsiteY6" fmla="*/ 120015 h 514350"/>
                <a:gd name="connsiteX7" fmla="*/ 97155 w 173355"/>
                <a:gd name="connsiteY7" fmla="*/ 0 h 514350"/>
                <a:gd name="connsiteX0" fmla="*/ 95250 w 173355"/>
                <a:gd name="connsiteY0" fmla="*/ 17145 h 394335"/>
                <a:gd name="connsiteX1" fmla="*/ 78105 w 173355"/>
                <a:gd name="connsiteY1" fmla="*/ 118110 h 394335"/>
                <a:gd name="connsiteX2" fmla="*/ 173355 w 173355"/>
                <a:gd name="connsiteY2" fmla="*/ 158115 h 394335"/>
                <a:gd name="connsiteX3" fmla="*/ 15240 w 173355"/>
                <a:gd name="connsiteY3" fmla="*/ 394335 h 394335"/>
                <a:gd name="connsiteX4" fmla="*/ 87630 w 173355"/>
                <a:gd name="connsiteY4" fmla="*/ 188595 h 394335"/>
                <a:gd name="connsiteX5" fmla="*/ 0 w 173355"/>
                <a:gd name="connsiteY5" fmla="*/ 165735 h 394335"/>
                <a:gd name="connsiteX6" fmla="*/ 55245 w 173355"/>
                <a:gd name="connsiteY6" fmla="*/ 0 h 394335"/>
                <a:gd name="connsiteX7" fmla="*/ 95250 w 173355"/>
                <a:gd name="connsiteY7" fmla="*/ 17145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355" h="394335">
                  <a:moveTo>
                    <a:pt x="95250" y="17145"/>
                  </a:moveTo>
                  <a:lnTo>
                    <a:pt x="78105" y="118110"/>
                  </a:lnTo>
                  <a:lnTo>
                    <a:pt x="173355" y="158115"/>
                  </a:lnTo>
                  <a:lnTo>
                    <a:pt x="15240" y="394335"/>
                  </a:lnTo>
                  <a:lnTo>
                    <a:pt x="87630" y="188595"/>
                  </a:lnTo>
                  <a:lnTo>
                    <a:pt x="0" y="165735"/>
                  </a:lnTo>
                  <a:lnTo>
                    <a:pt x="55245" y="0"/>
                  </a:lnTo>
                  <a:lnTo>
                    <a:pt x="95250" y="17145"/>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p:cNvGrpSpPr/>
          <p:nvPr/>
        </p:nvGrpSpPr>
        <p:grpSpPr>
          <a:xfrm>
            <a:off x="1612328" y="1997555"/>
            <a:ext cx="1102624" cy="1313829"/>
            <a:chOff x="2202837" y="1251115"/>
            <a:chExt cx="1102624" cy="1313829"/>
          </a:xfrm>
        </p:grpSpPr>
        <p:grpSp>
          <p:nvGrpSpPr>
            <p:cNvPr id="71" name="Group 70"/>
            <p:cNvGrpSpPr/>
            <p:nvPr/>
          </p:nvGrpSpPr>
          <p:grpSpPr>
            <a:xfrm>
              <a:off x="2202837" y="1251115"/>
              <a:ext cx="908377" cy="908377"/>
              <a:chOff x="381000" y="2438400"/>
              <a:chExt cx="3048000" cy="3048000"/>
            </a:xfrm>
          </p:grpSpPr>
          <p:sp>
            <p:nvSpPr>
              <p:cNvPr id="76" name="16-Point Star 75"/>
              <p:cNvSpPr/>
              <p:nvPr/>
            </p:nvSpPr>
            <p:spPr>
              <a:xfrm>
                <a:off x="381000" y="2438400"/>
                <a:ext cx="3048000" cy="3048000"/>
              </a:xfrm>
              <a:prstGeom prst="star16">
                <a:avLst>
                  <a:gd name="adj" fmla="val 30746"/>
                </a:avLst>
              </a:prstGeom>
              <a:gradFill flip="none" rotWithShape="1">
                <a:gsLst>
                  <a:gs pos="56000">
                    <a:srgbClr val="D98201"/>
                  </a:gs>
                  <a:gs pos="67000">
                    <a:srgbClr val="FFC0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838200" y="2895600"/>
                <a:ext cx="2133600" cy="2133600"/>
              </a:xfrm>
              <a:prstGeom prst="ellipse">
                <a:avLst/>
              </a:prstGeom>
              <a:gradFill flip="none" rotWithShape="1">
                <a:gsLst>
                  <a:gs pos="0">
                    <a:srgbClr val="FFFF00"/>
                  </a:gs>
                  <a:gs pos="100000">
                    <a:srgbClr val="FFAA01"/>
                  </a:gs>
                </a:gsLst>
                <a:path path="shape">
                  <a:fillToRect l="50000" t="50000" r="50000" b="50000"/>
                </a:path>
                <a:tileRect/>
              </a:gra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990600" y="3048000"/>
                <a:ext cx="1828800" cy="1828800"/>
              </a:xfrm>
              <a:prstGeom prst="ellipse">
                <a:avLst/>
              </a:prstGeom>
              <a:gradFill>
                <a:gsLst>
                  <a:gs pos="0">
                    <a:schemeClr val="tx1">
                      <a:alpha val="0"/>
                    </a:schemeClr>
                  </a:gs>
                  <a:gs pos="100000">
                    <a:schemeClr val="tx1">
                      <a:alpha val="28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Oval 5"/>
            <p:cNvSpPr/>
            <p:nvPr/>
          </p:nvSpPr>
          <p:spPr>
            <a:xfrm>
              <a:off x="2467601" y="1473674"/>
              <a:ext cx="837860" cy="528080"/>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3" name="TextBox 72"/>
            <p:cNvSpPr txBox="1"/>
            <p:nvPr/>
          </p:nvSpPr>
          <p:spPr>
            <a:xfrm>
              <a:off x="2417477" y="1894143"/>
              <a:ext cx="354584" cy="646331"/>
            </a:xfrm>
            <a:prstGeom prst="rect">
              <a:avLst/>
            </a:prstGeom>
            <a:noFill/>
          </p:spPr>
          <p:txBody>
            <a:bodyPr wrap="none" rtlCol="0">
              <a:spAutoFit/>
            </a:bodyPr>
            <a:lstStyle/>
            <a:p>
              <a:r>
                <a:rPr lang="en-US" sz="3600" dirty="0" smtClean="0"/>
                <a:t>*</a:t>
              </a:r>
              <a:endParaRPr lang="en-US" sz="3600" dirty="0"/>
            </a:p>
          </p:txBody>
        </p:sp>
        <p:sp>
          <p:nvSpPr>
            <p:cNvPr id="74" name="TextBox 73"/>
            <p:cNvSpPr txBox="1"/>
            <p:nvPr/>
          </p:nvSpPr>
          <p:spPr>
            <a:xfrm>
              <a:off x="2625846" y="1790870"/>
              <a:ext cx="354584" cy="646331"/>
            </a:xfrm>
            <a:prstGeom prst="rect">
              <a:avLst/>
            </a:prstGeom>
            <a:noFill/>
          </p:spPr>
          <p:txBody>
            <a:bodyPr wrap="none" rtlCol="0">
              <a:spAutoFit/>
            </a:bodyPr>
            <a:lstStyle/>
            <a:p>
              <a:r>
                <a:rPr lang="en-US" sz="3600" dirty="0" smtClean="0"/>
                <a:t>*</a:t>
              </a:r>
              <a:endParaRPr lang="en-US" sz="3600" dirty="0"/>
            </a:p>
          </p:txBody>
        </p:sp>
        <p:sp>
          <p:nvSpPr>
            <p:cNvPr id="75" name="TextBox 74"/>
            <p:cNvSpPr txBox="1"/>
            <p:nvPr/>
          </p:nvSpPr>
          <p:spPr>
            <a:xfrm>
              <a:off x="2775642" y="1918613"/>
              <a:ext cx="354584" cy="646331"/>
            </a:xfrm>
            <a:prstGeom prst="rect">
              <a:avLst/>
            </a:prstGeom>
            <a:noFill/>
          </p:spPr>
          <p:txBody>
            <a:bodyPr wrap="none" rtlCol="0">
              <a:spAutoFit/>
            </a:bodyPr>
            <a:lstStyle/>
            <a:p>
              <a:r>
                <a:rPr lang="en-US" sz="3600" dirty="0" smtClean="0"/>
                <a:t>*</a:t>
              </a:r>
              <a:endParaRPr lang="en-US" sz="3600" dirty="0"/>
            </a:p>
          </p:txBody>
        </p:sp>
      </p:grpSp>
      <p:grpSp>
        <p:nvGrpSpPr>
          <p:cNvPr id="79" name="Group 78"/>
          <p:cNvGrpSpPr/>
          <p:nvPr/>
        </p:nvGrpSpPr>
        <p:grpSpPr>
          <a:xfrm>
            <a:off x="2842600" y="2037880"/>
            <a:ext cx="1081103" cy="1065809"/>
            <a:chOff x="4283326" y="1399696"/>
            <a:chExt cx="1081103" cy="1065809"/>
          </a:xfrm>
        </p:grpSpPr>
        <p:grpSp>
          <p:nvGrpSpPr>
            <p:cNvPr id="80" name="Group 79"/>
            <p:cNvGrpSpPr/>
            <p:nvPr/>
          </p:nvGrpSpPr>
          <p:grpSpPr>
            <a:xfrm>
              <a:off x="4343400" y="1439553"/>
              <a:ext cx="908377" cy="908377"/>
              <a:chOff x="381000" y="2438400"/>
              <a:chExt cx="3048000" cy="3048000"/>
            </a:xfrm>
          </p:grpSpPr>
          <p:sp>
            <p:nvSpPr>
              <p:cNvPr id="92" name="16-Point Star 91"/>
              <p:cNvSpPr/>
              <p:nvPr/>
            </p:nvSpPr>
            <p:spPr>
              <a:xfrm>
                <a:off x="381000" y="2438400"/>
                <a:ext cx="3048000" cy="3048000"/>
              </a:xfrm>
              <a:prstGeom prst="star16">
                <a:avLst>
                  <a:gd name="adj" fmla="val 30746"/>
                </a:avLst>
              </a:prstGeom>
              <a:gradFill flip="none" rotWithShape="1">
                <a:gsLst>
                  <a:gs pos="56000">
                    <a:srgbClr val="D98201"/>
                  </a:gs>
                  <a:gs pos="67000">
                    <a:srgbClr val="FFC0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38200" y="2895600"/>
                <a:ext cx="2133600" cy="2133600"/>
              </a:xfrm>
              <a:prstGeom prst="ellipse">
                <a:avLst/>
              </a:prstGeom>
              <a:gradFill flip="none" rotWithShape="1">
                <a:gsLst>
                  <a:gs pos="0">
                    <a:srgbClr val="FFFF00"/>
                  </a:gs>
                  <a:gs pos="100000">
                    <a:srgbClr val="FFAA01"/>
                  </a:gs>
                </a:gsLst>
                <a:path path="shape">
                  <a:fillToRect l="50000" t="50000" r="50000" b="50000"/>
                </a:path>
                <a:tileRect/>
              </a:gra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990600" y="3048000"/>
                <a:ext cx="1828800" cy="1828800"/>
              </a:xfrm>
              <a:prstGeom prst="ellipse">
                <a:avLst/>
              </a:prstGeom>
              <a:gradFill>
                <a:gsLst>
                  <a:gs pos="0">
                    <a:schemeClr val="tx1">
                      <a:alpha val="0"/>
                    </a:schemeClr>
                  </a:gs>
                  <a:gs pos="100000">
                    <a:schemeClr val="tx1">
                      <a:alpha val="28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Oval 5"/>
            <p:cNvSpPr/>
            <p:nvPr/>
          </p:nvSpPr>
          <p:spPr>
            <a:xfrm>
              <a:off x="4289895" y="1399696"/>
              <a:ext cx="961882" cy="606248"/>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2" name="Oval 5"/>
            <p:cNvSpPr/>
            <p:nvPr/>
          </p:nvSpPr>
          <p:spPr>
            <a:xfrm>
              <a:off x="4753975" y="1427158"/>
              <a:ext cx="610454" cy="384753"/>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3" name="Oval 5"/>
            <p:cNvSpPr/>
            <p:nvPr/>
          </p:nvSpPr>
          <p:spPr>
            <a:xfrm>
              <a:off x="4283326" y="1743677"/>
              <a:ext cx="610454" cy="384753"/>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nvGrpSpPr>
            <p:cNvPr id="84" name="Group 83"/>
            <p:cNvGrpSpPr/>
            <p:nvPr/>
          </p:nvGrpSpPr>
          <p:grpSpPr>
            <a:xfrm>
              <a:off x="4676247" y="2136755"/>
              <a:ext cx="439274" cy="328750"/>
              <a:chOff x="1012089" y="4407504"/>
              <a:chExt cx="439274" cy="328750"/>
            </a:xfrm>
          </p:grpSpPr>
          <p:sp>
            <p:nvSpPr>
              <p:cNvPr id="85" name="Freeform 84"/>
              <p:cNvSpPr>
                <a:spLocks noChangeAspect="1"/>
              </p:cNvSpPr>
              <p:nvPr/>
            </p:nvSpPr>
            <p:spPr bwMode="auto">
              <a:xfrm rot="20477190" flipV="1">
                <a:off x="1134623" y="4587435"/>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7" name="Freeform 86"/>
              <p:cNvSpPr>
                <a:spLocks noChangeAspect="1"/>
              </p:cNvSpPr>
              <p:nvPr/>
            </p:nvSpPr>
            <p:spPr bwMode="auto">
              <a:xfrm rot="20477190" flipV="1">
                <a:off x="1268814" y="4541978"/>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9" name="Freeform 88"/>
              <p:cNvSpPr>
                <a:spLocks noChangeAspect="1"/>
              </p:cNvSpPr>
              <p:nvPr/>
            </p:nvSpPr>
            <p:spPr bwMode="auto">
              <a:xfrm rot="20477190" flipV="1">
                <a:off x="1377740" y="4533478"/>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90" name="Freeform 89"/>
              <p:cNvSpPr>
                <a:spLocks noChangeAspect="1"/>
              </p:cNvSpPr>
              <p:nvPr/>
            </p:nvSpPr>
            <p:spPr bwMode="auto">
              <a:xfrm rot="20477190" flipV="1">
                <a:off x="1012089" y="4484504"/>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91" name="Freeform 90"/>
              <p:cNvSpPr>
                <a:spLocks noChangeAspect="1"/>
              </p:cNvSpPr>
              <p:nvPr/>
            </p:nvSpPr>
            <p:spPr bwMode="auto">
              <a:xfrm rot="20477190" flipV="1">
                <a:off x="1151336" y="4407504"/>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grpSp>
        <p:nvGrpSpPr>
          <p:cNvPr id="95" name="Group 94"/>
          <p:cNvGrpSpPr/>
          <p:nvPr/>
        </p:nvGrpSpPr>
        <p:grpSpPr>
          <a:xfrm>
            <a:off x="3998588" y="2133600"/>
            <a:ext cx="1123967" cy="743022"/>
            <a:chOff x="5299060" y="1361836"/>
            <a:chExt cx="1123967" cy="743022"/>
          </a:xfrm>
        </p:grpSpPr>
        <p:sp>
          <p:nvSpPr>
            <p:cNvPr id="96" name="Oval 5"/>
            <p:cNvSpPr/>
            <p:nvPr/>
          </p:nvSpPr>
          <p:spPr>
            <a:xfrm>
              <a:off x="5348493" y="1361836"/>
              <a:ext cx="961882" cy="606248"/>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97" name="Oval 5"/>
            <p:cNvSpPr/>
            <p:nvPr/>
          </p:nvSpPr>
          <p:spPr>
            <a:xfrm>
              <a:off x="5812573" y="1389298"/>
              <a:ext cx="610454" cy="384753"/>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98" name="Oval 5"/>
            <p:cNvSpPr/>
            <p:nvPr/>
          </p:nvSpPr>
          <p:spPr>
            <a:xfrm>
              <a:off x="5299060" y="1720105"/>
              <a:ext cx="610454" cy="384753"/>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grpSp>
        <p:nvGrpSpPr>
          <p:cNvPr id="99" name="Group 98"/>
          <p:cNvGrpSpPr/>
          <p:nvPr/>
        </p:nvGrpSpPr>
        <p:grpSpPr>
          <a:xfrm>
            <a:off x="5214275" y="1989377"/>
            <a:ext cx="1096677" cy="1096677"/>
            <a:chOff x="3609943" y="2886078"/>
            <a:chExt cx="1096677" cy="1096677"/>
          </a:xfrm>
        </p:grpSpPr>
        <p:grpSp>
          <p:nvGrpSpPr>
            <p:cNvPr id="100" name="Group 99"/>
            <p:cNvGrpSpPr>
              <a:grpSpLocks noChangeAspect="1"/>
            </p:cNvGrpSpPr>
            <p:nvPr/>
          </p:nvGrpSpPr>
          <p:grpSpPr>
            <a:xfrm>
              <a:off x="3609943" y="2886078"/>
              <a:ext cx="1096677" cy="1096677"/>
              <a:chOff x="381000" y="2438400"/>
              <a:chExt cx="3048000" cy="3048000"/>
            </a:xfrm>
          </p:grpSpPr>
          <p:sp>
            <p:nvSpPr>
              <p:cNvPr id="102" name="16-Point Star 101"/>
              <p:cNvSpPr/>
              <p:nvPr/>
            </p:nvSpPr>
            <p:spPr>
              <a:xfrm>
                <a:off x="381000" y="2438400"/>
                <a:ext cx="3048000" cy="3048000"/>
              </a:xfrm>
              <a:prstGeom prst="star16">
                <a:avLst>
                  <a:gd name="adj" fmla="val 30746"/>
                </a:avLst>
              </a:prstGeom>
              <a:gradFill flip="none" rotWithShape="1">
                <a:gsLst>
                  <a:gs pos="56000">
                    <a:srgbClr val="D98201"/>
                  </a:gs>
                  <a:gs pos="67000">
                    <a:srgbClr val="FFC0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838200" y="2895600"/>
                <a:ext cx="2133600" cy="2133600"/>
              </a:xfrm>
              <a:prstGeom prst="ellipse">
                <a:avLst/>
              </a:prstGeom>
              <a:gradFill flip="none" rotWithShape="1">
                <a:gsLst>
                  <a:gs pos="0">
                    <a:srgbClr val="FFFF00"/>
                  </a:gs>
                  <a:gs pos="100000">
                    <a:srgbClr val="FFAA01"/>
                  </a:gs>
                </a:gsLst>
                <a:path path="shape">
                  <a:fillToRect l="50000" t="50000" r="50000" b="50000"/>
                </a:path>
                <a:tileRect/>
              </a:gra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990600" y="3048000"/>
                <a:ext cx="1828800" cy="1828800"/>
              </a:xfrm>
              <a:prstGeom prst="ellipse">
                <a:avLst/>
              </a:prstGeom>
              <a:gradFill>
                <a:gsLst>
                  <a:gs pos="0">
                    <a:schemeClr val="tx1">
                      <a:alpha val="0"/>
                    </a:schemeClr>
                  </a:gs>
                  <a:gs pos="100000">
                    <a:schemeClr val="tx1">
                      <a:alpha val="28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Oval 5"/>
            <p:cNvSpPr/>
            <p:nvPr/>
          </p:nvSpPr>
          <p:spPr>
            <a:xfrm rot="306251">
              <a:off x="4117091" y="3424179"/>
              <a:ext cx="552587" cy="348281"/>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grpSp>
        <p:nvGrpSpPr>
          <p:cNvPr id="105" name="Group 104"/>
          <p:cNvGrpSpPr/>
          <p:nvPr/>
        </p:nvGrpSpPr>
        <p:grpSpPr>
          <a:xfrm>
            <a:off x="7710133" y="2100252"/>
            <a:ext cx="908377" cy="908377"/>
            <a:chOff x="381000" y="2438400"/>
            <a:chExt cx="3048000" cy="3048000"/>
          </a:xfrm>
        </p:grpSpPr>
        <p:sp>
          <p:nvSpPr>
            <p:cNvPr id="106" name="16-Point Star 105"/>
            <p:cNvSpPr/>
            <p:nvPr/>
          </p:nvSpPr>
          <p:spPr>
            <a:xfrm>
              <a:off x="381000" y="2438400"/>
              <a:ext cx="3048000" cy="3048000"/>
            </a:xfrm>
            <a:prstGeom prst="star16">
              <a:avLst>
                <a:gd name="adj" fmla="val 30746"/>
              </a:avLst>
            </a:prstGeom>
            <a:gradFill flip="none" rotWithShape="1">
              <a:gsLst>
                <a:gs pos="56000">
                  <a:srgbClr val="D98201"/>
                </a:gs>
                <a:gs pos="67000">
                  <a:srgbClr val="FFC0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838200" y="2895600"/>
              <a:ext cx="2133600" cy="2133600"/>
            </a:xfrm>
            <a:prstGeom prst="ellipse">
              <a:avLst/>
            </a:prstGeom>
            <a:gradFill flip="none" rotWithShape="1">
              <a:gsLst>
                <a:gs pos="0">
                  <a:srgbClr val="FFFF00"/>
                </a:gs>
                <a:gs pos="100000">
                  <a:srgbClr val="FFAA01"/>
                </a:gs>
              </a:gsLst>
              <a:path path="shape">
                <a:fillToRect l="50000" t="50000" r="50000" b="50000"/>
              </a:path>
              <a:tileRect/>
            </a:gra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990600" y="3048000"/>
              <a:ext cx="1828800" cy="1828800"/>
            </a:xfrm>
            <a:prstGeom prst="ellipse">
              <a:avLst/>
            </a:prstGeom>
            <a:gradFill>
              <a:gsLst>
                <a:gs pos="0">
                  <a:schemeClr val="tx1">
                    <a:alpha val="0"/>
                  </a:schemeClr>
                </a:gs>
                <a:gs pos="100000">
                  <a:schemeClr val="tx1">
                    <a:alpha val="28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6413906" y="2032660"/>
            <a:ext cx="1107641" cy="1096677"/>
            <a:chOff x="2033953" y="2994710"/>
            <a:chExt cx="1107641" cy="1096677"/>
          </a:xfrm>
        </p:grpSpPr>
        <p:grpSp>
          <p:nvGrpSpPr>
            <p:cNvPr id="116" name="Group 115"/>
            <p:cNvGrpSpPr>
              <a:grpSpLocks noChangeAspect="1"/>
            </p:cNvGrpSpPr>
            <p:nvPr/>
          </p:nvGrpSpPr>
          <p:grpSpPr>
            <a:xfrm>
              <a:off x="2044917" y="2994710"/>
              <a:ext cx="1096677" cy="1096677"/>
              <a:chOff x="381000" y="2438400"/>
              <a:chExt cx="3048000" cy="3048000"/>
            </a:xfrm>
          </p:grpSpPr>
          <p:sp>
            <p:nvSpPr>
              <p:cNvPr id="122" name="16-Point Star 121"/>
              <p:cNvSpPr/>
              <p:nvPr/>
            </p:nvSpPr>
            <p:spPr>
              <a:xfrm>
                <a:off x="381000" y="2438400"/>
                <a:ext cx="3048000" cy="3048000"/>
              </a:xfrm>
              <a:prstGeom prst="star16">
                <a:avLst>
                  <a:gd name="adj" fmla="val 30746"/>
                </a:avLst>
              </a:prstGeom>
              <a:gradFill flip="none" rotWithShape="1">
                <a:gsLst>
                  <a:gs pos="56000">
                    <a:srgbClr val="D98201"/>
                  </a:gs>
                  <a:gs pos="67000">
                    <a:srgbClr val="FFC0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838200" y="2895600"/>
                <a:ext cx="2133600" cy="2133600"/>
              </a:xfrm>
              <a:prstGeom prst="ellipse">
                <a:avLst/>
              </a:prstGeom>
              <a:gradFill flip="none" rotWithShape="1">
                <a:gsLst>
                  <a:gs pos="0">
                    <a:srgbClr val="FFFF00"/>
                  </a:gs>
                  <a:gs pos="100000">
                    <a:srgbClr val="FFAA01"/>
                  </a:gs>
                </a:gsLst>
                <a:path path="shape">
                  <a:fillToRect l="50000" t="50000" r="50000" b="50000"/>
                </a:path>
                <a:tileRect/>
              </a:gra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990600" y="3048000"/>
                <a:ext cx="1828800" cy="1828800"/>
              </a:xfrm>
              <a:prstGeom prst="ellipse">
                <a:avLst/>
              </a:prstGeom>
              <a:gradFill>
                <a:gsLst>
                  <a:gs pos="0">
                    <a:schemeClr val="tx1">
                      <a:alpha val="0"/>
                    </a:schemeClr>
                  </a:gs>
                  <a:gs pos="100000">
                    <a:schemeClr val="tx1">
                      <a:alpha val="28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116"/>
            <p:cNvGrpSpPr>
              <a:grpSpLocks noChangeAspect="1"/>
            </p:cNvGrpSpPr>
            <p:nvPr/>
          </p:nvGrpSpPr>
          <p:grpSpPr>
            <a:xfrm>
              <a:off x="2033953" y="3266712"/>
              <a:ext cx="1090247" cy="720731"/>
              <a:chOff x="2079285" y="3266711"/>
              <a:chExt cx="1123967" cy="743022"/>
            </a:xfrm>
          </p:grpSpPr>
          <p:sp>
            <p:nvSpPr>
              <p:cNvPr id="118" name="Oval 5"/>
              <p:cNvSpPr/>
              <p:nvPr/>
            </p:nvSpPr>
            <p:spPr>
              <a:xfrm rot="306251">
                <a:off x="2309253" y="3443943"/>
                <a:ext cx="840066" cy="529471"/>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19" name="Oval 5"/>
              <p:cNvSpPr/>
              <p:nvPr/>
            </p:nvSpPr>
            <p:spPr>
              <a:xfrm>
                <a:off x="2128718" y="3266711"/>
                <a:ext cx="961882" cy="606248"/>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20" name="Oval 5"/>
              <p:cNvSpPr/>
              <p:nvPr/>
            </p:nvSpPr>
            <p:spPr>
              <a:xfrm>
                <a:off x="2592798" y="3294173"/>
                <a:ext cx="610454" cy="384753"/>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21" name="Oval 5"/>
              <p:cNvSpPr/>
              <p:nvPr/>
            </p:nvSpPr>
            <p:spPr>
              <a:xfrm>
                <a:off x="2079285" y="3624980"/>
                <a:ext cx="610454" cy="384753"/>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737117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Day Weather Report</a:t>
            </a:r>
            <a:endParaRPr lang="en-US" dirty="0"/>
          </a:p>
        </p:txBody>
      </p:sp>
      <p:grpSp>
        <p:nvGrpSpPr>
          <p:cNvPr id="3" name="Group 2"/>
          <p:cNvGrpSpPr/>
          <p:nvPr/>
        </p:nvGrpSpPr>
        <p:grpSpPr>
          <a:xfrm>
            <a:off x="2603594" y="1883082"/>
            <a:ext cx="1704941" cy="1704941"/>
            <a:chOff x="3609943" y="2886078"/>
            <a:chExt cx="1096677" cy="1096677"/>
          </a:xfrm>
        </p:grpSpPr>
        <p:grpSp>
          <p:nvGrpSpPr>
            <p:cNvPr id="4" name="Group 3"/>
            <p:cNvGrpSpPr>
              <a:grpSpLocks noChangeAspect="1"/>
            </p:cNvGrpSpPr>
            <p:nvPr/>
          </p:nvGrpSpPr>
          <p:grpSpPr>
            <a:xfrm>
              <a:off x="3609943" y="2886078"/>
              <a:ext cx="1096677" cy="1096677"/>
              <a:chOff x="381000" y="2438400"/>
              <a:chExt cx="3048000" cy="3048000"/>
            </a:xfrm>
          </p:grpSpPr>
          <p:sp>
            <p:nvSpPr>
              <p:cNvPr id="6" name="16-Point Star 5"/>
              <p:cNvSpPr/>
              <p:nvPr/>
            </p:nvSpPr>
            <p:spPr>
              <a:xfrm>
                <a:off x="381000" y="2438400"/>
                <a:ext cx="3048000" cy="3048000"/>
              </a:xfrm>
              <a:prstGeom prst="star16">
                <a:avLst>
                  <a:gd name="adj" fmla="val 30746"/>
                </a:avLst>
              </a:prstGeom>
              <a:gradFill flip="none" rotWithShape="1">
                <a:gsLst>
                  <a:gs pos="56000">
                    <a:srgbClr val="D98201"/>
                  </a:gs>
                  <a:gs pos="67000">
                    <a:srgbClr val="FFC0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38200" y="2895600"/>
                <a:ext cx="2133600" cy="2133600"/>
              </a:xfrm>
              <a:prstGeom prst="ellipse">
                <a:avLst/>
              </a:prstGeom>
              <a:gradFill flip="none" rotWithShape="1">
                <a:gsLst>
                  <a:gs pos="0">
                    <a:srgbClr val="FFFF00"/>
                  </a:gs>
                  <a:gs pos="100000">
                    <a:srgbClr val="FFAA01"/>
                  </a:gs>
                </a:gsLst>
                <a:path path="shape">
                  <a:fillToRect l="50000" t="50000" r="50000" b="50000"/>
                </a:path>
                <a:tileRect/>
              </a:gra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990600" y="3048000"/>
                <a:ext cx="1828800" cy="1828800"/>
              </a:xfrm>
              <a:prstGeom prst="ellipse">
                <a:avLst/>
              </a:prstGeom>
              <a:gradFill>
                <a:gsLst>
                  <a:gs pos="0">
                    <a:schemeClr val="tx1">
                      <a:alpha val="0"/>
                    </a:schemeClr>
                  </a:gs>
                  <a:gs pos="100000">
                    <a:schemeClr val="tx1">
                      <a:alpha val="28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Oval 5"/>
            <p:cNvSpPr/>
            <p:nvPr/>
          </p:nvSpPr>
          <p:spPr>
            <a:xfrm rot="306251">
              <a:off x="3896736" y="3302390"/>
              <a:ext cx="733416" cy="462253"/>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1600200" y="1524000"/>
            <a:ext cx="864051" cy="2951938"/>
            <a:chOff x="498144" y="1964030"/>
            <a:chExt cx="1319324" cy="4507330"/>
          </a:xfrm>
        </p:grpSpPr>
        <p:sp>
          <p:nvSpPr>
            <p:cNvPr id="10" name="Oval 9"/>
            <p:cNvSpPr/>
            <p:nvPr/>
          </p:nvSpPr>
          <p:spPr>
            <a:xfrm>
              <a:off x="498144" y="5977971"/>
              <a:ext cx="1319324" cy="493389"/>
            </a:xfrm>
            <a:prstGeom prst="ellipse">
              <a:avLst/>
            </a:prstGeom>
            <a:gradFill flip="none" rotWithShape="1">
              <a:gsLst>
                <a:gs pos="0">
                  <a:schemeClr val="bg1">
                    <a:lumMod val="85000"/>
                    <a:lumOff val="15000"/>
                  </a:scheme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11" name="Rounded Rectangle 5"/>
            <p:cNvSpPr/>
            <p:nvPr/>
          </p:nvSpPr>
          <p:spPr>
            <a:xfrm>
              <a:off x="705406" y="1964030"/>
              <a:ext cx="937619" cy="4286260"/>
            </a:xfrm>
            <a:custGeom>
              <a:avLst/>
              <a:gdLst/>
              <a:ahLst/>
              <a:cxnLst/>
              <a:rect l="l" t="t" r="r" b="b"/>
              <a:pathLst>
                <a:path w="1066800" h="4876800">
                  <a:moveTo>
                    <a:pt x="533400" y="0"/>
                  </a:moveTo>
                  <a:cubicBezTo>
                    <a:pt x="680694" y="0"/>
                    <a:pt x="800100" y="119406"/>
                    <a:pt x="800100" y="266700"/>
                  </a:cubicBezTo>
                  <a:lnTo>
                    <a:pt x="800100" y="3883983"/>
                  </a:lnTo>
                  <a:cubicBezTo>
                    <a:pt x="960046" y="3974410"/>
                    <a:pt x="1066800" y="4146438"/>
                    <a:pt x="1066800" y="4343400"/>
                  </a:cubicBezTo>
                  <a:cubicBezTo>
                    <a:pt x="1066800" y="4637989"/>
                    <a:pt x="827989" y="4876800"/>
                    <a:pt x="533400" y="4876800"/>
                  </a:cubicBezTo>
                  <a:cubicBezTo>
                    <a:pt x="238811" y="4876800"/>
                    <a:pt x="0" y="4637989"/>
                    <a:pt x="0" y="4343400"/>
                  </a:cubicBezTo>
                  <a:cubicBezTo>
                    <a:pt x="0" y="4146438"/>
                    <a:pt x="106754" y="3974410"/>
                    <a:pt x="266700" y="3883983"/>
                  </a:cubicBezTo>
                  <a:lnTo>
                    <a:pt x="266700" y="266700"/>
                  </a:lnTo>
                  <a:cubicBezTo>
                    <a:pt x="266700" y="119406"/>
                    <a:pt x="386106" y="0"/>
                    <a:pt x="533400" y="0"/>
                  </a:cubicBezTo>
                  <a:close/>
                </a:path>
              </a:pathLst>
            </a:custGeom>
            <a:gradFill flip="none" rotWithShape="1">
              <a:gsLst>
                <a:gs pos="31000">
                  <a:sysClr val="window" lastClr="FFFFFF"/>
                </a:gs>
                <a:gs pos="52000">
                  <a:sysClr val="window" lastClr="FFFFFF">
                    <a:lumMod val="95000"/>
                  </a:sysClr>
                </a:gs>
                <a:gs pos="73000">
                  <a:sysClr val="window" lastClr="FFFFFF">
                    <a:lumMod val="75000"/>
                  </a:sysClr>
                </a:gs>
              </a:gsLst>
              <a:lin ang="0" scaled="1"/>
              <a:tileRect/>
            </a:gradFill>
            <a:ln w="12700" cap="flat" cmpd="sng" algn="ctr">
              <a:solidFill>
                <a:sysClr val="windowText" lastClr="000000">
                  <a:lumMod val="50000"/>
                  <a:lumOff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2" name="Rounded Rectangle 11"/>
            <p:cNvSpPr/>
            <p:nvPr/>
          </p:nvSpPr>
          <p:spPr>
            <a:xfrm>
              <a:off x="1065719" y="4016392"/>
              <a:ext cx="216992" cy="1869645"/>
            </a:xfrm>
            <a:prstGeom prst="roundRect">
              <a:avLst>
                <a:gd name="adj" fmla="val 50000"/>
              </a:avLst>
            </a:prstGeom>
            <a:gradFill flip="none" rotWithShape="1">
              <a:gsLst>
                <a:gs pos="100000">
                  <a:srgbClr val="FF0000"/>
                </a:gs>
                <a:gs pos="0">
                  <a:srgbClr val="C00000"/>
                </a:gs>
              </a:gsLst>
              <a:lin ang="0" scaled="1"/>
              <a:tileRect/>
            </a:gra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13" name="Group 12"/>
            <p:cNvGrpSpPr/>
            <p:nvPr/>
          </p:nvGrpSpPr>
          <p:grpSpPr>
            <a:xfrm>
              <a:off x="812560" y="5419830"/>
              <a:ext cx="723306" cy="723306"/>
              <a:chOff x="6019798" y="3276601"/>
              <a:chExt cx="533400" cy="533400"/>
            </a:xfrm>
            <a:effectLst>
              <a:outerShdw blurRad="50800" dist="38100" dir="5400000" algn="t" rotWithShape="0">
                <a:sysClr val="window" lastClr="FFFFFF">
                  <a:alpha val="40000"/>
                </a:sysClr>
              </a:outerShdw>
            </a:effectLst>
          </p:grpSpPr>
          <p:sp>
            <p:nvSpPr>
              <p:cNvPr id="14" name="Oval 13"/>
              <p:cNvSpPr/>
              <p:nvPr/>
            </p:nvSpPr>
            <p:spPr>
              <a:xfrm>
                <a:off x="6019798" y="3276601"/>
                <a:ext cx="533400" cy="533400"/>
              </a:xfrm>
              <a:prstGeom prst="ellipse">
                <a:avLst/>
              </a:prstGeom>
              <a:gradFill>
                <a:gsLst>
                  <a:gs pos="46000">
                    <a:srgbClr val="C00000"/>
                  </a:gs>
                  <a:gs pos="70000">
                    <a:srgbClr val="E30000"/>
                  </a:gs>
                  <a:gs pos="100000">
                    <a:srgbClr val="FF4F4F"/>
                  </a:gs>
                </a:gsLst>
                <a:lin ang="5400000" scaled="1"/>
              </a:gradFill>
              <a:ln w="12700" cap="flat" cmpd="sng" algn="ctr">
                <a:solidFill>
                  <a:srgbClr val="76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5" name="Oval 14"/>
              <p:cNvSpPr/>
              <p:nvPr/>
            </p:nvSpPr>
            <p:spPr>
              <a:xfrm>
                <a:off x="6076474" y="3294184"/>
                <a:ext cx="420053" cy="369339"/>
              </a:xfrm>
              <a:prstGeom prst="ellipse">
                <a:avLst/>
              </a:prstGeom>
              <a:gradFill>
                <a:gsLst>
                  <a:gs pos="0">
                    <a:sysClr val="window" lastClr="FFFFFF">
                      <a:lumMod val="100000"/>
                      <a:alpha val="65000"/>
                    </a:sysClr>
                  </a:gs>
                  <a:gs pos="100000">
                    <a:sysClr val="window" lastClr="FFFFFF">
                      <a:alpha val="15000"/>
                    </a:sysClr>
                  </a:gs>
                </a:gsLst>
                <a:lin ang="5400000" scaled="1"/>
              </a:gra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sp>
        <p:nvSpPr>
          <p:cNvPr id="16" name="Rectangle 15"/>
          <p:cNvSpPr/>
          <p:nvPr/>
        </p:nvSpPr>
        <p:spPr>
          <a:xfrm>
            <a:off x="2822682" y="3733800"/>
            <a:ext cx="1144865" cy="584775"/>
          </a:xfrm>
          <a:prstGeom prst="rect">
            <a:avLst/>
          </a:prstGeom>
        </p:spPr>
        <p:txBody>
          <a:bodyPr wrap="none">
            <a:spAutoFit/>
          </a:bodyPr>
          <a:lstStyle/>
          <a:p>
            <a:r>
              <a:rPr lang="en-US" sz="3200" b="1" dirty="0">
                <a:solidFill>
                  <a:srgbClr val="FFFF00"/>
                </a:solidFill>
                <a:effectLst>
                  <a:outerShdw blurRad="50800" dist="38100" dir="2700000" algn="tl" rotWithShape="0">
                    <a:prstClr val="black">
                      <a:alpha val="40000"/>
                    </a:prstClr>
                  </a:outerShdw>
                </a:effectLst>
                <a:latin typeface="+mj-lt"/>
              </a:rPr>
              <a:t>63°F</a:t>
            </a:r>
            <a:endParaRPr lang="en-US" b="1" dirty="0">
              <a:solidFill>
                <a:srgbClr val="FFFF00"/>
              </a:solidFill>
              <a:latin typeface="+mj-lt"/>
            </a:endParaRPr>
          </a:p>
        </p:txBody>
      </p:sp>
      <p:sp>
        <p:nvSpPr>
          <p:cNvPr id="17" name="Rectangle 16"/>
          <p:cNvSpPr/>
          <p:nvPr/>
        </p:nvSpPr>
        <p:spPr>
          <a:xfrm>
            <a:off x="1511847" y="5070144"/>
            <a:ext cx="2298153" cy="873456"/>
          </a:xfrm>
          <a:prstGeom prst="rect">
            <a:avLst/>
          </a:prstGeom>
          <a:noFill/>
          <a:ln w="12700" cap="flat" cmpd="sng" algn="ctr">
            <a:noFill/>
            <a:prstDash val="solid"/>
          </a:ln>
          <a:effectLst/>
        </p:spPr>
        <p:txBody>
          <a:bodyPr lIns="91440" tIns="0" rIns="91440" bIns="0" rtlCol="0" anchor="t"/>
          <a:lstStyle/>
          <a:p>
            <a:pPr>
              <a:defRPr/>
            </a:pPr>
            <a:r>
              <a:rPr lang="en-US" kern="0" dirty="0" smtClean="0">
                <a:solidFill>
                  <a:schemeClr val="tx1">
                    <a:lumMod val="65000"/>
                    <a:lumOff val="35000"/>
                  </a:schemeClr>
                </a:solidFill>
                <a:cs typeface="Arial" pitchFamily="34" charset="0"/>
              </a:rPr>
              <a:t>Hi: 65</a:t>
            </a:r>
            <a:r>
              <a:rPr lang="en-US" dirty="0" smtClean="0">
                <a:effectLst>
                  <a:outerShdw blurRad="50800" dist="38100" dir="2700000" algn="tl" rotWithShape="0">
                    <a:prstClr val="black">
                      <a:alpha val="40000"/>
                    </a:prstClr>
                  </a:outerShdw>
                </a:effectLst>
              </a:rPr>
              <a:t>°F Lo: 49°F</a:t>
            </a:r>
          </a:p>
          <a:p>
            <a:pPr>
              <a:defRPr/>
            </a:pPr>
            <a:r>
              <a:rPr lang="en-US" dirty="0" smtClean="0">
                <a:effectLst>
                  <a:outerShdw blurRad="50800" dist="38100" dir="2700000" algn="tl" rotWithShape="0">
                    <a:prstClr val="black">
                      <a:alpha val="40000"/>
                    </a:prstClr>
                  </a:outerShdw>
                </a:effectLst>
              </a:rPr>
              <a:t>Rain: 0.1”</a:t>
            </a:r>
          </a:p>
          <a:p>
            <a:pPr>
              <a:defRPr/>
            </a:pPr>
            <a:r>
              <a:rPr lang="en-US" dirty="0" smtClean="0">
                <a:effectLst>
                  <a:outerShdw blurRad="50800" dist="38100" dir="2700000" algn="tl" rotWithShape="0">
                    <a:prstClr val="black">
                      <a:alpha val="40000"/>
                    </a:prstClr>
                  </a:outerShdw>
                </a:effectLst>
              </a:rPr>
              <a:t>Gust: 7mph E</a:t>
            </a:r>
          </a:p>
        </p:txBody>
      </p:sp>
      <p:sp>
        <p:nvSpPr>
          <p:cNvPr id="18" name="Rectangle 17"/>
          <p:cNvSpPr/>
          <p:nvPr/>
        </p:nvSpPr>
        <p:spPr>
          <a:xfrm>
            <a:off x="1511847" y="4641978"/>
            <a:ext cx="3745954" cy="387222"/>
          </a:xfrm>
          <a:prstGeom prst="rect">
            <a:avLst/>
          </a:prstGeom>
          <a:noFill/>
          <a:ln w="12700" cap="flat" cmpd="sng" algn="ctr">
            <a:noFill/>
            <a:prstDash val="solid"/>
          </a:ln>
          <a:effectLst/>
        </p:spPr>
        <p:txBody>
          <a:bodyPr lIns="91440" tIns="0" rIns="91440" bIns="0" rtlCol="0" anchor="t"/>
          <a:lstStyle/>
          <a:p>
            <a:pPr lvl="0">
              <a:defRPr/>
            </a:pPr>
            <a:r>
              <a:rPr kumimoji="0" lang="en-US" sz="2000" b="1" i="0" u="none" strike="noStrike" kern="0" cap="none" spc="0" normalizeH="0" baseline="0" noProof="0" dirty="0" smtClean="0">
                <a:ln>
                  <a:noFill/>
                </a:ln>
                <a:solidFill>
                  <a:schemeClr val="tx1">
                    <a:lumMod val="65000"/>
                    <a:lumOff val="35000"/>
                  </a:schemeClr>
                </a:solidFill>
                <a:effectLst/>
                <a:uLnTx/>
                <a:uFillTx/>
                <a:cs typeface="Arial" pitchFamily="34" charset="0"/>
              </a:rPr>
              <a:t>So far</a:t>
            </a:r>
            <a:r>
              <a:rPr kumimoji="0" lang="en-US" sz="2000" b="1" i="0" u="none" strike="noStrike" kern="0" cap="none" spc="0" normalizeH="0" noProof="0" dirty="0" smtClean="0">
                <a:ln>
                  <a:noFill/>
                </a:ln>
                <a:solidFill>
                  <a:schemeClr val="tx1">
                    <a:lumMod val="65000"/>
                    <a:lumOff val="35000"/>
                  </a:schemeClr>
                </a:solidFill>
                <a:effectLst/>
                <a:uLnTx/>
                <a:uFillTx/>
                <a:cs typeface="Arial" pitchFamily="34" charset="0"/>
              </a:rPr>
              <a:t> today:</a:t>
            </a:r>
            <a:endParaRPr kumimoji="0" lang="en-US" sz="2000" b="1" i="0" u="none" strike="noStrike" kern="0" cap="none" spc="0" normalizeH="0" baseline="0" noProof="0" dirty="0" smtClean="0">
              <a:ln>
                <a:noFill/>
              </a:ln>
              <a:solidFill>
                <a:schemeClr val="tx1">
                  <a:lumMod val="65000"/>
                  <a:lumOff val="35000"/>
                </a:schemeClr>
              </a:solidFill>
              <a:effectLst/>
              <a:uLnTx/>
              <a:uFillTx/>
              <a:cs typeface="Arial" pitchFamily="34" charset="0"/>
            </a:endParaRPr>
          </a:p>
        </p:txBody>
      </p:sp>
      <p:sp>
        <p:nvSpPr>
          <p:cNvPr id="19" name="Rectangle 18"/>
          <p:cNvSpPr/>
          <p:nvPr/>
        </p:nvSpPr>
        <p:spPr>
          <a:xfrm>
            <a:off x="4052794" y="5070144"/>
            <a:ext cx="2485731" cy="873456"/>
          </a:xfrm>
          <a:prstGeom prst="rect">
            <a:avLst/>
          </a:prstGeom>
          <a:noFill/>
          <a:ln w="12700" cap="flat" cmpd="sng" algn="ctr">
            <a:noFill/>
            <a:prstDash val="solid"/>
          </a:ln>
          <a:effectLst/>
        </p:spPr>
        <p:txBody>
          <a:bodyPr lIns="91440" tIns="0" rIns="91440" bIns="0" rtlCol="0" anchor="t"/>
          <a:lstStyle/>
          <a:p>
            <a:pPr>
              <a:defRPr/>
            </a:pPr>
            <a:r>
              <a:rPr lang="en-US" kern="0" dirty="0" smtClean="0">
                <a:solidFill>
                  <a:schemeClr val="tx1">
                    <a:lumMod val="65000"/>
                    <a:lumOff val="35000"/>
                  </a:schemeClr>
                </a:solidFill>
                <a:cs typeface="Arial" pitchFamily="34" charset="0"/>
              </a:rPr>
              <a:t>Wind Chill: 65</a:t>
            </a:r>
            <a:r>
              <a:rPr lang="en-US" dirty="0" smtClean="0">
                <a:effectLst>
                  <a:outerShdw blurRad="50800" dist="38100" dir="2700000" algn="tl" rotWithShape="0">
                    <a:prstClr val="black">
                      <a:alpha val="40000"/>
                    </a:prstClr>
                  </a:outerShdw>
                </a:effectLst>
              </a:rPr>
              <a:t>°F</a:t>
            </a:r>
          </a:p>
          <a:p>
            <a:pPr>
              <a:defRPr/>
            </a:pPr>
            <a:r>
              <a:rPr lang="en-US" dirty="0" smtClean="0">
                <a:effectLst>
                  <a:outerShdw blurRad="50800" dist="38100" dir="2700000" algn="tl" rotWithShape="0">
                    <a:prstClr val="black">
                      <a:alpha val="40000"/>
                    </a:prstClr>
                  </a:outerShdw>
                </a:effectLst>
              </a:rPr>
              <a:t>Humidity: 87%</a:t>
            </a:r>
          </a:p>
          <a:p>
            <a:pPr>
              <a:defRPr/>
            </a:pPr>
            <a:r>
              <a:rPr lang="en-US" dirty="0" smtClean="0">
                <a:effectLst>
                  <a:outerShdw blurRad="50800" dist="38100" dir="2700000" algn="tl" rotWithShape="0">
                    <a:prstClr val="black">
                      <a:alpha val="40000"/>
                    </a:prstClr>
                  </a:outerShdw>
                </a:effectLst>
              </a:rPr>
              <a:t>Dew Point: 41</a:t>
            </a:r>
            <a:r>
              <a:rPr lang="en-US" dirty="0">
                <a:effectLst>
                  <a:outerShdw blurRad="50800" dist="38100" dir="2700000" algn="tl" rotWithShape="0">
                    <a:prstClr val="black">
                      <a:alpha val="40000"/>
                    </a:prstClr>
                  </a:outerShdw>
                </a:effectLst>
              </a:rPr>
              <a:t>°F</a:t>
            </a:r>
            <a:endParaRPr lang="en-US" dirty="0" smtClean="0">
              <a:effectLst>
                <a:outerShdw blurRad="50800" dist="38100" dir="2700000" algn="tl" rotWithShape="0">
                  <a:prstClr val="black">
                    <a:alpha val="40000"/>
                  </a:prstClr>
                </a:outerShdw>
              </a:effectLst>
            </a:endParaRPr>
          </a:p>
        </p:txBody>
      </p:sp>
      <p:cxnSp>
        <p:nvCxnSpPr>
          <p:cNvPr id="24" name="Straight Connector 23"/>
          <p:cNvCxnSpPr/>
          <p:nvPr/>
        </p:nvCxnSpPr>
        <p:spPr>
          <a:xfrm>
            <a:off x="1594123" y="5001904"/>
            <a:ext cx="4425677" cy="0"/>
          </a:xfrm>
          <a:prstGeom prst="line">
            <a:avLst/>
          </a:prstGeom>
          <a:ln w="28575" cap="rnd">
            <a:gradFill flip="none" rotWithShape="1">
              <a:gsLst>
                <a:gs pos="0">
                  <a:schemeClr val="tx1"/>
                </a:gs>
                <a:gs pos="100000">
                  <a:schemeClr val="tx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724400" y="1524000"/>
            <a:ext cx="0" cy="3159714"/>
          </a:xfrm>
          <a:prstGeom prst="line">
            <a:avLst/>
          </a:prstGeom>
          <a:ln w="28575" cap="rnd">
            <a:gradFill flip="none" rotWithShape="1">
              <a:gsLst>
                <a:gs pos="0">
                  <a:schemeClr val="tx1">
                    <a:alpha val="0"/>
                  </a:schemeClr>
                </a:gs>
                <a:gs pos="50000">
                  <a:schemeClr val="tx1"/>
                </a:gs>
                <a:gs pos="100000">
                  <a:schemeClr val="tx1">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724400" y="3097033"/>
            <a:ext cx="3581400" cy="0"/>
          </a:xfrm>
          <a:prstGeom prst="line">
            <a:avLst/>
          </a:prstGeom>
          <a:ln w="28575" cap="rnd">
            <a:gradFill flip="none" rotWithShape="1">
              <a:gsLst>
                <a:gs pos="0">
                  <a:schemeClr val="tx1"/>
                </a:gs>
                <a:gs pos="100000">
                  <a:schemeClr val="tx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800600" y="1483951"/>
            <a:ext cx="1981200" cy="387222"/>
          </a:xfrm>
          <a:prstGeom prst="rect">
            <a:avLst/>
          </a:prstGeom>
          <a:noFill/>
          <a:ln w="12700" cap="flat" cmpd="sng" algn="ctr">
            <a:noFill/>
            <a:prstDash val="solid"/>
          </a:ln>
          <a:effectLst/>
        </p:spPr>
        <p:txBody>
          <a:bodyPr lIns="91440" tIns="0" rIns="91440" bIns="0" rtlCol="0" anchor="t"/>
          <a:lstStyle/>
          <a:p>
            <a:pPr lvl="0">
              <a:defRPr/>
            </a:pPr>
            <a:r>
              <a:rPr kumimoji="0" lang="en-US" sz="2000" b="1" i="0" u="none" strike="noStrike" kern="0" cap="none" spc="0" normalizeH="0" baseline="0" noProof="0" dirty="0" smtClean="0">
                <a:ln>
                  <a:noFill/>
                </a:ln>
                <a:solidFill>
                  <a:schemeClr val="tx1">
                    <a:lumMod val="65000"/>
                    <a:lumOff val="35000"/>
                  </a:schemeClr>
                </a:solidFill>
                <a:effectLst/>
                <a:uLnTx/>
                <a:uFillTx/>
                <a:cs typeface="Arial" pitchFamily="34" charset="0"/>
              </a:rPr>
              <a:t>Saturday:</a:t>
            </a:r>
          </a:p>
        </p:txBody>
      </p:sp>
      <p:grpSp>
        <p:nvGrpSpPr>
          <p:cNvPr id="32" name="Group 31"/>
          <p:cNvGrpSpPr/>
          <p:nvPr/>
        </p:nvGrpSpPr>
        <p:grpSpPr>
          <a:xfrm>
            <a:off x="5191661" y="1981200"/>
            <a:ext cx="772121" cy="772121"/>
            <a:chOff x="381000" y="2438400"/>
            <a:chExt cx="3048000" cy="3048000"/>
          </a:xfrm>
        </p:grpSpPr>
        <p:sp>
          <p:nvSpPr>
            <p:cNvPr id="33" name="16-Point Star 32"/>
            <p:cNvSpPr/>
            <p:nvPr/>
          </p:nvSpPr>
          <p:spPr>
            <a:xfrm>
              <a:off x="381000" y="2438400"/>
              <a:ext cx="3048000" cy="3048000"/>
            </a:xfrm>
            <a:prstGeom prst="star16">
              <a:avLst>
                <a:gd name="adj" fmla="val 30746"/>
              </a:avLst>
            </a:prstGeom>
            <a:gradFill flip="none" rotWithShape="1">
              <a:gsLst>
                <a:gs pos="56000">
                  <a:srgbClr val="D98201"/>
                </a:gs>
                <a:gs pos="67000">
                  <a:srgbClr val="FFC0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838200" y="2895600"/>
              <a:ext cx="2133600" cy="2133600"/>
            </a:xfrm>
            <a:prstGeom prst="ellipse">
              <a:avLst/>
            </a:prstGeom>
            <a:gradFill flip="none" rotWithShape="1">
              <a:gsLst>
                <a:gs pos="0">
                  <a:srgbClr val="FFFF00"/>
                </a:gs>
                <a:gs pos="100000">
                  <a:srgbClr val="FFAA01"/>
                </a:gs>
              </a:gsLst>
              <a:path path="shape">
                <a:fillToRect l="50000" t="50000" r="50000" b="50000"/>
              </a:path>
              <a:tileRect/>
            </a:gra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990600" y="3048000"/>
              <a:ext cx="1828800" cy="1828800"/>
            </a:xfrm>
            <a:prstGeom prst="ellipse">
              <a:avLst/>
            </a:prstGeom>
            <a:gradFill>
              <a:gsLst>
                <a:gs pos="0">
                  <a:schemeClr val="tx1">
                    <a:alpha val="0"/>
                  </a:schemeClr>
                </a:gs>
                <a:gs pos="100000">
                  <a:schemeClr val="tx1">
                    <a:alpha val="28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p:cNvSpPr/>
          <p:nvPr/>
        </p:nvSpPr>
        <p:spPr>
          <a:xfrm>
            <a:off x="6172441" y="2044094"/>
            <a:ext cx="1066318" cy="646331"/>
          </a:xfrm>
          <a:prstGeom prst="rect">
            <a:avLst/>
          </a:prstGeom>
        </p:spPr>
        <p:txBody>
          <a:bodyPr wrap="none">
            <a:spAutoFit/>
          </a:bodyPr>
          <a:lstStyle/>
          <a:p>
            <a:pPr>
              <a:defRPr/>
            </a:pPr>
            <a:r>
              <a:rPr lang="en-US" kern="0" dirty="0">
                <a:solidFill>
                  <a:schemeClr val="tx1">
                    <a:lumMod val="65000"/>
                    <a:lumOff val="35000"/>
                  </a:schemeClr>
                </a:solidFill>
                <a:cs typeface="Arial" pitchFamily="34" charset="0"/>
              </a:rPr>
              <a:t>Hi: </a:t>
            </a:r>
            <a:r>
              <a:rPr lang="en-US" kern="0" dirty="0" smtClean="0">
                <a:solidFill>
                  <a:schemeClr val="tx1">
                    <a:lumMod val="65000"/>
                    <a:lumOff val="35000"/>
                  </a:schemeClr>
                </a:solidFill>
                <a:cs typeface="Arial" pitchFamily="34" charset="0"/>
              </a:rPr>
              <a:t>71</a:t>
            </a:r>
            <a:r>
              <a:rPr lang="en-US" dirty="0" smtClean="0">
                <a:effectLst>
                  <a:outerShdw blurRad="50800" dist="38100" dir="2700000" algn="tl" rotWithShape="0">
                    <a:prstClr val="black">
                      <a:alpha val="40000"/>
                    </a:prstClr>
                  </a:outerShdw>
                </a:effectLst>
              </a:rPr>
              <a:t>°F</a:t>
            </a:r>
          </a:p>
          <a:p>
            <a:pPr>
              <a:defRPr/>
            </a:pPr>
            <a:r>
              <a:rPr lang="en-US" dirty="0" smtClean="0">
                <a:effectLst>
                  <a:outerShdw blurRad="50800" dist="38100" dir="2700000" algn="tl" rotWithShape="0">
                    <a:prstClr val="black">
                      <a:alpha val="40000"/>
                    </a:prstClr>
                  </a:outerShdw>
                </a:effectLst>
              </a:rPr>
              <a:t>Lo</a:t>
            </a:r>
            <a:r>
              <a:rPr lang="en-US" dirty="0">
                <a:effectLst>
                  <a:outerShdw blurRad="50800" dist="38100" dir="2700000" algn="tl" rotWithShape="0">
                    <a:prstClr val="black">
                      <a:alpha val="40000"/>
                    </a:prstClr>
                  </a:outerShdw>
                </a:effectLst>
              </a:rPr>
              <a:t>: </a:t>
            </a:r>
            <a:r>
              <a:rPr lang="en-US" dirty="0" smtClean="0">
                <a:effectLst>
                  <a:outerShdw blurRad="50800" dist="38100" dir="2700000" algn="tl" rotWithShape="0">
                    <a:prstClr val="black">
                      <a:alpha val="40000"/>
                    </a:prstClr>
                  </a:outerShdw>
                </a:effectLst>
              </a:rPr>
              <a:t>62°F</a:t>
            </a:r>
            <a:endParaRPr lang="en-US" dirty="0">
              <a:effectLst>
                <a:outerShdw blurRad="50800" dist="38100" dir="2700000" algn="tl" rotWithShape="0">
                  <a:prstClr val="black">
                    <a:alpha val="40000"/>
                  </a:prstClr>
                </a:outerShdw>
              </a:effectLst>
            </a:endParaRPr>
          </a:p>
        </p:txBody>
      </p:sp>
      <p:sp>
        <p:nvSpPr>
          <p:cNvPr id="37" name="Rectangle 36"/>
          <p:cNvSpPr/>
          <p:nvPr/>
        </p:nvSpPr>
        <p:spPr>
          <a:xfrm>
            <a:off x="4800600" y="3200801"/>
            <a:ext cx="1981200" cy="387222"/>
          </a:xfrm>
          <a:prstGeom prst="rect">
            <a:avLst/>
          </a:prstGeom>
          <a:noFill/>
          <a:ln w="12700" cap="flat" cmpd="sng" algn="ctr">
            <a:noFill/>
            <a:prstDash val="solid"/>
          </a:ln>
          <a:effectLst/>
        </p:spPr>
        <p:txBody>
          <a:bodyPr lIns="91440" tIns="0" rIns="91440" bIns="0" rtlCol="0" anchor="t"/>
          <a:lstStyle/>
          <a:p>
            <a:pPr lvl="0">
              <a:defRPr/>
            </a:pPr>
            <a:r>
              <a:rPr kumimoji="0" lang="en-US" sz="2000" b="1" i="0" u="none" strike="noStrike" kern="0" cap="none" spc="0" normalizeH="0" baseline="0" noProof="0" dirty="0" smtClean="0">
                <a:ln>
                  <a:noFill/>
                </a:ln>
                <a:solidFill>
                  <a:schemeClr val="tx1">
                    <a:lumMod val="65000"/>
                    <a:lumOff val="35000"/>
                  </a:schemeClr>
                </a:solidFill>
                <a:effectLst/>
                <a:uLnTx/>
                <a:uFillTx/>
                <a:cs typeface="Arial" pitchFamily="34" charset="0"/>
              </a:rPr>
              <a:t>Sunday:</a:t>
            </a:r>
          </a:p>
        </p:txBody>
      </p:sp>
      <p:sp>
        <p:nvSpPr>
          <p:cNvPr id="38" name="Rectangle 37"/>
          <p:cNvSpPr/>
          <p:nvPr/>
        </p:nvSpPr>
        <p:spPr>
          <a:xfrm>
            <a:off x="6172441" y="3759621"/>
            <a:ext cx="1066318" cy="646331"/>
          </a:xfrm>
          <a:prstGeom prst="rect">
            <a:avLst/>
          </a:prstGeom>
        </p:spPr>
        <p:txBody>
          <a:bodyPr wrap="none">
            <a:spAutoFit/>
          </a:bodyPr>
          <a:lstStyle/>
          <a:p>
            <a:pPr>
              <a:defRPr/>
            </a:pPr>
            <a:r>
              <a:rPr lang="en-US" kern="0" dirty="0">
                <a:solidFill>
                  <a:schemeClr val="tx1">
                    <a:lumMod val="65000"/>
                    <a:lumOff val="35000"/>
                  </a:schemeClr>
                </a:solidFill>
                <a:cs typeface="Arial" pitchFamily="34" charset="0"/>
              </a:rPr>
              <a:t>Hi: </a:t>
            </a:r>
            <a:r>
              <a:rPr lang="en-US" kern="0" dirty="0" smtClean="0">
                <a:solidFill>
                  <a:schemeClr val="tx1">
                    <a:lumMod val="65000"/>
                    <a:lumOff val="35000"/>
                  </a:schemeClr>
                </a:solidFill>
                <a:cs typeface="Arial" pitchFamily="34" charset="0"/>
              </a:rPr>
              <a:t>65</a:t>
            </a:r>
            <a:r>
              <a:rPr lang="en-US" dirty="0" smtClean="0">
                <a:effectLst>
                  <a:outerShdw blurRad="50800" dist="38100" dir="2700000" algn="tl" rotWithShape="0">
                    <a:prstClr val="black">
                      <a:alpha val="40000"/>
                    </a:prstClr>
                  </a:outerShdw>
                </a:effectLst>
              </a:rPr>
              <a:t>°F</a:t>
            </a:r>
          </a:p>
          <a:p>
            <a:pPr>
              <a:defRPr/>
            </a:pPr>
            <a:r>
              <a:rPr lang="en-US" dirty="0" smtClean="0">
                <a:effectLst>
                  <a:outerShdw blurRad="50800" dist="38100" dir="2700000" algn="tl" rotWithShape="0">
                    <a:prstClr val="black">
                      <a:alpha val="40000"/>
                    </a:prstClr>
                  </a:outerShdw>
                </a:effectLst>
              </a:rPr>
              <a:t>Lo</a:t>
            </a:r>
            <a:r>
              <a:rPr lang="en-US" dirty="0">
                <a:effectLst>
                  <a:outerShdw blurRad="50800" dist="38100" dir="2700000" algn="tl" rotWithShape="0">
                    <a:prstClr val="black">
                      <a:alpha val="40000"/>
                    </a:prstClr>
                  </a:outerShdw>
                </a:effectLst>
              </a:rPr>
              <a:t>: </a:t>
            </a:r>
            <a:r>
              <a:rPr lang="en-US" dirty="0" smtClean="0">
                <a:effectLst>
                  <a:outerShdw blurRad="50800" dist="38100" dir="2700000" algn="tl" rotWithShape="0">
                    <a:prstClr val="black">
                      <a:alpha val="40000"/>
                    </a:prstClr>
                  </a:outerShdw>
                </a:effectLst>
              </a:rPr>
              <a:t>50°F</a:t>
            </a:r>
            <a:endParaRPr lang="en-US" dirty="0">
              <a:effectLst>
                <a:outerShdw blurRad="50800" dist="38100" dir="2700000" algn="tl" rotWithShape="0">
                  <a:prstClr val="black">
                    <a:alpha val="40000"/>
                  </a:prstClr>
                </a:outerShdw>
              </a:effectLst>
            </a:endParaRPr>
          </a:p>
        </p:txBody>
      </p:sp>
      <p:grpSp>
        <p:nvGrpSpPr>
          <p:cNvPr id="39" name="Group 38"/>
          <p:cNvGrpSpPr/>
          <p:nvPr/>
        </p:nvGrpSpPr>
        <p:grpSpPr>
          <a:xfrm>
            <a:off x="5117830" y="3697238"/>
            <a:ext cx="815681" cy="874762"/>
            <a:chOff x="4283326" y="1399696"/>
            <a:chExt cx="1081103" cy="1159409"/>
          </a:xfrm>
        </p:grpSpPr>
        <p:grpSp>
          <p:nvGrpSpPr>
            <p:cNvPr id="40" name="Group 39"/>
            <p:cNvGrpSpPr/>
            <p:nvPr/>
          </p:nvGrpSpPr>
          <p:grpSpPr>
            <a:xfrm>
              <a:off x="4343400" y="1439553"/>
              <a:ext cx="908377" cy="908377"/>
              <a:chOff x="381000" y="2438400"/>
              <a:chExt cx="3048000" cy="3048000"/>
            </a:xfrm>
          </p:grpSpPr>
          <p:sp>
            <p:nvSpPr>
              <p:cNvPr id="52" name="16-Point Star 51"/>
              <p:cNvSpPr/>
              <p:nvPr/>
            </p:nvSpPr>
            <p:spPr>
              <a:xfrm>
                <a:off x="381000" y="2438400"/>
                <a:ext cx="3048000" cy="3048000"/>
              </a:xfrm>
              <a:prstGeom prst="star16">
                <a:avLst>
                  <a:gd name="adj" fmla="val 30746"/>
                </a:avLst>
              </a:prstGeom>
              <a:gradFill flip="none" rotWithShape="1">
                <a:gsLst>
                  <a:gs pos="56000">
                    <a:srgbClr val="D98201"/>
                  </a:gs>
                  <a:gs pos="67000">
                    <a:srgbClr val="FFC0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838200" y="2895600"/>
                <a:ext cx="2133600" cy="2133600"/>
              </a:xfrm>
              <a:prstGeom prst="ellipse">
                <a:avLst/>
              </a:prstGeom>
              <a:gradFill flip="none" rotWithShape="1">
                <a:gsLst>
                  <a:gs pos="0">
                    <a:srgbClr val="FFFF00"/>
                  </a:gs>
                  <a:gs pos="100000">
                    <a:srgbClr val="FFAA01"/>
                  </a:gs>
                </a:gsLst>
                <a:path path="shape">
                  <a:fillToRect l="50000" t="50000" r="50000" b="50000"/>
                </a:path>
                <a:tileRect/>
              </a:gra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990600" y="3048000"/>
                <a:ext cx="1828800" cy="1828800"/>
              </a:xfrm>
              <a:prstGeom prst="ellipse">
                <a:avLst/>
              </a:prstGeom>
              <a:gradFill>
                <a:gsLst>
                  <a:gs pos="0">
                    <a:schemeClr val="tx1">
                      <a:alpha val="0"/>
                    </a:schemeClr>
                  </a:gs>
                  <a:gs pos="100000">
                    <a:schemeClr val="tx1">
                      <a:alpha val="28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Oval 5"/>
            <p:cNvSpPr/>
            <p:nvPr/>
          </p:nvSpPr>
          <p:spPr>
            <a:xfrm>
              <a:off x="4289895" y="1399696"/>
              <a:ext cx="961882" cy="606248"/>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2" name="Oval 5"/>
            <p:cNvSpPr/>
            <p:nvPr/>
          </p:nvSpPr>
          <p:spPr>
            <a:xfrm>
              <a:off x="4753975" y="1427158"/>
              <a:ext cx="610454" cy="384753"/>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3" name="Oval 5"/>
            <p:cNvSpPr/>
            <p:nvPr/>
          </p:nvSpPr>
          <p:spPr>
            <a:xfrm>
              <a:off x="4283326" y="1743677"/>
              <a:ext cx="610454" cy="384753"/>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nvGrpSpPr>
            <p:cNvPr id="44" name="Group 43"/>
            <p:cNvGrpSpPr/>
            <p:nvPr/>
          </p:nvGrpSpPr>
          <p:grpSpPr>
            <a:xfrm>
              <a:off x="4676247" y="2136755"/>
              <a:ext cx="439274" cy="422350"/>
              <a:chOff x="1012089" y="4407504"/>
              <a:chExt cx="439274" cy="422350"/>
            </a:xfrm>
          </p:grpSpPr>
          <p:sp>
            <p:nvSpPr>
              <p:cNvPr id="45" name="Freeform 44"/>
              <p:cNvSpPr>
                <a:spLocks noChangeAspect="1"/>
              </p:cNvSpPr>
              <p:nvPr/>
            </p:nvSpPr>
            <p:spPr bwMode="auto">
              <a:xfrm rot="20477190" flipV="1">
                <a:off x="1134623" y="4587435"/>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6" name="Freeform 45"/>
              <p:cNvSpPr>
                <a:spLocks noChangeAspect="1"/>
              </p:cNvSpPr>
              <p:nvPr/>
            </p:nvSpPr>
            <p:spPr bwMode="auto">
              <a:xfrm rot="20477190" flipV="1">
                <a:off x="1239568" y="4681035"/>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7" name="Freeform 46"/>
              <p:cNvSpPr>
                <a:spLocks noChangeAspect="1"/>
              </p:cNvSpPr>
              <p:nvPr/>
            </p:nvSpPr>
            <p:spPr bwMode="auto">
              <a:xfrm rot="20477190" flipV="1">
                <a:off x="1268814" y="4541978"/>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8" name="Freeform 47"/>
              <p:cNvSpPr>
                <a:spLocks noChangeAspect="1"/>
              </p:cNvSpPr>
              <p:nvPr/>
            </p:nvSpPr>
            <p:spPr bwMode="auto">
              <a:xfrm rot="20477190" flipV="1">
                <a:off x="1014588" y="4650658"/>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9" name="Freeform 48"/>
              <p:cNvSpPr>
                <a:spLocks noChangeAspect="1"/>
              </p:cNvSpPr>
              <p:nvPr/>
            </p:nvSpPr>
            <p:spPr bwMode="auto">
              <a:xfrm rot="20477190" flipV="1">
                <a:off x="1377740" y="4533478"/>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0" name="Freeform 49"/>
              <p:cNvSpPr>
                <a:spLocks noChangeAspect="1"/>
              </p:cNvSpPr>
              <p:nvPr/>
            </p:nvSpPr>
            <p:spPr bwMode="auto">
              <a:xfrm rot="20477190" flipV="1">
                <a:off x="1012089" y="4484504"/>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1" name="Freeform 50"/>
              <p:cNvSpPr>
                <a:spLocks noChangeAspect="1"/>
              </p:cNvSpPr>
              <p:nvPr/>
            </p:nvSpPr>
            <p:spPr bwMode="auto">
              <a:xfrm rot="20477190" flipV="1">
                <a:off x="1151336" y="4407504"/>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pic>
        <p:nvPicPr>
          <p:cNvPr id="55" name="Picture 54" descr="E:\websites\slidehunter\2012beew\psd\logo2012.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3176" y="304800"/>
            <a:ext cx="1790700" cy="518361"/>
          </a:xfrm>
          <a:prstGeom prst="rect">
            <a:avLst/>
          </a:prstGeom>
          <a:noFill/>
          <a:effectLst>
            <a:outerShdw blurRad="50800" dist="254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612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Icons</a:t>
            </a:r>
            <a:endParaRPr lang="en-US" dirty="0"/>
          </a:p>
        </p:txBody>
      </p:sp>
      <p:grpSp>
        <p:nvGrpSpPr>
          <p:cNvPr id="2055" name="Group 2054"/>
          <p:cNvGrpSpPr/>
          <p:nvPr/>
        </p:nvGrpSpPr>
        <p:grpSpPr>
          <a:xfrm>
            <a:off x="2385604" y="1251115"/>
            <a:ext cx="1102624" cy="1313829"/>
            <a:chOff x="2202837" y="1251115"/>
            <a:chExt cx="1102624" cy="1313829"/>
          </a:xfrm>
        </p:grpSpPr>
        <p:grpSp>
          <p:nvGrpSpPr>
            <p:cNvPr id="12" name="Group 11"/>
            <p:cNvGrpSpPr/>
            <p:nvPr/>
          </p:nvGrpSpPr>
          <p:grpSpPr>
            <a:xfrm>
              <a:off x="2202837" y="1251115"/>
              <a:ext cx="908377" cy="908377"/>
              <a:chOff x="381000" y="2438400"/>
              <a:chExt cx="3048000" cy="3048000"/>
            </a:xfrm>
          </p:grpSpPr>
          <p:sp>
            <p:nvSpPr>
              <p:cNvPr id="11" name="16-Point Star 10"/>
              <p:cNvSpPr/>
              <p:nvPr/>
            </p:nvSpPr>
            <p:spPr>
              <a:xfrm>
                <a:off x="381000" y="2438400"/>
                <a:ext cx="3048000" cy="3048000"/>
              </a:xfrm>
              <a:prstGeom prst="star16">
                <a:avLst>
                  <a:gd name="adj" fmla="val 30746"/>
                </a:avLst>
              </a:prstGeom>
              <a:gradFill flip="none" rotWithShape="1">
                <a:gsLst>
                  <a:gs pos="56000">
                    <a:srgbClr val="D98201"/>
                  </a:gs>
                  <a:gs pos="67000">
                    <a:srgbClr val="FFC0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838200" y="2895600"/>
                <a:ext cx="2133600" cy="2133600"/>
              </a:xfrm>
              <a:prstGeom prst="ellipse">
                <a:avLst/>
              </a:prstGeom>
              <a:gradFill flip="none" rotWithShape="1">
                <a:gsLst>
                  <a:gs pos="0">
                    <a:srgbClr val="FFFF00"/>
                  </a:gs>
                  <a:gs pos="100000">
                    <a:srgbClr val="FFAA01"/>
                  </a:gs>
                </a:gsLst>
                <a:path path="shape">
                  <a:fillToRect l="50000" t="50000" r="50000" b="50000"/>
                </a:path>
                <a:tileRect/>
              </a:gra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90600" y="3048000"/>
                <a:ext cx="1828800" cy="1828800"/>
              </a:xfrm>
              <a:prstGeom prst="ellipse">
                <a:avLst/>
              </a:prstGeom>
              <a:gradFill>
                <a:gsLst>
                  <a:gs pos="0">
                    <a:schemeClr val="tx1">
                      <a:alpha val="0"/>
                    </a:schemeClr>
                  </a:gs>
                  <a:gs pos="100000">
                    <a:schemeClr val="tx1">
                      <a:alpha val="28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Oval 5"/>
            <p:cNvSpPr/>
            <p:nvPr/>
          </p:nvSpPr>
          <p:spPr>
            <a:xfrm>
              <a:off x="2467601" y="1473674"/>
              <a:ext cx="837860" cy="528080"/>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048" name="TextBox 2047"/>
            <p:cNvSpPr txBox="1"/>
            <p:nvPr/>
          </p:nvSpPr>
          <p:spPr>
            <a:xfrm>
              <a:off x="2417477" y="1894143"/>
              <a:ext cx="354584" cy="646331"/>
            </a:xfrm>
            <a:prstGeom prst="rect">
              <a:avLst/>
            </a:prstGeom>
            <a:noFill/>
          </p:spPr>
          <p:txBody>
            <a:bodyPr wrap="none" rtlCol="0">
              <a:spAutoFit/>
            </a:bodyPr>
            <a:lstStyle/>
            <a:p>
              <a:r>
                <a:rPr lang="en-US" sz="3600" dirty="0" smtClean="0"/>
                <a:t>*</a:t>
              </a:r>
              <a:endParaRPr lang="en-US" sz="3600" dirty="0"/>
            </a:p>
          </p:txBody>
        </p:sp>
        <p:sp>
          <p:nvSpPr>
            <p:cNvPr id="86" name="TextBox 85"/>
            <p:cNvSpPr txBox="1"/>
            <p:nvPr/>
          </p:nvSpPr>
          <p:spPr>
            <a:xfrm>
              <a:off x="2625846" y="1790870"/>
              <a:ext cx="354584" cy="646331"/>
            </a:xfrm>
            <a:prstGeom prst="rect">
              <a:avLst/>
            </a:prstGeom>
            <a:noFill/>
          </p:spPr>
          <p:txBody>
            <a:bodyPr wrap="none" rtlCol="0">
              <a:spAutoFit/>
            </a:bodyPr>
            <a:lstStyle/>
            <a:p>
              <a:r>
                <a:rPr lang="en-US" sz="3600" dirty="0" smtClean="0"/>
                <a:t>*</a:t>
              </a:r>
              <a:endParaRPr lang="en-US" sz="3600" dirty="0"/>
            </a:p>
          </p:txBody>
        </p:sp>
        <p:sp>
          <p:nvSpPr>
            <p:cNvPr id="87" name="TextBox 86"/>
            <p:cNvSpPr txBox="1"/>
            <p:nvPr/>
          </p:nvSpPr>
          <p:spPr>
            <a:xfrm>
              <a:off x="2775642" y="1918613"/>
              <a:ext cx="354584" cy="646331"/>
            </a:xfrm>
            <a:prstGeom prst="rect">
              <a:avLst/>
            </a:prstGeom>
            <a:noFill/>
          </p:spPr>
          <p:txBody>
            <a:bodyPr wrap="none" rtlCol="0">
              <a:spAutoFit/>
            </a:bodyPr>
            <a:lstStyle/>
            <a:p>
              <a:r>
                <a:rPr lang="en-US" sz="3600" dirty="0" smtClean="0"/>
                <a:t>*</a:t>
              </a:r>
              <a:endParaRPr lang="en-US" sz="3600" dirty="0"/>
            </a:p>
          </p:txBody>
        </p:sp>
      </p:grpSp>
      <p:grpSp>
        <p:nvGrpSpPr>
          <p:cNvPr id="105" name="Group 104"/>
          <p:cNvGrpSpPr/>
          <p:nvPr/>
        </p:nvGrpSpPr>
        <p:grpSpPr>
          <a:xfrm>
            <a:off x="612859" y="1321902"/>
            <a:ext cx="1123967" cy="1172254"/>
            <a:chOff x="413681" y="2061870"/>
            <a:chExt cx="1123967" cy="1172254"/>
          </a:xfrm>
        </p:grpSpPr>
        <p:sp>
          <p:nvSpPr>
            <p:cNvPr id="106" name="Oval 5"/>
            <p:cNvSpPr/>
            <p:nvPr/>
          </p:nvSpPr>
          <p:spPr>
            <a:xfrm rot="306251">
              <a:off x="643649" y="2239102"/>
              <a:ext cx="840066" cy="529471"/>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07" name="Oval 5"/>
            <p:cNvSpPr/>
            <p:nvPr/>
          </p:nvSpPr>
          <p:spPr>
            <a:xfrm>
              <a:off x="463114" y="2061870"/>
              <a:ext cx="961882" cy="606248"/>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08" name="Freeform 107"/>
            <p:cNvSpPr>
              <a:spLocks noChangeAspect="1"/>
            </p:cNvSpPr>
            <p:nvPr/>
          </p:nvSpPr>
          <p:spPr bwMode="auto">
            <a:xfrm rot="20477190" flipV="1">
              <a:off x="927031" y="2991705"/>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9" name="Freeform 108"/>
            <p:cNvSpPr>
              <a:spLocks noChangeAspect="1"/>
            </p:cNvSpPr>
            <p:nvPr/>
          </p:nvSpPr>
          <p:spPr bwMode="auto">
            <a:xfrm rot="20477190" flipV="1">
              <a:off x="1031976" y="3085305"/>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10" name="Freeform 109"/>
            <p:cNvSpPr>
              <a:spLocks noChangeAspect="1"/>
            </p:cNvSpPr>
            <p:nvPr/>
          </p:nvSpPr>
          <p:spPr bwMode="auto">
            <a:xfrm rot="20477190" flipV="1">
              <a:off x="1061222" y="2946248"/>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11" name="Freeform 110"/>
            <p:cNvSpPr>
              <a:spLocks noChangeAspect="1"/>
            </p:cNvSpPr>
            <p:nvPr/>
          </p:nvSpPr>
          <p:spPr bwMode="auto">
            <a:xfrm rot="20477190" flipV="1">
              <a:off x="806996" y="3054928"/>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12" name="Freeform 111"/>
            <p:cNvSpPr>
              <a:spLocks noChangeAspect="1"/>
            </p:cNvSpPr>
            <p:nvPr/>
          </p:nvSpPr>
          <p:spPr bwMode="auto">
            <a:xfrm rot="20477190" flipV="1">
              <a:off x="1170148" y="2937748"/>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13" name="Freeform 112"/>
            <p:cNvSpPr>
              <a:spLocks noChangeAspect="1"/>
            </p:cNvSpPr>
            <p:nvPr/>
          </p:nvSpPr>
          <p:spPr bwMode="auto">
            <a:xfrm rot="20477190" flipV="1">
              <a:off x="804497" y="2888774"/>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14" name="Freeform 113"/>
            <p:cNvSpPr>
              <a:spLocks noChangeAspect="1"/>
            </p:cNvSpPr>
            <p:nvPr/>
          </p:nvSpPr>
          <p:spPr bwMode="auto">
            <a:xfrm rot="20477190" flipV="1">
              <a:off x="943744" y="2811774"/>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15" name="Freeform 114"/>
            <p:cNvSpPr/>
            <p:nvPr/>
          </p:nvSpPr>
          <p:spPr>
            <a:xfrm>
              <a:off x="1144625" y="2379394"/>
              <a:ext cx="154362" cy="351132"/>
            </a:xfrm>
            <a:custGeom>
              <a:avLst/>
              <a:gdLst>
                <a:gd name="connsiteX0" fmla="*/ 97155 w 173355"/>
                <a:gd name="connsiteY0" fmla="*/ 0 h 514350"/>
                <a:gd name="connsiteX1" fmla="*/ 78105 w 173355"/>
                <a:gd name="connsiteY1" fmla="*/ 238125 h 514350"/>
                <a:gd name="connsiteX2" fmla="*/ 173355 w 173355"/>
                <a:gd name="connsiteY2" fmla="*/ 278130 h 514350"/>
                <a:gd name="connsiteX3" fmla="*/ 15240 w 173355"/>
                <a:gd name="connsiteY3" fmla="*/ 514350 h 514350"/>
                <a:gd name="connsiteX4" fmla="*/ 87630 w 173355"/>
                <a:gd name="connsiteY4" fmla="*/ 308610 h 514350"/>
                <a:gd name="connsiteX5" fmla="*/ 0 w 173355"/>
                <a:gd name="connsiteY5" fmla="*/ 285750 h 514350"/>
                <a:gd name="connsiteX6" fmla="*/ 55245 w 173355"/>
                <a:gd name="connsiteY6" fmla="*/ 120015 h 514350"/>
                <a:gd name="connsiteX7" fmla="*/ 97155 w 173355"/>
                <a:gd name="connsiteY7" fmla="*/ 0 h 514350"/>
                <a:gd name="connsiteX0" fmla="*/ 95250 w 173355"/>
                <a:gd name="connsiteY0" fmla="*/ 17145 h 394335"/>
                <a:gd name="connsiteX1" fmla="*/ 78105 w 173355"/>
                <a:gd name="connsiteY1" fmla="*/ 118110 h 394335"/>
                <a:gd name="connsiteX2" fmla="*/ 173355 w 173355"/>
                <a:gd name="connsiteY2" fmla="*/ 158115 h 394335"/>
                <a:gd name="connsiteX3" fmla="*/ 15240 w 173355"/>
                <a:gd name="connsiteY3" fmla="*/ 394335 h 394335"/>
                <a:gd name="connsiteX4" fmla="*/ 87630 w 173355"/>
                <a:gd name="connsiteY4" fmla="*/ 188595 h 394335"/>
                <a:gd name="connsiteX5" fmla="*/ 0 w 173355"/>
                <a:gd name="connsiteY5" fmla="*/ 165735 h 394335"/>
                <a:gd name="connsiteX6" fmla="*/ 55245 w 173355"/>
                <a:gd name="connsiteY6" fmla="*/ 0 h 394335"/>
                <a:gd name="connsiteX7" fmla="*/ 95250 w 173355"/>
                <a:gd name="connsiteY7" fmla="*/ 17145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355" h="394335">
                  <a:moveTo>
                    <a:pt x="95250" y="17145"/>
                  </a:moveTo>
                  <a:lnTo>
                    <a:pt x="78105" y="118110"/>
                  </a:lnTo>
                  <a:lnTo>
                    <a:pt x="173355" y="158115"/>
                  </a:lnTo>
                  <a:lnTo>
                    <a:pt x="15240" y="394335"/>
                  </a:lnTo>
                  <a:lnTo>
                    <a:pt x="87630" y="188595"/>
                  </a:lnTo>
                  <a:lnTo>
                    <a:pt x="0" y="165735"/>
                  </a:lnTo>
                  <a:lnTo>
                    <a:pt x="55245" y="0"/>
                  </a:lnTo>
                  <a:lnTo>
                    <a:pt x="95250" y="17145"/>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5"/>
            <p:cNvSpPr/>
            <p:nvPr/>
          </p:nvSpPr>
          <p:spPr>
            <a:xfrm>
              <a:off x="927194" y="2089332"/>
              <a:ext cx="610454" cy="384753"/>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17" name="Oval 5"/>
            <p:cNvSpPr/>
            <p:nvPr/>
          </p:nvSpPr>
          <p:spPr>
            <a:xfrm>
              <a:off x="413681" y="2420139"/>
              <a:ext cx="610454" cy="384753"/>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18" name="Freeform 117"/>
            <p:cNvSpPr/>
            <p:nvPr/>
          </p:nvSpPr>
          <p:spPr>
            <a:xfrm>
              <a:off x="794340" y="2517015"/>
              <a:ext cx="132854" cy="302207"/>
            </a:xfrm>
            <a:custGeom>
              <a:avLst/>
              <a:gdLst>
                <a:gd name="connsiteX0" fmla="*/ 97155 w 173355"/>
                <a:gd name="connsiteY0" fmla="*/ 0 h 514350"/>
                <a:gd name="connsiteX1" fmla="*/ 78105 w 173355"/>
                <a:gd name="connsiteY1" fmla="*/ 238125 h 514350"/>
                <a:gd name="connsiteX2" fmla="*/ 173355 w 173355"/>
                <a:gd name="connsiteY2" fmla="*/ 278130 h 514350"/>
                <a:gd name="connsiteX3" fmla="*/ 15240 w 173355"/>
                <a:gd name="connsiteY3" fmla="*/ 514350 h 514350"/>
                <a:gd name="connsiteX4" fmla="*/ 87630 w 173355"/>
                <a:gd name="connsiteY4" fmla="*/ 308610 h 514350"/>
                <a:gd name="connsiteX5" fmla="*/ 0 w 173355"/>
                <a:gd name="connsiteY5" fmla="*/ 285750 h 514350"/>
                <a:gd name="connsiteX6" fmla="*/ 55245 w 173355"/>
                <a:gd name="connsiteY6" fmla="*/ 120015 h 514350"/>
                <a:gd name="connsiteX7" fmla="*/ 97155 w 173355"/>
                <a:gd name="connsiteY7" fmla="*/ 0 h 514350"/>
                <a:gd name="connsiteX0" fmla="*/ 95250 w 173355"/>
                <a:gd name="connsiteY0" fmla="*/ 17145 h 394335"/>
                <a:gd name="connsiteX1" fmla="*/ 78105 w 173355"/>
                <a:gd name="connsiteY1" fmla="*/ 118110 h 394335"/>
                <a:gd name="connsiteX2" fmla="*/ 173355 w 173355"/>
                <a:gd name="connsiteY2" fmla="*/ 158115 h 394335"/>
                <a:gd name="connsiteX3" fmla="*/ 15240 w 173355"/>
                <a:gd name="connsiteY3" fmla="*/ 394335 h 394335"/>
                <a:gd name="connsiteX4" fmla="*/ 87630 w 173355"/>
                <a:gd name="connsiteY4" fmla="*/ 188595 h 394335"/>
                <a:gd name="connsiteX5" fmla="*/ 0 w 173355"/>
                <a:gd name="connsiteY5" fmla="*/ 165735 h 394335"/>
                <a:gd name="connsiteX6" fmla="*/ 55245 w 173355"/>
                <a:gd name="connsiteY6" fmla="*/ 0 h 394335"/>
                <a:gd name="connsiteX7" fmla="*/ 95250 w 173355"/>
                <a:gd name="connsiteY7" fmla="*/ 17145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355" h="394335">
                  <a:moveTo>
                    <a:pt x="95250" y="17145"/>
                  </a:moveTo>
                  <a:lnTo>
                    <a:pt x="78105" y="118110"/>
                  </a:lnTo>
                  <a:lnTo>
                    <a:pt x="173355" y="158115"/>
                  </a:lnTo>
                  <a:lnTo>
                    <a:pt x="15240" y="394335"/>
                  </a:lnTo>
                  <a:lnTo>
                    <a:pt x="87630" y="188595"/>
                  </a:lnTo>
                  <a:lnTo>
                    <a:pt x="0" y="165735"/>
                  </a:lnTo>
                  <a:lnTo>
                    <a:pt x="55245" y="0"/>
                  </a:lnTo>
                  <a:lnTo>
                    <a:pt x="95250" y="17145"/>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56" name="Group 2055"/>
          <p:cNvGrpSpPr/>
          <p:nvPr/>
        </p:nvGrpSpPr>
        <p:grpSpPr>
          <a:xfrm>
            <a:off x="7639633" y="1305800"/>
            <a:ext cx="1047167" cy="1204459"/>
            <a:chOff x="6857264" y="1347506"/>
            <a:chExt cx="1047167" cy="1204459"/>
          </a:xfrm>
        </p:grpSpPr>
        <p:grpSp>
          <p:nvGrpSpPr>
            <p:cNvPr id="158" name="Group 157"/>
            <p:cNvGrpSpPr/>
            <p:nvPr/>
          </p:nvGrpSpPr>
          <p:grpSpPr>
            <a:xfrm>
              <a:off x="6857264" y="1347506"/>
              <a:ext cx="908377" cy="908377"/>
              <a:chOff x="381000" y="2438400"/>
              <a:chExt cx="3048000" cy="3048000"/>
            </a:xfrm>
          </p:grpSpPr>
          <p:sp>
            <p:nvSpPr>
              <p:cNvPr id="159" name="16-Point Star 158"/>
              <p:cNvSpPr/>
              <p:nvPr/>
            </p:nvSpPr>
            <p:spPr>
              <a:xfrm>
                <a:off x="381000" y="2438400"/>
                <a:ext cx="3048000" cy="3048000"/>
              </a:xfrm>
              <a:prstGeom prst="star16">
                <a:avLst>
                  <a:gd name="adj" fmla="val 30746"/>
                </a:avLst>
              </a:prstGeom>
              <a:gradFill flip="none" rotWithShape="1">
                <a:gsLst>
                  <a:gs pos="56000">
                    <a:srgbClr val="D98201"/>
                  </a:gs>
                  <a:gs pos="67000">
                    <a:srgbClr val="FFC0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838200" y="2895600"/>
                <a:ext cx="2133600" cy="2133600"/>
              </a:xfrm>
              <a:prstGeom prst="ellipse">
                <a:avLst/>
              </a:prstGeom>
              <a:gradFill flip="none" rotWithShape="1">
                <a:gsLst>
                  <a:gs pos="0">
                    <a:srgbClr val="FFFF00"/>
                  </a:gs>
                  <a:gs pos="100000">
                    <a:srgbClr val="FFAA01"/>
                  </a:gs>
                </a:gsLst>
                <a:path path="shape">
                  <a:fillToRect l="50000" t="50000" r="50000" b="50000"/>
                </a:path>
                <a:tileRect/>
              </a:gra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990600" y="3048000"/>
                <a:ext cx="1828800" cy="1828800"/>
              </a:xfrm>
              <a:prstGeom prst="ellipse">
                <a:avLst/>
              </a:prstGeom>
              <a:gradFill>
                <a:gsLst>
                  <a:gs pos="0">
                    <a:schemeClr val="tx1">
                      <a:alpha val="0"/>
                    </a:schemeClr>
                  </a:gs>
                  <a:gs pos="100000">
                    <a:schemeClr val="tx1">
                      <a:alpha val="28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0" name="Oval 5"/>
            <p:cNvSpPr/>
            <p:nvPr/>
          </p:nvSpPr>
          <p:spPr>
            <a:xfrm rot="306251">
              <a:off x="7118725" y="1762743"/>
              <a:ext cx="630489" cy="397380"/>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nvGrpSpPr>
            <p:cNvPr id="2052" name="Group 2051"/>
            <p:cNvGrpSpPr/>
            <p:nvPr/>
          </p:nvGrpSpPr>
          <p:grpSpPr>
            <a:xfrm flipH="1">
              <a:off x="7207696" y="2223215"/>
              <a:ext cx="439274" cy="328750"/>
              <a:chOff x="1012089" y="4407504"/>
              <a:chExt cx="439274" cy="328750"/>
            </a:xfrm>
          </p:grpSpPr>
          <p:sp>
            <p:nvSpPr>
              <p:cNvPr id="122" name="Freeform 121"/>
              <p:cNvSpPr>
                <a:spLocks noChangeAspect="1"/>
              </p:cNvSpPr>
              <p:nvPr/>
            </p:nvSpPr>
            <p:spPr bwMode="auto">
              <a:xfrm rot="20477190" flipV="1">
                <a:off x="1134623" y="4587435"/>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24" name="Freeform 123"/>
              <p:cNvSpPr>
                <a:spLocks noChangeAspect="1"/>
              </p:cNvSpPr>
              <p:nvPr/>
            </p:nvSpPr>
            <p:spPr bwMode="auto">
              <a:xfrm rot="20477190" flipV="1">
                <a:off x="1268814" y="4541978"/>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26" name="Freeform 125"/>
              <p:cNvSpPr>
                <a:spLocks noChangeAspect="1"/>
              </p:cNvSpPr>
              <p:nvPr/>
            </p:nvSpPr>
            <p:spPr bwMode="auto">
              <a:xfrm rot="20477190" flipV="1">
                <a:off x="1377740" y="4533478"/>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27" name="Freeform 126"/>
              <p:cNvSpPr>
                <a:spLocks noChangeAspect="1"/>
              </p:cNvSpPr>
              <p:nvPr/>
            </p:nvSpPr>
            <p:spPr bwMode="auto">
              <a:xfrm rot="20477190" flipV="1">
                <a:off x="1012089" y="4484504"/>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28" name="Freeform 127"/>
              <p:cNvSpPr>
                <a:spLocks noChangeAspect="1"/>
              </p:cNvSpPr>
              <p:nvPr/>
            </p:nvSpPr>
            <p:spPr bwMode="auto">
              <a:xfrm rot="20477190" flipV="1">
                <a:off x="1151336" y="4407504"/>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129" name="Freeform 128"/>
            <p:cNvSpPr/>
            <p:nvPr/>
          </p:nvSpPr>
          <p:spPr>
            <a:xfrm>
              <a:off x="7555822" y="1890520"/>
              <a:ext cx="154362" cy="351132"/>
            </a:xfrm>
            <a:custGeom>
              <a:avLst/>
              <a:gdLst>
                <a:gd name="connsiteX0" fmla="*/ 97155 w 173355"/>
                <a:gd name="connsiteY0" fmla="*/ 0 h 514350"/>
                <a:gd name="connsiteX1" fmla="*/ 78105 w 173355"/>
                <a:gd name="connsiteY1" fmla="*/ 238125 h 514350"/>
                <a:gd name="connsiteX2" fmla="*/ 173355 w 173355"/>
                <a:gd name="connsiteY2" fmla="*/ 278130 h 514350"/>
                <a:gd name="connsiteX3" fmla="*/ 15240 w 173355"/>
                <a:gd name="connsiteY3" fmla="*/ 514350 h 514350"/>
                <a:gd name="connsiteX4" fmla="*/ 87630 w 173355"/>
                <a:gd name="connsiteY4" fmla="*/ 308610 h 514350"/>
                <a:gd name="connsiteX5" fmla="*/ 0 w 173355"/>
                <a:gd name="connsiteY5" fmla="*/ 285750 h 514350"/>
                <a:gd name="connsiteX6" fmla="*/ 55245 w 173355"/>
                <a:gd name="connsiteY6" fmla="*/ 120015 h 514350"/>
                <a:gd name="connsiteX7" fmla="*/ 97155 w 173355"/>
                <a:gd name="connsiteY7" fmla="*/ 0 h 514350"/>
                <a:gd name="connsiteX0" fmla="*/ 95250 w 173355"/>
                <a:gd name="connsiteY0" fmla="*/ 17145 h 394335"/>
                <a:gd name="connsiteX1" fmla="*/ 78105 w 173355"/>
                <a:gd name="connsiteY1" fmla="*/ 118110 h 394335"/>
                <a:gd name="connsiteX2" fmla="*/ 173355 w 173355"/>
                <a:gd name="connsiteY2" fmla="*/ 158115 h 394335"/>
                <a:gd name="connsiteX3" fmla="*/ 15240 w 173355"/>
                <a:gd name="connsiteY3" fmla="*/ 394335 h 394335"/>
                <a:gd name="connsiteX4" fmla="*/ 87630 w 173355"/>
                <a:gd name="connsiteY4" fmla="*/ 188595 h 394335"/>
                <a:gd name="connsiteX5" fmla="*/ 0 w 173355"/>
                <a:gd name="connsiteY5" fmla="*/ 165735 h 394335"/>
                <a:gd name="connsiteX6" fmla="*/ 55245 w 173355"/>
                <a:gd name="connsiteY6" fmla="*/ 0 h 394335"/>
                <a:gd name="connsiteX7" fmla="*/ 95250 w 173355"/>
                <a:gd name="connsiteY7" fmla="*/ 17145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355" h="394335">
                  <a:moveTo>
                    <a:pt x="95250" y="17145"/>
                  </a:moveTo>
                  <a:lnTo>
                    <a:pt x="78105" y="118110"/>
                  </a:lnTo>
                  <a:lnTo>
                    <a:pt x="173355" y="158115"/>
                  </a:lnTo>
                  <a:lnTo>
                    <a:pt x="15240" y="394335"/>
                  </a:lnTo>
                  <a:lnTo>
                    <a:pt x="87630" y="188595"/>
                  </a:lnTo>
                  <a:lnTo>
                    <a:pt x="0" y="165735"/>
                  </a:lnTo>
                  <a:lnTo>
                    <a:pt x="55245" y="0"/>
                  </a:lnTo>
                  <a:lnTo>
                    <a:pt x="95250" y="17145"/>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5"/>
            <p:cNvSpPr/>
            <p:nvPr/>
          </p:nvSpPr>
          <p:spPr>
            <a:xfrm>
              <a:off x="7393713" y="1663319"/>
              <a:ext cx="510718" cy="321892"/>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32" name="Freeform 131"/>
            <p:cNvSpPr/>
            <p:nvPr/>
          </p:nvSpPr>
          <p:spPr>
            <a:xfrm>
              <a:off x="7319599" y="1995417"/>
              <a:ext cx="132854" cy="302207"/>
            </a:xfrm>
            <a:custGeom>
              <a:avLst/>
              <a:gdLst>
                <a:gd name="connsiteX0" fmla="*/ 97155 w 173355"/>
                <a:gd name="connsiteY0" fmla="*/ 0 h 514350"/>
                <a:gd name="connsiteX1" fmla="*/ 78105 w 173355"/>
                <a:gd name="connsiteY1" fmla="*/ 238125 h 514350"/>
                <a:gd name="connsiteX2" fmla="*/ 173355 w 173355"/>
                <a:gd name="connsiteY2" fmla="*/ 278130 h 514350"/>
                <a:gd name="connsiteX3" fmla="*/ 15240 w 173355"/>
                <a:gd name="connsiteY3" fmla="*/ 514350 h 514350"/>
                <a:gd name="connsiteX4" fmla="*/ 87630 w 173355"/>
                <a:gd name="connsiteY4" fmla="*/ 308610 h 514350"/>
                <a:gd name="connsiteX5" fmla="*/ 0 w 173355"/>
                <a:gd name="connsiteY5" fmla="*/ 285750 h 514350"/>
                <a:gd name="connsiteX6" fmla="*/ 55245 w 173355"/>
                <a:gd name="connsiteY6" fmla="*/ 120015 h 514350"/>
                <a:gd name="connsiteX7" fmla="*/ 97155 w 173355"/>
                <a:gd name="connsiteY7" fmla="*/ 0 h 514350"/>
                <a:gd name="connsiteX0" fmla="*/ 95250 w 173355"/>
                <a:gd name="connsiteY0" fmla="*/ 17145 h 394335"/>
                <a:gd name="connsiteX1" fmla="*/ 78105 w 173355"/>
                <a:gd name="connsiteY1" fmla="*/ 118110 h 394335"/>
                <a:gd name="connsiteX2" fmla="*/ 173355 w 173355"/>
                <a:gd name="connsiteY2" fmla="*/ 158115 h 394335"/>
                <a:gd name="connsiteX3" fmla="*/ 15240 w 173355"/>
                <a:gd name="connsiteY3" fmla="*/ 394335 h 394335"/>
                <a:gd name="connsiteX4" fmla="*/ 87630 w 173355"/>
                <a:gd name="connsiteY4" fmla="*/ 188595 h 394335"/>
                <a:gd name="connsiteX5" fmla="*/ 0 w 173355"/>
                <a:gd name="connsiteY5" fmla="*/ 165735 h 394335"/>
                <a:gd name="connsiteX6" fmla="*/ 55245 w 173355"/>
                <a:gd name="connsiteY6" fmla="*/ 0 h 394335"/>
                <a:gd name="connsiteX7" fmla="*/ 95250 w 173355"/>
                <a:gd name="connsiteY7" fmla="*/ 17145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355" h="394335">
                  <a:moveTo>
                    <a:pt x="95250" y="17145"/>
                  </a:moveTo>
                  <a:lnTo>
                    <a:pt x="78105" y="118110"/>
                  </a:lnTo>
                  <a:lnTo>
                    <a:pt x="173355" y="158115"/>
                  </a:lnTo>
                  <a:lnTo>
                    <a:pt x="15240" y="394335"/>
                  </a:lnTo>
                  <a:lnTo>
                    <a:pt x="87630" y="188595"/>
                  </a:lnTo>
                  <a:lnTo>
                    <a:pt x="0" y="165735"/>
                  </a:lnTo>
                  <a:lnTo>
                    <a:pt x="55245" y="0"/>
                  </a:lnTo>
                  <a:lnTo>
                    <a:pt x="95250" y="17145"/>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53" name="Group 2052"/>
          <p:cNvGrpSpPr/>
          <p:nvPr/>
        </p:nvGrpSpPr>
        <p:grpSpPr>
          <a:xfrm>
            <a:off x="4137006" y="1328325"/>
            <a:ext cx="1081103" cy="1159409"/>
            <a:chOff x="4283326" y="1399696"/>
            <a:chExt cx="1081103" cy="1159409"/>
          </a:xfrm>
        </p:grpSpPr>
        <p:grpSp>
          <p:nvGrpSpPr>
            <p:cNvPr id="89" name="Group 88"/>
            <p:cNvGrpSpPr/>
            <p:nvPr/>
          </p:nvGrpSpPr>
          <p:grpSpPr>
            <a:xfrm>
              <a:off x="4343400" y="1439553"/>
              <a:ext cx="908377" cy="908377"/>
              <a:chOff x="381000" y="2438400"/>
              <a:chExt cx="3048000" cy="3048000"/>
            </a:xfrm>
          </p:grpSpPr>
          <p:sp>
            <p:nvSpPr>
              <p:cNvPr id="90" name="16-Point Star 89"/>
              <p:cNvSpPr/>
              <p:nvPr/>
            </p:nvSpPr>
            <p:spPr>
              <a:xfrm>
                <a:off x="381000" y="2438400"/>
                <a:ext cx="3048000" cy="3048000"/>
              </a:xfrm>
              <a:prstGeom prst="star16">
                <a:avLst>
                  <a:gd name="adj" fmla="val 30746"/>
                </a:avLst>
              </a:prstGeom>
              <a:gradFill flip="none" rotWithShape="1">
                <a:gsLst>
                  <a:gs pos="56000">
                    <a:srgbClr val="D98201"/>
                  </a:gs>
                  <a:gs pos="67000">
                    <a:srgbClr val="FFC0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838200" y="2895600"/>
                <a:ext cx="2133600" cy="2133600"/>
              </a:xfrm>
              <a:prstGeom prst="ellipse">
                <a:avLst/>
              </a:prstGeom>
              <a:gradFill flip="none" rotWithShape="1">
                <a:gsLst>
                  <a:gs pos="0">
                    <a:srgbClr val="FFFF00"/>
                  </a:gs>
                  <a:gs pos="100000">
                    <a:srgbClr val="FFAA01"/>
                  </a:gs>
                </a:gsLst>
                <a:path path="shape">
                  <a:fillToRect l="50000" t="50000" r="50000" b="50000"/>
                </a:path>
                <a:tileRect/>
              </a:gra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990600" y="3048000"/>
                <a:ext cx="1828800" cy="1828800"/>
              </a:xfrm>
              <a:prstGeom prst="ellipse">
                <a:avLst/>
              </a:prstGeom>
              <a:gradFill>
                <a:gsLst>
                  <a:gs pos="0">
                    <a:schemeClr val="tx1">
                      <a:alpha val="0"/>
                    </a:schemeClr>
                  </a:gs>
                  <a:gs pos="100000">
                    <a:schemeClr val="tx1">
                      <a:alpha val="28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Oval 5"/>
            <p:cNvSpPr/>
            <p:nvPr/>
          </p:nvSpPr>
          <p:spPr>
            <a:xfrm>
              <a:off x="4289895" y="1399696"/>
              <a:ext cx="961882" cy="606248"/>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95" name="Oval 5"/>
            <p:cNvSpPr/>
            <p:nvPr/>
          </p:nvSpPr>
          <p:spPr>
            <a:xfrm>
              <a:off x="4753975" y="1427158"/>
              <a:ext cx="610454" cy="384753"/>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96" name="Oval 5"/>
            <p:cNvSpPr/>
            <p:nvPr/>
          </p:nvSpPr>
          <p:spPr>
            <a:xfrm>
              <a:off x="4283326" y="1743677"/>
              <a:ext cx="610454" cy="384753"/>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nvGrpSpPr>
            <p:cNvPr id="134" name="Group 133"/>
            <p:cNvGrpSpPr/>
            <p:nvPr/>
          </p:nvGrpSpPr>
          <p:grpSpPr>
            <a:xfrm>
              <a:off x="4676247" y="2136755"/>
              <a:ext cx="439274" cy="422350"/>
              <a:chOff x="1012089" y="4407504"/>
              <a:chExt cx="439274" cy="422350"/>
            </a:xfrm>
          </p:grpSpPr>
          <p:sp>
            <p:nvSpPr>
              <p:cNvPr id="135" name="Freeform 134"/>
              <p:cNvSpPr>
                <a:spLocks noChangeAspect="1"/>
              </p:cNvSpPr>
              <p:nvPr/>
            </p:nvSpPr>
            <p:spPr bwMode="auto">
              <a:xfrm rot="20477190" flipV="1">
                <a:off x="1134623" y="4587435"/>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36" name="Freeform 135"/>
              <p:cNvSpPr>
                <a:spLocks noChangeAspect="1"/>
              </p:cNvSpPr>
              <p:nvPr/>
            </p:nvSpPr>
            <p:spPr bwMode="auto">
              <a:xfrm rot="20477190" flipV="1">
                <a:off x="1239568" y="4681035"/>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37" name="Freeform 136"/>
              <p:cNvSpPr>
                <a:spLocks noChangeAspect="1"/>
              </p:cNvSpPr>
              <p:nvPr/>
            </p:nvSpPr>
            <p:spPr bwMode="auto">
              <a:xfrm rot="20477190" flipV="1">
                <a:off x="1268814" y="4541978"/>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38" name="Freeform 137"/>
              <p:cNvSpPr>
                <a:spLocks noChangeAspect="1"/>
              </p:cNvSpPr>
              <p:nvPr/>
            </p:nvSpPr>
            <p:spPr bwMode="auto">
              <a:xfrm rot="20477190" flipV="1">
                <a:off x="1014588" y="4650658"/>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39" name="Freeform 138"/>
              <p:cNvSpPr>
                <a:spLocks noChangeAspect="1"/>
              </p:cNvSpPr>
              <p:nvPr/>
            </p:nvSpPr>
            <p:spPr bwMode="auto">
              <a:xfrm rot="20477190" flipV="1">
                <a:off x="1377740" y="4533478"/>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40" name="Freeform 139"/>
              <p:cNvSpPr>
                <a:spLocks noChangeAspect="1"/>
              </p:cNvSpPr>
              <p:nvPr/>
            </p:nvSpPr>
            <p:spPr bwMode="auto">
              <a:xfrm rot="20477190" flipV="1">
                <a:off x="1012089" y="4484504"/>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41" name="Freeform 140"/>
              <p:cNvSpPr>
                <a:spLocks noChangeAspect="1"/>
              </p:cNvSpPr>
              <p:nvPr/>
            </p:nvSpPr>
            <p:spPr bwMode="auto">
              <a:xfrm rot="20477190" flipV="1">
                <a:off x="1151336" y="4407504"/>
                <a:ext cx="73623" cy="148819"/>
              </a:xfrm>
              <a:custGeom>
                <a:avLst/>
                <a:gdLst/>
                <a:ahLst/>
                <a:cxnLst/>
                <a:rect l="l" t="t" r="r" b="b"/>
                <a:pathLst>
                  <a:path w="280691" h="557784">
                    <a:moveTo>
                      <a:pt x="143099" y="0"/>
                    </a:moveTo>
                    <a:cubicBezTo>
                      <a:pt x="220151" y="0"/>
                      <a:pt x="280691" y="60153"/>
                      <a:pt x="280691" y="136713"/>
                    </a:cubicBezTo>
                    <a:cubicBezTo>
                      <a:pt x="280691" y="218727"/>
                      <a:pt x="216549" y="281559"/>
                      <a:pt x="143099" y="557784"/>
                    </a:cubicBezTo>
                    <a:cubicBezTo>
                      <a:pt x="75363" y="291084"/>
                      <a:pt x="0" y="229676"/>
                      <a:pt x="0" y="136713"/>
                    </a:cubicBezTo>
                    <a:cubicBezTo>
                      <a:pt x="0" y="43750"/>
                      <a:pt x="66047" y="0"/>
                      <a:pt x="143099" y="0"/>
                    </a:cubicBezTo>
                    <a:close/>
                  </a:path>
                </a:pathLst>
              </a:custGeom>
              <a:gradFill>
                <a:gsLst>
                  <a:gs pos="100000">
                    <a:srgbClr val="00B0F0">
                      <a:lumMod val="30000"/>
                      <a:lumOff val="70000"/>
                    </a:srgbClr>
                  </a:gs>
                  <a:gs pos="0">
                    <a:srgbClr val="0070C0">
                      <a:lumMod val="65000"/>
                      <a:lumOff val="35000"/>
                    </a:srgbClr>
                  </a:gs>
                </a:gsLst>
                <a:lin ang="0" scaled="1"/>
              </a:gradFill>
              <a:ln w="3175" cap="flat" cmpd="sng" algn="ctr">
                <a:noFill/>
                <a:prstDash val="soli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grpSp>
        <p:nvGrpSpPr>
          <p:cNvPr id="2054" name="Group 2053"/>
          <p:cNvGrpSpPr/>
          <p:nvPr/>
        </p:nvGrpSpPr>
        <p:grpSpPr>
          <a:xfrm>
            <a:off x="5866887" y="1536518"/>
            <a:ext cx="1123967" cy="743022"/>
            <a:chOff x="5299060" y="1361836"/>
            <a:chExt cx="1123967" cy="743022"/>
          </a:xfrm>
        </p:grpSpPr>
        <p:sp>
          <p:nvSpPr>
            <p:cNvPr id="144" name="Oval 5"/>
            <p:cNvSpPr/>
            <p:nvPr/>
          </p:nvSpPr>
          <p:spPr>
            <a:xfrm>
              <a:off x="5348493" y="1361836"/>
              <a:ext cx="961882" cy="606248"/>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54" name="Oval 5"/>
            <p:cNvSpPr/>
            <p:nvPr/>
          </p:nvSpPr>
          <p:spPr>
            <a:xfrm>
              <a:off x="5812573" y="1389298"/>
              <a:ext cx="610454" cy="384753"/>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55" name="Oval 5"/>
            <p:cNvSpPr/>
            <p:nvPr/>
          </p:nvSpPr>
          <p:spPr>
            <a:xfrm>
              <a:off x="5299060" y="1720105"/>
              <a:ext cx="610454" cy="384753"/>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grpSp>
        <p:nvGrpSpPr>
          <p:cNvPr id="163" name="Group 162"/>
          <p:cNvGrpSpPr/>
          <p:nvPr/>
        </p:nvGrpSpPr>
        <p:grpSpPr>
          <a:xfrm>
            <a:off x="7647779" y="3026954"/>
            <a:ext cx="908377" cy="908377"/>
            <a:chOff x="381000" y="2438400"/>
            <a:chExt cx="3048000" cy="3048000"/>
          </a:xfrm>
        </p:grpSpPr>
        <p:sp>
          <p:nvSpPr>
            <p:cNvPr id="164" name="16-Point Star 163"/>
            <p:cNvSpPr/>
            <p:nvPr/>
          </p:nvSpPr>
          <p:spPr>
            <a:xfrm>
              <a:off x="381000" y="2438400"/>
              <a:ext cx="3048000" cy="3048000"/>
            </a:xfrm>
            <a:prstGeom prst="star16">
              <a:avLst>
                <a:gd name="adj" fmla="val 30746"/>
              </a:avLst>
            </a:prstGeom>
            <a:gradFill flip="none" rotWithShape="1">
              <a:gsLst>
                <a:gs pos="56000">
                  <a:srgbClr val="D98201"/>
                </a:gs>
                <a:gs pos="67000">
                  <a:srgbClr val="FFC0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838200" y="2895600"/>
              <a:ext cx="2133600" cy="2133600"/>
            </a:xfrm>
            <a:prstGeom prst="ellipse">
              <a:avLst/>
            </a:prstGeom>
            <a:gradFill flip="none" rotWithShape="1">
              <a:gsLst>
                <a:gs pos="0">
                  <a:srgbClr val="FFFF00"/>
                </a:gs>
                <a:gs pos="100000">
                  <a:srgbClr val="FFAA01"/>
                </a:gs>
              </a:gsLst>
              <a:path path="shape">
                <a:fillToRect l="50000" t="50000" r="50000" b="50000"/>
              </a:path>
              <a:tileRect/>
            </a:gra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990600" y="3048000"/>
              <a:ext cx="1828800" cy="1828800"/>
            </a:xfrm>
            <a:prstGeom prst="ellipse">
              <a:avLst/>
            </a:prstGeom>
            <a:gradFill>
              <a:gsLst>
                <a:gs pos="0">
                  <a:schemeClr val="tx1">
                    <a:alpha val="0"/>
                  </a:schemeClr>
                </a:gs>
                <a:gs pos="100000">
                  <a:schemeClr val="tx1">
                    <a:alpha val="28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7" name="Oval 5"/>
          <p:cNvSpPr/>
          <p:nvPr/>
        </p:nvSpPr>
        <p:spPr>
          <a:xfrm>
            <a:off x="609600" y="3217102"/>
            <a:ext cx="837860" cy="528080"/>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nvGrpSpPr>
          <p:cNvPr id="2058" name="Group 2057"/>
          <p:cNvGrpSpPr/>
          <p:nvPr/>
        </p:nvGrpSpPr>
        <p:grpSpPr>
          <a:xfrm>
            <a:off x="2172291" y="2932804"/>
            <a:ext cx="1107641" cy="1096677"/>
            <a:chOff x="2033953" y="2994710"/>
            <a:chExt cx="1107641" cy="1096677"/>
          </a:xfrm>
        </p:grpSpPr>
        <p:grpSp>
          <p:nvGrpSpPr>
            <p:cNvPr id="178" name="Group 177"/>
            <p:cNvGrpSpPr>
              <a:grpSpLocks noChangeAspect="1"/>
            </p:cNvGrpSpPr>
            <p:nvPr/>
          </p:nvGrpSpPr>
          <p:grpSpPr>
            <a:xfrm>
              <a:off x="2044917" y="2994710"/>
              <a:ext cx="1096677" cy="1096677"/>
              <a:chOff x="381000" y="2438400"/>
              <a:chExt cx="3048000" cy="3048000"/>
            </a:xfrm>
          </p:grpSpPr>
          <p:sp>
            <p:nvSpPr>
              <p:cNvPr id="179" name="16-Point Star 178"/>
              <p:cNvSpPr/>
              <p:nvPr/>
            </p:nvSpPr>
            <p:spPr>
              <a:xfrm>
                <a:off x="381000" y="2438400"/>
                <a:ext cx="3048000" cy="3048000"/>
              </a:xfrm>
              <a:prstGeom prst="star16">
                <a:avLst>
                  <a:gd name="adj" fmla="val 30746"/>
                </a:avLst>
              </a:prstGeom>
              <a:gradFill flip="none" rotWithShape="1">
                <a:gsLst>
                  <a:gs pos="56000">
                    <a:srgbClr val="D98201"/>
                  </a:gs>
                  <a:gs pos="67000">
                    <a:srgbClr val="FFC0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838200" y="2895600"/>
                <a:ext cx="2133600" cy="2133600"/>
              </a:xfrm>
              <a:prstGeom prst="ellipse">
                <a:avLst/>
              </a:prstGeom>
              <a:gradFill flip="none" rotWithShape="1">
                <a:gsLst>
                  <a:gs pos="0">
                    <a:srgbClr val="FFFF00"/>
                  </a:gs>
                  <a:gs pos="100000">
                    <a:srgbClr val="FFAA01"/>
                  </a:gs>
                </a:gsLst>
                <a:path path="shape">
                  <a:fillToRect l="50000" t="50000" r="50000" b="50000"/>
                </a:path>
                <a:tileRect/>
              </a:gra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990600" y="3048000"/>
                <a:ext cx="1828800" cy="1828800"/>
              </a:xfrm>
              <a:prstGeom prst="ellipse">
                <a:avLst/>
              </a:prstGeom>
              <a:gradFill>
                <a:gsLst>
                  <a:gs pos="0">
                    <a:schemeClr val="tx1">
                      <a:alpha val="0"/>
                    </a:schemeClr>
                  </a:gs>
                  <a:gs pos="100000">
                    <a:schemeClr val="tx1">
                      <a:alpha val="28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57" name="Group 2056"/>
            <p:cNvGrpSpPr>
              <a:grpSpLocks noChangeAspect="1"/>
            </p:cNvGrpSpPr>
            <p:nvPr/>
          </p:nvGrpSpPr>
          <p:grpSpPr>
            <a:xfrm>
              <a:off x="2033953" y="3266712"/>
              <a:ext cx="1090247" cy="720731"/>
              <a:chOff x="2079285" y="3266711"/>
              <a:chExt cx="1123967" cy="743022"/>
            </a:xfrm>
          </p:grpSpPr>
          <p:sp>
            <p:nvSpPr>
              <p:cNvPr id="183" name="Oval 5"/>
              <p:cNvSpPr/>
              <p:nvPr/>
            </p:nvSpPr>
            <p:spPr>
              <a:xfrm rot="306251">
                <a:off x="2309253" y="3443943"/>
                <a:ext cx="840066" cy="529471"/>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84" name="Oval 5"/>
              <p:cNvSpPr/>
              <p:nvPr/>
            </p:nvSpPr>
            <p:spPr>
              <a:xfrm>
                <a:off x="2128718" y="3266711"/>
                <a:ext cx="961882" cy="606248"/>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93" name="Oval 5"/>
              <p:cNvSpPr/>
              <p:nvPr/>
            </p:nvSpPr>
            <p:spPr>
              <a:xfrm>
                <a:off x="2592798" y="3294173"/>
                <a:ext cx="610454" cy="384753"/>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94" name="Oval 5"/>
              <p:cNvSpPr/>
              <p:nvPr/>
            </p:nvSpPr>
            <p:spPr>
              <a:xfrm>
                <a:off x="2079285" y="3624980"/>
                <a:ext cx="610454" cy="384753"/>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grpSp>
      <p:grpSp>
        <p:nvGrpSpPr>
          <p:cNvPr id="2059" name="Group 2058"/>
          <p:cNvGrpSpPr/>
          <p:nvPr/>
        </p:nvGrpSpPr>
        <p:grpSpPr>
          <a:xfrm>
            <a:off x="4004763" y="2932804"/>
            <a:ext cx="1096677" cy="1096677"/>
            <a:chOff x="3609943" y="2886078"/>
            <a:chExt cx="1096677" cy="1096677"/>
          </a:xfrm>
        </p:grpSpPr>
        <p:grpSp>
          <p:nvGrpSpPr>
            <p:cNvPr id="199" name="Group 198"/>
            <p:cNvGrpSpPr>
              <a:grpSpLocks noChangeAspect="1"/>
            </p:cNvGrpSpPr>
            <p:nvPr/>
          </p:nvGrpSpPr>
          <p:grpSpPr>
            <a:xfrm>
              <a:off x="3609943" y="2886078"/>
              <a:ext cx="1096677" cy="1096677"/>
              <a:chOff x="381000" y="2438400"/>
              <a:chExt cx="3048000" cy="3048000"/>
            </a:xfrm>
          </p:grpSpPr>
          <p:sp>
            <p:nvSpPr>
              <p:cNvPr id="205" name="16-Point Star 204"/>
              <p:cNvSpPr/>
              <p:nvPr/>
            </p:nvSpPr>
            <p:spPr>
              <a:xfrm>
                <a:off x="381000" y="2438400"/>
                <a:ext cx="3048000" cy="3048000"/>
              </a:xfrm>
              <a:prstGeom prst="star16">
                <a:avLst>
                  <a:gd name="adj" fmla="val 30746"/>
                </a:avLst>
              </a:prstGeom>
              <a:gradFill flip="none" rotWithShape="1">
                <a:gsLst>
                  <a:gs pos="56000">
                    <a:srgbClr val="D98201"/>
                  </a:gs>
                  <a:gs pos="67000">
                    <a:srgbClr val="FFC0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p:cNvSpPr/>
              <p:nvPr/>
            </p:nvSpPr>
            <p:spPr>
              <a:xfrm>
                <a:off x="838200" y="2895600"/>
                <a:ext cx="2133600" cy="2133600"/>
              </a:xfrm>
              <a:prstGeom prst="ellipse">
                <a:avLst/>
              </a:prstGeom>
              <a:gradFill flip="none" rotWithShape="1">
                <a:gsLst>
                  <a:gs pos="0">
                    <a:srgbClr val="FFFF00"/>
                  </a:gs>
                  <a:gs pos="100000">
                    <a:srgbClr val="FFAA01"/>
                  </a:gs>
                </a:gsLst>
                <a:path path="shape">
                  <a:fillToRect l="50000" t="50000" r="50000" b="50000"/>
                </a:path>
                <a:tileRect/>
              </a:gra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p:cNvSpPr/>
              <p:nvPr/>
            </p:nvSpPr>
            <p:spPr>
              <a:xfrm>
                <a:off x="990600" y="3048000"/>
                <a:ext cx="1828800" cy="1828800"/>
              </a:xfrm>
              <a:prstGeom prst="ellipse">
                <a:avLst/>
              </a:prstGeom>
              <a:gradFill>
                <a:gsLst>
                  <a:gs pos="0">
                    <a:schemeClr val="tx1">
                      <a:alpha val="0"/>
                    </a:schemeClr>
                  </a:gs>
                  <a:gs pos="100000">
                    <a:schemeClr val="tx1">
                      <a:alpha val="28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1" name="Oval 5"/>
            <p:cNvSpPr/>
            <p:nvPr/>
          </p:nvSpPr>
          <p:spPr>
            <a:xfrm rot="306251">
              <a:off x="3896736" y="3302390"/>
              <a:ext cx="733416" cy="462253"/>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grpSp>
        <p:nvGrpSpPr>
          <p:cNvPr id="209" name="Group 208"/>
          <p:cNvGrpSpPr/>
          <p:nvPr/>
        </p:nvGrpSpPr>
        <p:grpSpPr>
          <a:xfrm>
            <a:off x="5826271" y="2932804"/>
            <a:ext cx="1096677" cy="1096677"/>
            <a:chOff x="3609943" y="2886078"/>
            <a:chExt cx="1096677" cy="1096677"/>
          </a:xfrm>
        </p:grpSpPr>
        <p:grpSp>
          <p:nvGrpSpPr>
            <p:cNvPr id="210" name="Group 209"/>
            <p:cNvGrpSpPr>
              <a:grpSpLocks noChangeAspect="1"/>
            </p:cNvGrpSpPr>
            <p:nvPr/>
          </p:nvGrpSpPr>
          <p:grpSpPr>
            <a:xfrm>
              <a:off x="3609943" y="2886078"/>
              <a:ext cx="1096677" cy="1096677"/>
              <a:chOff x="381000" y="2438400"/>
              <a:chExt cx="3048000" cy="3048000"/>
            </a:xfrm>
          </p:grpSpPr>
          <p:sp>
            <p:nvSpPr>
              <p:cNvPr id="212" name="16-Point Star 211"/>
              <p:cNvSpPr/>
              <p:nvPr/>
            </p:nvSpPr>
            <p:spPr>
              <a:xfrm>
                <a:off x="381000" y="2438400"/>
                <a:ext cx="3048000" cy="3048000"/>
              </a:xfrm>
              <a:prstGeom prst="star16">
                <a:avLst>
                  <a:gd name="adj" fmla="val 30746"/>
                </a:avLst>
              </a:prstGeom>
              <a:gradFill flip="none" rotWithShape="1">
                <a:gsLst>
                  <a:gs pos="56000">
                    <a:srgbClr val="D98201"/>
                  </a:gs>
                  <a:gs pos="67000">
                    <a:srgbClr val="FFC0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38200" y="2895600"/>
                <a:ext cx="2133600" cy="2133600"/>
              </a:xfrm>
              <a:prstGeom prst="ellipse">
                <a:avLst/>
              </a:prstGeom>
              <a:gradFill flip="none" rotWithShape="1">
                <a:gsLst>
                  <a:gs pos="0">
                    <a:srgbClr val="FFFF00"/>
                  </a:gs>
                  <a:gs pos="100000">
                    <a:srgbClr val="FFAA01"/>
                  </a:gs>
                </a:gsLst>
                <a:path path="shape">
                  <a:fillToRect l="50000" t="50000" r="50000" b="50000"/>
                </a:path>
                <a:tileRect/>
              </a:gra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990600" y="3048000"/>
                <a:ext cx="1828800" cy="1828800"/>
              </a:xfrm>
              <a:prstGeom prst="ellipse">
                <a:avLst/>
              </a:prstGeom>
              <a:gradFill>
                <a:gsLst>
                  <a:gs pos="0">
                    <a:schemeClr val="tx1">
                      <a:alpha val="0"/>
                    </a:schemeClr>
                  </a:gs>
                  <a:gs pos="100000">
                    <a:schemeClr val="tx1">
                      <a:alpha val="28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1" name="Oval 5"/>
            <p:cNvSpPr/>
            <p:nvPr/>
          </p:nvSpPr>
          <p:spPr>
            <a:xfrm rot="306251">
              <a:off x="4117091" y="3424179"/>
              <a:ext cx="552587" cy="348281"/>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grpSp>
        <p:nvGrpSpPr>
          <p:cNvPr id="2060" name="Group 2059"/>
          <p:cNvGrpSpPr/>
          <p:nvPr/>
        </p:nvGrpSpPr>
        <p:grpSpPr>
          <a:xfrm>
            <a:off x="537242" y="4726839"/>
            <a:ext cx="1123967" cy="1343109"/>
            <a:chOff x="2974958" y="4781467"/>
            <a:chExt cx="1123967" cy="1343109"/>
          </a:xfrm>
        </p:grpSpPr>
        <p:sp>
          <p:nvSpPr>
            <p:cNvPr id="216" name="Oval 5"/>
            <p:cNvSpPr/>
            <p:nvPr/>
          </p:nvSpPr>
          <p:spPr>
            <a:xfrm rot="306251">
              <a:off x="3204926" y="4958699"/>
              <a:ext cx="840066" cy="529471"/>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17" name="Oval 5"/>
            <p:cNvSpPr/>
            <p:nvPr/>
          </p:nvSpPr>
          <p:spPr>
            <a:xfrm>
              <a:off x="3024391" y="4781467"/>
              <a:ext cx="961882" cy="606248"/>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26" name="Oval 5"/>
            <p:cNvSpPr/>
            <p:nvPr/>
          </p:nvSpPr>
          <p:spPr>
            <a:xfrm>
              <a:off x="3488471" y="4808929"/>
              <a:ext cx="610454" cy="384753"/>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27" name="Oval 5"/>
            <p:cNvSpPr/>
            <p:nvPr/>
          </p:nvSpPr>
          <p:spPr>
            <a:xfrm>
              <a:off x="2974958" y="5139736"/>
              <a:ext cx="610454" cy="384753"/>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29" name="TextBox 228"/>
            <p:cNvSpPr txBox="1"/>
            <p:nvPr/>
          </p:nvSpPr>
          <p:spPr>
            <a:xfrm>
              <a:off x="2986088" y="5438776"/>
              <a:ext cx="354584" cy="646331"/>
            </a:xfrm>
            <a:prstGeom prst="rect">
              <a:avLst/>
            </a:prstGeom>
            <a:noFill/>
          </p:spPr>
          <p:txBody>
            <a:bodyPr wrap="none" rtlCol="0">
              <a:spAutoFit/>
            </a:bodyPr>
            <a:lstStyle/>
            <a:p>
              <a:r>
                <a:rPr lang="en-US" sz="3600" dirty="0" smtClean="0"/>
                <a:t>*</a:t>
              </a:r>
              <a:endParaRPr lang="en-US" sz="3600" dirty="0"/>
            </a:p>
          </p:txBody>
        </p:sp>
        <p:sp>
          <p:nvSpPr>
            <p:cNvPr id="230" name="TextBox 229"/>
            <p:cNvSpPr txBox="1"/>
            <p:nvPr/>
          </p:nvSpPr>
          <p:spPr>
            <a:xfrm>
              <a:off x="3231303" y="5438776"/>
              <a:ext cx="354584" cy="646331"/>
            </a:xfrm>
            <a:prstGeom prst="rect">
              <a:avLst/>
            </a:prstGeom>
            <a:noFill/>
          </p:spPr>
          <p:txBody>
            <a:bodyPr wrap="none" rtlCol="0">
              <a:spAutoFit/>
            </a:bodyPr>
            <a:lstStyle/>
            <a:p>
              <a:r>
                <a:rPr lang="en-US" sz="3600" dirty="0" smtClean="0"/>
                <a:t>*</a:t>
              </a:r>
              <a:endParaRPr lang="en-US" sz="3600" dirty="0"/>
            </a:p>
          </p:txBody>
        </p:sp>
        <p:sp>
          <p:nvSpPr>
            <p:cNvPr id="231" name="TextBox 230"/>
            <p:cNvSpPr txBox="1"/>
            <p:nvPr/>
          </p:nvSpPr>
          <p:spPr>
            <a:xfrm>
              <a:off x="3483992" y="5360688"/>
              <a:ext cx="354584" cy="646331"/>
            </a:xfrm>
            <a:prstGeom prst="rect">
              <a:avLst/>
            </a:prstGeom>
            <a:noFill/>
          </p:spPr>
          <p:txBody>
            <a:bodyPr wrap="none" rtlCol="0">
              <a:spAutoFit/>
            </a:bodyPr>
            <a:lstStyle/>
            <a:p>
              <a:r>
                <a:rPr lang="en-US" sz="3600" dirty="0" smtClean="0"/>
                <a:t>*</a:t>
              </a:r>
              <a:endParaRPr lang="en-US" sz="3600" dirty="0"/>
            </a:p>
          </p:txBody>
        </p:sp>
        <p:sp>
          <p:nvSpPr>
            <p:cNvPr id="232" name="TextBox 231"/>
            <p:cNvSpPr txBox="1"/>
            <p:nvPr/>
          </p:nvSpPr>
          <p:spPr>
            <a:xfrm>
              <a:off x="3698304" y="5478245"/>
              <a:ext cx="354584" cy="646331"/>
            </a:xfrm>
            <a:prstGeom prst="rect">
              <a:avLst/>
            </a:prstGeom>
            <a:noFill/>
          </p:spPr>
          <p:txBody>
            <a:bodyPr wrap="none" rtlCol="0">
              <a:spAutoFit/>
            </a:bodyPr>
            <a:lstStyle/>
            <a:p>
              <a:r>
                <a:rPr lang="en-US" sz="3600" dirty="0" smtClean="0"/>
                <a:t>*</a:t>
              </a:r>
              <a:endParaRPr lang="en-US" sz="3600" dirty="0"/>
            </a:p>
          </p:txBody>
        </p:sp>
      </p:grpSp>
      <p:grpSp>
        <p:nvGrpSpPr>
          <p:cNvPr id="238" name="Group 237"/>
          <p:cNvGrpSpPr/>
          <p:nvPr/>
        </p:nvGrpSpPr>
        <p:grpSpPr>
          <a:xfrm>
            <a:off x="2333288" y="4724400"/>
            <a:ext cx="1013008" cy="1270714"/>
            <a:chOff x="2202837" y="1251115"/>
            <a:chExt cx="1013008" cy="1270714"/>
          </a:xfrm>
        </p:grpSpPr>
        <p:grpSp>
          <p:nvGrpSpPr>
            <p:cNvPr id="239" name="Group 238"/>
            <p:cNvGrpSpPr/>
            <p:nvPr/>
          </p:nvGrpSpPr>
          <p:grpSpPr>
            <a:xfrm>
              <a:off x="2202837" y="1251115"/>
              <a:ext cx="908377" cy="908377"/>
              <a:chOff x="381000" y="2438400"/>
              <a:chExt cx="3048000" cy="3048000"/>
            </a:xfrm>
          </p:grpSpPr>
          <p:sp>
            <p:nvSpPr>
              <p:cNvPr id="244" name="16-Point Star 243"/>
              <p:cNvSpPr/>
              <p:nvPr/>
            </p:nvSpPr>
            <p:spPr>
              <a:xfrm>
                <a:off x="381000" y="2438400"/>
                <a:ext cx="3048000" cy="3048000"/>
              </a:xfrm>
              <a:prstGeom prst="star16">
                <a:avLst>
                  <a:gd name="adj" fmla="val 30746"/>
                </a:avLst>
              </a:prstGeom>
              <a:gradFill flip="none" rotWithShape="1">
                <a:gsLst>
                  <a:gs pos="56000">
                    <a:srgbClr val="D98201"/>
                  </a:gs>
                  <a:gs pos="67000">
                    <a:srgbClr val="FFC0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p:cNvSpPr/>
              <p:nvPr/>
            </p:nvSpPr>
            <p:spPr>
              <a:xfrm>
                <a:off x="838200" y="2895600"/>
                <a:ext cx="2133600" cy="2133600"/>
              </a:xfrm>
              <a:prstGeom prst="ellipse">
                <a:avLst/>
              </a:prstGeom>
              <a:gradFill flip="none" rotWithShape="1">
                <a:gsLst>
                  <a:gs pos="0">
                    <a:srgbClr val="FFFF00"/>
                  </a:gs>
                  <a:gs pos="100000">
                    <a:srgbClr val="FFAA01"/>
                  </a:gs>
                </a:gsLst>
                <a:path path="shape">
                  <a:fillToRect l="50000" t="50000" r="50000" b="50000"/>
                </a:path>
                <a:tileRect/>
              </a:gra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990600" y="3048000"/>
                <a:ext cx="1828800" cy="1828800"/>
              </a:xfrm>
              <a:prstGeom prst="ellipse">
                <a:avLst/>
              </a:prstGeom>
              <a:gradFill>
                <a:gsLst>
                  <a:gs pos="0">
                    <a:schemeClr val="tx1">
                      <a:alpha val="0"/>
                    </a:schemeClr>
                  </a:gs>
                  <a:gs pos="100000">
                    <a:schemeClr val="tx1">
                      <a:alpha val="28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0" name="Oval 5"/>
            <p:cNvSpPr/>
            <p:nvPr/>
          </p:nvSpPr>
          <p:spPr>
            <a:xfrm>
              <a:off x="2433678" y="1455029"/>
              <a:ext cx="782167" cy="492978"/>
            </a:xfrm>
            <a:custGeom>
              <a:avLst/>
              <a:gdLst/>
              <a:ahLst/>
              <a:cxnLst/>
              <a:rect l="l" t="t" r="r" b="b"/>
              <a:pathLst>
                <a:path w="3989696" h="2514600">
                  <a:moveTo>
                    <a:pt x="1959592" y="0"/>
                  </a:moveTo>
                  <a:cubicBezTo>
                    <a:pt x="2455337" y="0"/>
                    <a:pt x="2858939" y="394508"/>
                    <a:pt x="2872595" y="886735"/>
                  </a:cubicBezTo>
                  <a:cubicBezTo>
                    <a:pt x="2959616" y="854984"/>
                    <a:pt x="3053596" y="838200"/>
                    <a:pt x="3151496" y="838200"/>
                  </a:cubicBezTo>
                  <a:cubicBezTo>
                    <a:pt x="3614421" y="838200"/>
                    <a:pt x="3989696" y="1213475"/>
                    <a:pt x="3989696" y="1676400"/>
                  </a:cubicBezTo>
                  <a:cubicBezTo>
                    <a:pt x="3989696" y="2139325"/>
                    <a:pt x="3614421" y="2514600"/>
                    <a:pt x="3151496" y="2514600"/>
                  </a:cubicBezTo>
                  <a:cubicBezTo>
                    <a:pt x="2854124" y="2514600"/>
                    <a:pt x="2592920" y="2359744"/>
                    <a:pt x="2447111" y="2124422"/>
                  </a:cubicBezTo>
                  <a:cubicBezTo>
                    <a:pt x="2363741" y="2161251"/>
                    <a:pt x="2271492" y="2181367"/>
                    <a:pt x="2174544" y="2181367"/>
                  </a:cubicBezTo>
                  <a:cubicBezTo>
                    <a:pt x="1912810" y="2181367"/>
                    <a:pt x="1685321" y="2034746"/>
                    <a:pt x="1571595" y="1818502"/>
                  </a:cubicBezTo>
                  <a:cubicBezTo>
                    <a:pt x="1433053" y="2081482"/>
                    <a:pt x="1156323" y="2258704"/>
                    <a:pt x="838200" y="2258704"/>
                  </a:cubicBezTo>
                  <a:cubicBezTo>
                    <a:pt x="375275" y="2258704"/>
                    <a:pt x="0" y="1883429"/>
                    <a:pt x="0" y="1420504"/>
                  </a:cubicBezTo>
                  <a:cubicBezTo>
                    <a:pt x="0" y="957579"/>
                    <a:pt x="375275" y="582304"/>
                    <a:pt x="838200" y="582304"/>
                  </a:cubicBezTo>
                  <a:cubicBezTo>
                    <a:pt x="927331" y="582304"/>
                    <a:pt x="1013212" y="596216"/>
                    <a:pt x="1093700" y="622273"/>
                  </a:cubicBezTo>
                  <a:cubicBezTo>
                    <a:pt x="1214891" y="260394"/>
                    <a:pt x="1556832" y="0"/>
                    <a:pt x="1959592" y="0"/>
                  </a:cubicBezTo>
                  <a:close/>
                </a:path>
              </a:pathLst>
            </a:custGeom>
            <a:gradFill>
              <a:gsLst>
                <a:gs pos="0">
                  <a:schemeClr val="accent1">
                    <a:shade val="51000"/>
                    <a:satMod val="130000"/>
                  </a:schemeClr>
                </a:gs>
                <a:gs pos="100000">
                  <a:srgbClr val="00B0F0"/>
                </a:gs>
              </a:gsLst>
            </a:gradFill>
            <a:ln/>
            <a:scene3d>
              <a:camera prst="orthographicFront">
                <a:rot lat="0" lon="0" rev="0"/>
              </a:camera>
              <a:lightRig rig="threePt" dir="t">
                <a:rot lat="0" lon="0" rev="1200000"/>
              </a:lightRig>
            </a:scene3d>
            <a:sp3d>
              <a:bevelT w="3175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41" name="TextBox 240"/>
            <p:cNvSpPr txBox="1"/>
            <p:nvPr/>
          </p:nvSpPr>
          <p:spPr>
            <a:xfrm>
              <a:off x="2383554" y="1875498"/>
              <a:ext cx="354584" cy="646331"/>
            </a:xfrm>
            <a:prstGeom prst="rect">
              <a:avLst/>
            </a:prstGeom>
            <a:noFill/>
          </p:spPr>
          <p:txBody>
            <a:bodyPr wrap="none" rtlCol="0">
              <a:spAutoFit/>
            </a:bodyPr>
            <a:lstStyle/>
            <a:p>
              <a:r>
                <a:rPr lang="en-US" sz="3600" dirty="0" smtClean="0"/>
                <a:t>*</a:t>
              </a:r>
              <a:endParaRPr lang="en-US" sz="3600" dirty="0"/>
            </a:p>
          </p:txBody>
        </p:sp>
        <p:sp>
          <p:nvSpPr>
            <p:cNvPr id="242" name="TextBox 241"/>
            <p:cNvSpPr txBox="1"/>
            <p:nvPr/>
          </p:nvSpPr>
          <p:spPr>
            <a:xfrm>
              <a:off x="2648522" y="1817384"/>
              <a:ext cx="354584" cy="646331"/>
            </a:xfrm>
            <a:prstGeom prst="rect">
              <a:avLst/>
            </a:prstGeom>
            <a:noFill/>
          </p:spPr>
          <p:txBody>
            <a:bodyPr wrap="none" rtlCol="0">
              <a:spAutoFit/>
            </a:bodyPr>
            <a:lstStyle/>
            <a:p>
              <a:r>
                <a:rPr lang="en-US" sz="3600" dirty="0" smtClean="0"/>
                <a:t>*</a:t>
              </a:r>
              <a:endParaRPr lang="en-US" sz="3600" dirty="0"/>
            </a:p>
          </p:txBody>
        </p:sp>
      </p:grpSp>
      <p:pic>
        <p:nvPicPr>
          <p:cNvPr id="119" name="Picture 118" descr="E:\websites\slidehunter\2012beew\psd\logo2012.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0" y="5943600"/>
            <a:ext cx="1790700" cy="518361"/>
          </a:xfrm>
          <a:prstGeom prst="rect">
            <a:avLst/>
          </a:prstGeom>
          <a:noFill/>
          <a:effectLst>
            <a:outerShdw blurRad="50800" dist="254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35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Content Placeholder 1"/>
          <p:cNvSpPr txBox="1">
            <a:spLocks/>
          </p:cNvSpPr>
          <p:nvPr/>
        </p:nvSpPr>
        <p:spPr>
          <a:xfrm>
            <a:off x="601663" y="2133600"/>
            <a:ext cx="8229600" cy="3992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4000" dirty="0" smtClean="0">
                <a:solidFill>
                  <a:prstClr val="black"/>
                </a:solidFill>
              </a:rPr>
              <a:t>Thank you!</a:t>
            </a:r>
            <a:endParaRPr lang="en-US" sz="2800" dirty="0" smtClean="0">
              <a:solidFill>
                <a:prstClr val="black"/>
              </a:solidFill>
            </a:endParaRPr>
          </a:p>
          <a:p>
            <a:pPr marL="0" indent="0">
              <a:buFontTx/>
              <a:buNone/>
            </a:pPr>
            <a:endParaRPr lang="en-US" sz="1600" dirty="0" smtClean="0">
              <a:solidFill>
                <a:prstClr val="black"/>
              </a:solidFill>
            </a:endParaRPr>
          </a:p>
          <a:p>
            <a:pPr marL="0" indent="0">
              <a:buFontTx/>
              <a:buNone/>
            </a:pPr>
            <a:r>
              <a:rPr lang="en-US" sz="1600" dirty="0" smtClean="0">
                <a:solidFill>
                  <a:prstClr val="black"/>
                </a:solidFill>
              </a:rPr>
              <a:t>You can use this PowerPoint template for free based on creative commons license.</a:t>
            </a:r>
          </a:p>
          <a:p>
            <a:pPr marL="0" indent="0">
              <a:buFontTx/>
              <a:buNone/>
            </a:pPr>
            <a:endParaRPr lang="en-US" sz="1600" dirty="0" smtClean="0">
              <a:solidFill>
                <a:prstClr val="black"/>
              </a:solidFill>
            </a:endParaRPr>
          </a:p>
          <a:p>
            <a:pPr marL="0" indent="0">
              <a:buFontTx/>
              <a:buNone/>
            </a:pPr>
            <a:r>
              <a:rPr lang="en-US" sz="1600" dirty="0" smtClean="0">
                <a:solidFill>
                  <a:prstClr val="black"/>
                </a:solidFill>
              </a:rPr>
              <a:t>Follow us on Twitter </a:t>
            </a:r>
            <a:r>
              <a:rPr lang="en-US" sz="1600" dirty="0" smtClean="0">
                <a:solidFill>
                  <a:prstClr val="black"/>
                </a:solidFill>
                <a:hlinkClick r:id="rId3"/>
              </a:rPr>
              <a:t>@</a:t>
            </a:r>
            <a:r>
              <a:rPr lang="en-US" sz="1600" dirty="0" err="1" smtClean="0">
                <a:solidFill>
                  <a:prstClr val="black"/>
                </a:solidFill>
                <a:hlinkClick r:id="rId3"/>
              </a:rPr>
              <a:t>slideh</a:t>
            </a:r>
            <a:r>
              <a:rPr lang="en-US" sz="1600" dirty="0" smtClean="0">
                <a:solidFill>
                  <a:prstClr val="black"/>
                </a:solidFill>
              </a:rPr>
              <a:t> or subscribe to our mailing list</a:t>
            </a:r>
          </a:p>
          <a:p>
            <a:pPr marL="0" indent="0">
              <a:buFontTx/>
              <a:buNone/>
            </a:pPr>
            <a:r>
              <a:rPr lang="en-US" sz="1600" dirty="0" smtClean="0">
                <a:solidFill>
                  <a:prstClr val="black"/>
                </a:solidFill>
              </a:rPr>
              <a:t>Or upload your presentation for free and share online in SlideOnline.com</a:t>
            </a:r>
          </a:p>
          <a:p>
            <a:pPr marL="0" indent="0">
              <a:buFontTx/>
              <a:buNone/>
            </a:pPr>
            <a:endParaRPr lang="en-US" sz="1600" dirty="0" smtClean="0">
              <a:solidFill>
                <a:prstClr val="black"/>
              </a:solidFill>
            </a:endParaRPr>
          </a:p>
          <a:p>
            <a:pPr marL="0" indent="0">
              <a:buFontTx/>
              <a:buNone/>
            </a:pPr>
            <a:r>
              <a:rPr lang="en-US" sz="1600" dirty="0" smtClean="0">
                <a:solidFill>
                  <a:prstClr val="black"/>
                </a:solidFill>
                <a:hlinkClick r:id="rId4"/>
              </a:rPr>
              <a:t>www.SlideHunter.com</a:t>
            </a:r>
            <a:endParaRPr lang="en-US" sz="1600" dirty="0" smtClean="0">
              <a:solidFill>
                <a:prstClr val="black"/>
              </a:solidFill>
            </a:endParaRPr>
          </a:p>
        </p:txBody>
      </p:sp>
      <p:pic>
        <p:nvPicPr>
          <p:cNvPr id="4" name="Picture 7" descr="c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9775" y="4724400"/>
            <a:ext cx="1368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684213" y="5181600"/>
            <a:ext cx="7775575" cy="0"/>
          </a:xfrm>
          <a:prstGeom prst="line">
            <a:avLst/>
          </a:prstGeom>
          <a:ln w="50800" cap="flat" cmpd="thickThi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hlinkClick r:id="rId6"/>
          </p:cNvPr>
          <p:cNvSpPr/>
          <p:nvPr/>
        </p:nvSpPr>
        <p:spPr>
          <a:xfrm>
            <a:off x="5475288" y="5486400"/>
            <a:ext cx="2982912" cy="609600"/>
          </a:xfrm>
          <a:prstGeom prst="rect">
            <a:avLst/>
          </a:prstGeom>
          <a:gradFill>
            <a:gsLst>
              <a:gs pos="47000">
                <a:schemeClr val="tx1">
                  <a:lumMod val="65000"/>
                  <a:lumOff val="35000"/>
                </a:schemeClr>
              </a:gs>
              <a:gs pos="27000">
                <a:schemeClr val="tx1">
                  <a:lumMod val="85000"/>
                  <a:lumOff val="15000"/>
                </a:schemeClr>
              </a:gs>
              <a:gs pos="87000">
                <a:schemeClr val="bg1">
                  <a:lumMod val="65000"/>
                </a:schemeClr>
              </a:gs>
            </a:gsLst>
            <a:lin ang="16200000" scaled="0"/>
          </a:gradFill>
          <a:ln w="22225" cap="sq" cmpd="sng">
            <a:solidFill>
              <a:schemeClr val="tx1">
                <a:lumMod val="75000"/>
                <a:lumOff val="25000"/>
              </a:schemeClr>
            </a:solidFill>
            <a:bevel/>
          </a:ln>
          <a:effectLst>
            <a:glow>
              <a:schemeClr val="accent1">
                <a:alpha val="40000"/>
              </a:schemeClr>
            </a:glow>
            <a:innerShdw blurRad="63500" dist="50800" dir="10800000">
              <a:prstClr val="black">
                <a:alpha val="50000"/>
              </a:prstClr>
            </a:innerShdw>
            <a:reflection blurRad="6350" stA="50000" endA="300" endPos="55000" dir="5400000" sy="-100000" algn="bl" rotWithShape="0"/>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Upload to Slide Online.com</a:t>
            </a:r>
          </a:p>
        </p:txBody>
      </p:sp>
      <p:sp>
        <p:nvSpPr>
          <p:cNvPr id="7" name="Rectangle 6">
            <a:hlinkClick r:id="rId7"/>
          </p:cNvPr>
          <p:cNvSpPr/>
          <p:nvPr/>
        </p:nvSpPr>
        <p:spPr>
          <a:xfrm>
            <a:off x="692945" y="5486400"/>
            <a:ext cx="2982912" cy="609600"/>
          </a:xfrm>
          <a:prstGeom prst="rect">
            <a:avLst/>
          </a:prstGeom>
          <a:effectLst>
            <a:innerShdw blurRad="304800" dist="50800" dir="8100000">
              <a:prstClr val="black">
                <a:alpha val="50000"/>
              </a:prstClr>
            </a:innerShdw>
            <a:reflection blurRad="6350" stA="50000" endA="300" endPos="55000" dir="5400000" sy="-100000" algn="bl" rotWithShape="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prstClr val="white"/>
                </a:solidFill>
              </a:rPr>
              <a:t>Download Free Templates</a:t>
            </a:r>
          </a:p>
        </p:txBody>
      </p:sp>
      <p:pic>
        <p:nvPicPr>
          <p:cNvPr id="8" name="Picture 7">
            <a:hlinkClick r:id="rId6"/>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98667" y="4724400"/>
            <a:ext cx="1511733" cy="361782"/>
          </a:xfrm>
          <a:prstGeom prst="rect">
            <a:avLst/>
          </a:prstGeom>
        </p:spPr>
      </p:pic>
      <p:pic>
        <p:nvPicPr>
          <p:cNvPr id="9" name="Picture 8" descr="E:\websites\slidehunter\2012beew\psd\logo2012.png">
            <a:hlinkClick r:id="rId7"/>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213" y="838200"/>
            <a:ext cx="2171700" cy="62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2863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276</Words>
  <Application>Microsoft Office PowerPoint</Application>
  <PresentationFormat>On-screen Show (4:3)</PresentationFormat>
  <Paragraphs>104</Paragraphs>
  <Slides>5</Slides>
  <Notes>1</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Office Theme</vt:lpstr>
      <vt:lpstr>1_Office Theme</vt:lpstr>
      <vt:lpstr>Weather Forecast Template(°F) </vt:lpstr>
      <vt:lpstr>Weather Forecast Template(°C) </vt:lpstr>
      <vt:lpstr>Single Day Weather Report</vt:lpstr>
      <vt:lpstr>Weather Icons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SlideHunter</cp:lastModifiedBy>
  <cp:revision>29</cp:revision>
  <dcterms:created xsi:type="dcterms:W3CDTF">2013-06-14T13:59:52Z</dcterms:created>
  <dcterms:modified xsi:type="dcterms:W3CDTF">2013-06-15T19:33:19Z</dcterms:modified>
</cp:coreProperties>
</file>