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58" r:id="rId6"/>
    <p:sldId id="261" r:id="rId7"/>
    <p:sldId id="264" r:id="rId8"/>
    <p:sldId id="265" r:id="rId9"/>
    <p:sldId id="266" r:id="rId10"/>
    <p:sldId id="26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683C7A-2D39-4E76-9921-EF3BDE5485A4}" v="9" dt="2022-04-21T17:30:51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6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ruk saeed" userId="9211ce8584137941" providerId="LiveId" clId="{A5683C7A-2D39-4E76-9921-EF3BDE5485A4}"/>
    <pc:docChg chg="undo custSel addSld delSld modSld">
      <pc:chgData name="shahruk saeed" userId="9211ce8584137941" providerId="LiveId" clId="{A5683C7A-2D39-4E76-9921-EF3BDE5485A4}" dt="2022-05-02T01:11:40.090" v="4277" actId="47"/>
      <pc:docMkLst>
        <pc:docMk/>
      </pc:docMkLst>
      <pc:sldChg chg="modSp mod modNotesTx">
        <pc:chgData name="shahruk saeed" userId="9211ce8584137941" providerId="LiveId" clId="{A5683C7A-2D39-4E76-9921-EF3BDE5485A4}" dt="2022-04-21T19:38:07.745" v="2707" actId="20577"/>
        <pc:sldMkLst>
          <pc:docMk/>
          <pc:sldMk cId="574059104" sldId="256"/>
        </pc:sldMkLst>
        <pc:spChg chg="mod">
          <ac:chgData name="shahruk saeed" userId="9211ce8584137941" providerId="LiveId" clId="{A5683C7A-2D39-4E76-9921-EF3BDE5485A4}" dt="2022-04-20T06:13:29.206" v="30" actId="20577"/>
          <ac:spMkLst>
            <pc:docMk/>
            <pc:sldMk cId="574059104" sldId="256"/>
            <ac:spMk id="2" creationId="{24B8A622-4FC8-42FE-A825-D0F78E42A991}"/>
          </ac:spMkLst>
        </pc:spChg>
      </pc:sldChg>
      <pc:sldChg chg="addSp delSp modSp mod setBg modNotesTx">
        <pc:chgData name="shahruk saeed" userId="9211ce8584137941" providerId="LiveId" clId="{A5683C7A-2D39-4E76-9921-EF3BDE5485A4}" dt="2022-04-21T19:41:41.245" v="2990" actId="20577"/>
        <pc:sldMkLst>
          <pc:docMk/>
          <pc:sldMk cId="3510718186" sldId="257"/>
        </pc:sldMkLst>
        <pc:spChg chg="mod">
          <ac:chgData name="shahruk saeed" userId="9211ce8584137941" providerId="LiveId" clId="{A5683C7A-2D39-4E76-9921-EF3BDE5485A4}" dt="2022-04-20T22:54:21.165" v="763" actId="1076"/>
          <ac:spMkLst>
            <pc:docMk/>
            <pc:sldMk cId="3510718186" sldId="257"/>
            <ac:spMk id="2" creationId="{3C4EC00C-6CE5-45E4-9E25-C81E1C7D4236}"/>
          </ac:spMkLst>
        </pc:spChg>
        <pc:spChg chg="mod">
          <ac:chgData name="shahruk saeed" userId="9211ce8584137941" providerId="LiveId" clId="{A5683C7A-2D39-4E76-9921-EF3BDE5485A4}" dt="2022-04-20T22:54:12.885" v="762" actId="20577"/>
          <ac:spMkLst>
            <pc:docMk/>
            <pc:sldMk cId="3510718186" sldId="257"/>
            <ac:spMk id="3" creationId="{A6D89DBD-75D4-40ED-B264-A9BBE9FAED89}"/>
          </ac:spMkLst>
        </pc:spChg>
        <pc:spChg chg="add">
          <ac:chgData name="shahruk saeed" userId="9211ce8584137941" providerId="LiveId" clId="{A5683C7A-2D39-4E76-9921-EF3BDE5485A4}" dt="2022-04-20T06:10:28.104" v="8" actId="26606"/>
          <ac:spMkLst>
            <pc:docMk/>
            <pc:sldMk cId="3510718186" sldId="257"/>
            <ac:spMk id="12" creationId="{FAFB3478-4AEC-431E-93B2-1593839C16DA}"/>
          </ac:spMkLst>
        </pc:spChg>
        <pc:spChg chg="add">
          <ac:chgData name="shahruk saeed" userId="9211ce8584137941" providerId="LiveId" clId="{A5683C7A-2D39-4E76-9921-EF3BDE5485A4}" dt="2022-04-20T06:10:28.104" v="8" actId="26606"/>
          <ac:spMkLst>
            <pc:docMk/>
            <pc:sldMk cId="3510718186" sldId="257"/>
            <ac:spMk id="14" creationId="{A8A68745-355E-4D81-AA5F-942C71082A1E}"/>
          </ac:spMkLst>
        </pc:spChg>
        <pc:spChg chg="add">
          <ac:chgData name="shahruk saeed" userId="9211ce8584137941" providerId="LiveId" clId="{A5683C7A-2D39-4E76-9921-EF3BDE5485A4}" dt="2022-04-20T06:10:28.104" v="8" actId="26606"/>
          <ac:spMkLst>
            <pc:docMk/>
            <pc:sldMk cId="3510718186" sldId="257"/>
            <ac:spMk id="16" creationId="{9A450B93-9615-4854-BEA5-4A85DF5CD68C}"/>
          </ac:spMkLst>
        </pc:spChg>
        <pc:spChg chg="add">
          <ac:chgData name="shahruk saeed" userId="9211ce8584137941" providerId="LiveId" clId="{A5683C7A-2D39-4E76-9921-EF3BDE5485A4}" dt="2022-04-20T06:10:28.104" v="8" actId="26606"/>
          <ac:spMkLst>
            <pc:docMk/>
            <pc:sldMk cId="3510718186" sldId="257"/>
            <ac:spMk id="18" creationId="{2E922E9E-A29B-4164-A634-B718A43369CA}"/>
          </ac:spMkLst>
        </pc:spChg>
        <pc:picChg chg="add del mod">
          <ac:chgData name="shahruk saeed" userId="9211ce8584137941" providerId="LiveId" clId="{A5683C7A-2D39-4E76-9921-EF3BDE5485A4}" dt="2022-04-20T06:06:03.398" v="4" actId="478"/>
          <ac:picMkLst>
            <pc:docMk/>
            <pc:sldMk cId="3510718186" sldId="257"/>
            <ac:picMk id="5" creationId="{0B63AD60-E0F8-42E6-B86A-53DC8C08F4A2}"/>
          </ac:picMkLst>
        </pc:picChg>
        <pc:picChg chg="add mod">
          <ac:chgData name="shahruk saeed" userId="9211ce8584137941" providerId="LiveId" clId="{A5683C7A-2D39-4E76-9921-EF3BDE5485A4}" dt="2022-04-20T06:10:28.104" v="8" actId="26606"/>
          <ac:picMkLst>
            <pc:docMk/>
            <pc:sldMk cId="3510718186" sldId="257"/>
            <ac:picMk id="7" creationId="{BC0EC886-094E-453B-9BF9-83FF646D0890}"/>
          </ac:picMkLst>
        </pc:picChg>
      </pc:sldChg>
      <pc:sldChg chg="modNotesTx">
        <pc:chgData name="shahruk saeed" userId="9211ce8584137941" providerId="LiveId" clId="{A5683C7A-2D39-4E76-9921-EF3BDE5485A4}" dt="2022-04-21T20:26:12.796" v="3950" actId="20577"/>
        <pc:sldMkLst>
          <pc:docMk/>
          <pc:sldMk cId="2775696916" sldId="258"/>
        </pc:sldMkLst>
      </pc:sldChg>
      <pc:sldChg chg="modSp mod">
        <pc:chgData name="shahruk saeed" userId="9211ce8584137941" providerId="LiveId" clId="{A5683C7A-2D39-4E76-9921-EF3BDE5485A4}" dt="2022-04-21T18:14:11.550" v="2660" actId="20577"/>
        <pc:sldMkLst>
          <pc:docMk/>
          <pc:sldMk cId="1933613315" sldId="260"/>
        </pc:sldMkLst>
        <pc:spChg chg="mod">
          <ac:chgData name="shahruk saeed" userId="9211ce8584137941" providerId="LiveId" clId="{A5683C7A-2D39-4E76-9921-EF3BDE5485A4}" dt="2022-04-21T05:53:04.018" v="896" actId="20577"/>
          <ac:spMkLst>
            <pc:docMk/>
            <pc:sldMk cId="1933613315" sldId="260"/>
            <ac:spMk id="13" creationId="{7215ADE7-1562-4E6A-BFCB-9F9D8F20D86A}"/>
          </ac:spMkLst>
        </pc:spChg>
        <pc:spChg chg="mod">
          <ac:chgData name="shahruk saeed" userId="9211ce8584137941" providerId="LiveId" clId="{A5683C7A-2D39-4E76-9921-EF3BDE5485A4}" dt="2022-04-21T05:53:53.994" v="933" actId="1076"/>
          <ac:spMkLst>
            <pc:docMk/>
            <pc:sldMk cId="1933613315" sldId="260"/>
            <ac:spMk id="14" creationId="{18C2E1BB-BC2B-4199-84B9-69CADECA64B9}"/>
          </ac:spMkLst>
        </pc:spChg>
        <pc:spChg chg="mod">
          <ac:chgData name="shahruk saeed" userId="9211ce8584137941" providerId="LiveId" clId="{A5683C7A-2D39-4E76-9921-EF3BDE5485A4}" dt="2022-04-21T18:14:11.550" v="2660" actId="20577"/>
          <ac:spMkLst>
            <pc:docMk/>
            <pc:sldMk cId="1933613315" sldId="260"/>
            <ac:spMk id="15" creationId="{5C0C4C0C-78CF-4104-9FE8-615F2022E7A6}"/>
          </ac:spMkLst>
        </pc:spChg>
        <pc:graphicFrameChg chg="modGraphic">
          <ac:chgData name="shahruk saeed" userId="9211ce8584137941" providerId="LiveId" clId="{A5683C7A-2D39-4E76-9921-EF3BDE5485A4}" dt="2022-04-20T06:57:52.509" v="272" actId="20577"/>
          <ac:graphicFrameMkLst>
            <pc:docMk/>
            <pc:sldMk cId="1933613315" sldId="260"/>
            <ac:graphicFrameMk id="4" creationId="{FC2C1110-FC71-496B-BA7F-B7B40915AF37}"/>
          </ac:graphicFrameMkLst>
        </pc:graphicFrameChg>
      </pc:sldChg>
      <pc:sldChg chg="addSp modSp mod modNotesTx">
        <pc:chgData name="shahruk saeed" userId="9211ce8584137941" providerId="LiveId" clId="{A5683C7A-2D39-4E76-9921-EF3BDE5485A4}" dt="2022-04-21T20:30:03.664" v="4055" actId="20577"/>
        <pc:sldMkLst>
          <pc:docMk/>
          <pc:sldMk cId="4249594506" sldId="261"/>
        </pc:sldMkLst>
        <pc:spChg chg="add mod">
          <ac:chgData name="shahruk saeed" userId="9211ce8584137941" providerId="LiveId" clId="{A5683C7A-2D39-4E76-9921-EF3BDE5485A4}" dt="2022-04-20T06:17:05.152" v="75" actId="1076"/>
          <ac:spMkLst>
            <pc:docMk/>
            <pc:sldMk cId="4249594506" sldId="261"/>
            <ac:spMk id="14" creationId="{673BDAE9-4DDA-478E-9FE2-D04121BD9AF7}"/>
          </ac:spMkLst>
        </pc:spChg>
        <pc:spChg chg="add mod">
          <ac:chgData name="shahruk saeed" userId="9211ce8584137941" providerId="LiveId" clId="{A5683C7A-2D39-4E76-9921-EF3BDE5485A4}" dt="2022-04-20T06:18:51.412" v="126" actId="1076"/>
          <ac:spMkLst>
            <pc:docMk/>
            <pc:sldMk cId="4249594506" sldId="261"/>
            <ac:spMk id="15" creationId="{45AF3BE4-5FCF-4996-A113-1895B242A538}"/>
          </ac:spMkLst>
        </pc:spChg>
        <pc:spChg chg="mod">
          <ac:chgData name="shahruk saeed" userId="9211ce8584137941" providerId="LiveId" clId="{A5683C7A-2D39-4E76-9921-EF3BDE5485A4}" dt="2022-04-20T17:39:00.986" v="595" actId="1076"/>
          <ac:spMkLst>
            <pc:docMk/>
            <pc:sldMk cId="4249594506" sldId="261"/>
            <ac:spMk id="19" creationId="{D5585C69-D952-4395-9507-1E153F1F482C}"/>
          </ac:spMkLst>
        </pc:spChg>
        <pc:spChg chg="mod">
          <ac:chgData name="shahruk saeed" userId="9211ce8584137941" providerId="LiveId" clId="{A5683C7A-2D39-4E76-9921-EF3BDE5485A4}" dt="2022-04-20T06:14:51.549" v="39" actId="1076"/>
          <ac:spMkLst>
            <pc:docMk/>
            <pc:sldMk cId="4249594506" sldId="261"/>
            <ac:spMk id="21" creationId="{F3AD14AE-A9DE-481A-84BE-6763988DD8B3}"/>
          </ac:spMkLst>
        </pc:spChg>
        <pc:spChg chg="mod">
          <ac:chgData name="shahruk saeed" userId="9211ce8584137941" providerId="LiveId" clId="{A5683C7A-2D39-4E76-9921-EF3BDE5485A4}" dt="2022-04-21T17:19:34.237" v="1536" actId="1076"/>
          <ac:spMkLst>
            <pc:docMk/>
            <pc:sldMk cId="4249594506" sldId="261"/>
            <ac:spMk id="22" creationId="{B6828CDB-65E9-44E0-8389-E08187F75C72}"/>
          </ac:spMkLst>
        </pc:spChg>
        <pc:spChg chg="add mod">
          <ac:chgData name="shahruk saeed" userId="9211ce8584137941" providerId="LiveId" clId="{A5683C7A-2D39-4E76-9921-EF3BDE5485A4}" dt="2022-04-21T17:18:05.497" v="1438" actId="20577"/>
          <ac:spMkLst>
            <pc:docMk/>
            <pc:sldMk cId="4249594506" sldId="261"/>
            <ac:spMk id="23" creationId="{654176B7-355A-4FD4-BF30-62EA5D449C3C}"/>
          </ac:spMkLst>
        </pc:spChg>
        <pc:spChg chg="mod">
          <ac:chgData name="shahruk saeed" userId="9211ce8584137941" providerId="LiveId" clId="{A5683C7A-2D39-4E76-9921-EF3BDE5485A4}" dt="2022-04-21T18:15:51.561" v="2674" actId="20577"/>
          <ac:spMkLst>
            <pc:docMk/>
            <pc:sldMk cId="4249594506" sldId="261"/>
            <ac:spMk id="24" creationId="{EA9B1625-E44D-4592-9A03-3706184C083F}"/>
          </ac:spMkLst>
        </pc:spChg>
        <pc:spChg chg="add mod">
          <ac:chgData name="shahruk saeed" userId="9211ce8584137941" providerId="LiveId" clId="{A5683C7A-2D39-4E76-9921-EF3BDE5485A4}" dt="2022-04-21T17:18:11.361" v="1452" actId="20577"/>
          <ac:spMkLst>
            <pc:docMk/>
            <pc:sldMk cId="4249594506" sldId="261"/>
            <ac:spMk id="25" creationId="{43AC0CDC-6AD2-4102-84D4-265AF37346A9}"/>
          </ac:spMkLst>
        </pc:spChg>
        <pc:picChg chg="mod">
          <ac:chgData name="shahruk saeed" userId="9211ce8584137941" providerId="LiveId" clId="{A5683C7A-2D39-4E76-9921-EF3BDE5485A4}" dt="2022-04-20T06:16:59.717" v="74" actId="1076"/>
          <ac:picMkLst>
            <pc:docMk/>
            <pc:sldMk cId="4249594506" sldId="261"/>
            <ac:picMk id="5" creationId="{E33F5768-6306-4C7D-ACA6-D2EB2CAA2D21}"/>
          </ac:picMkLst>
        </pc:picChg>
        <pc:picChg chg="mod">
          <ac:chgData name="shahruk saeed" userId="9211ce8584137941" providerId="LiveId" clId="{A5683C7A-2D39-4E76-9921-EF3BDE5485A4}" dt="2022-04-20T06:17:26.758" v="76" actId="1076"/>
          <ac:picMkLst>
            <pc:docMk/>
            <pc:sldMk cId="4249594506" sldId="261"/>
            <ac:picMk id="7" creationId="{81AE25BF-B5DB-45AB-B4DD-5427BCAC0A71}"/>
          </ac:picMkLst>
        </pc:picChg>
        <pc:picChg chg="mod">
          <ac:chgData name="shahruk saeed" userId="9211ce8584137941" providerId="LiveId" clId="{A5683C7A-2D39-4E76-9921-EF3BDE5485A4}" dt="2022-04-20T06:14:51.549" v="39" actId="1076"/>
          <ac:picMkLst>
            <pc:docMk/>
            <pc:sldMk cId="4249594506" sldId="261"/>
            <ac:picMk id="9" creationId="{7F8F6DE5-5C72-4675-9D02-921EB83AC5A3}"/>
          </ac:picMkLst>
        </pc:picChg>
        <pc:picChg chg="mod">
          <ac:chgData name="shahruk saeed" userId="9211ce8584137941" providerId="LiveId" clId="{A5683C7A-2D39-4E76-9921-EF3BDE5485A4}" dt="2022-04-20T06:14:51.549" v="39" actId="1076"/>
          <ac:picMkLst>
            <pc:docMk/>
            <pc:sldMk cId="4249594506" sldId="261"/>
            <ac:picMk id="11" creationId="{110D1EB8-EF8A-4EAE-884D-C5BCB66534C7}"/>
          </ac:picMkLst>
        </pc:picChg>
      </pc:sldChg>
      <pc:sldChg chg="addSp delSp modSp mod modNotesTx">
        <pc:chgData name="shahruk saeed" userId="9211ce8584137941" providerId="LiveId" clId="{A5683C7A-2D39-4E76-9921-EF3BDE5485A4}" dt="2022-04-21T20:16:48.920" v="3402" actId="20577"/>
        <pc:sldMkLst>
          <pc:docMk/>
          <pc:sldMk cId="585686506" sldId="262"/>
        </pc:sldMkLst>
        <pc:spChg chg="mod">
          <ac:chgData name="shahruk saeed" userId="9211ce8584137941" providerId="LiveId" clId="{A5683C7A-2D39-4E76-9921-EF3BDE5485A4}" dt="2022-04-20T17:45:59.165" v="637" actId="5793"/>
          <ac:spMkLst>
            <pc:docMk/>
            <pc:sldMk cId="585686506" sldId="262"/>
            <ac:spMk id="2" creationId="{739A1D5F-0E93-4EBF-B55A-FD885C9F523A}"/>
          </ac:spMkLst>
        </pc:spChg>
        <pc:spChg chg="mod">
          <ac:chgData name="shahruk saeed" userId="9211ce8584137941" providerId="LiveId" clId="{A5683C7A-2D39-4E76-9921-EF3BDE5485A4}" dt="2022-04-21T04:18:38.795" v="814" actId="20577"/>
          <ac:spMkLst>
            <pc:docMk/>
            <pc:sldMk cId="585686506" sldId="262"/>
            <ac:spMk id="6" creationId="{7840678D-B003-4999-A5CB-0D5C64921970}"/>
          </ac:spMkLst>
        </pc:spChg>
        <pc:picChg chg="add del mod">
          <ac:chgData name="shahruk saeed" userId="9211ce8584137941" providerId="LiveId" clId="{A5683C7A-2D39-4E76-9921-EF3BDE5485A4}" dt="2022-04-21T04:14:18.883" v="790" actId="478"/>
          <ac:picMkLst>
            <pc:docMk/>
            <pc:sldMk cId="585686506" sldId="262"/>
            <ac:picMk id="7" creationId="{9B989909-067E-4DD4-B771-B88CB2E5455B}"/>
          </ac:picMkLst>
        </pc:picChg>
        <pc:picChg chg="del">
          <ac:chgData name="shahruk saeed" userId="9211ce8584137941" providerId="LiveId" clId="{A5683C7A-2D39-4E76-9921-EF3BDE5485A4}" dt="2022-04-21T04:10:01.075" v="787" actId="478"/>
          <ac:picMkLst>
            <pc:docMk/>
            <pc:sldMk cId="585686506" sldId="262"/>
            <ac:picMk id="8" creationId="{414A9D2B-4262-4D83-807E-8E56EDC5A5B0}"/>
          </ac:picMkLst>
        </pc:picChg>
        <pc:picChg chg="add del mod modCrop">
          <ac:chgData name="shahruk saeed" userId="9211ce8584137941" providerId="LiveId" clId="{A5683C7A-2D39-4E76-9921-EF3BDE5485A4}" dt="2022-04-21T04:18:46.889" v="815" actId="478"/>
          <ac:picMkLst>
            <pc:docMk/>
            <pc:sldMk cId="585686506" sldId="262"/>
            <ac:picMk id="10" creationId="{9087F515-DB77-41A8-A1C4-7A39AA838C2B}"/>
          </ac:picMkLst>
        </pc:picChg>
        <pc:picChg chg="add mod modCrop">
          <ac:chgData name="shahruk saeed" userId="9211ce8584137941" providerId="LiveId" clId="{A5683C7A-2D39-4E76-9921-EF3BDE5485A4}" dt="2022-04-21T04:16:23.370" v="802" actId="14100"/>
          <ac:picMkLst>
            <pc:docMk/>
            <pc:sldMk cId="585686506" sldId="262"/>
            <ac:picMk id="12" creationId="{09992664-D258-423C-95CA-80B8861E8158}"/>
          </ac:picMkLst>
        </pc:picChg>
        <pc:picChg chg="add del mod">
          <ac:chgData name="shahruk saeed" userId="9211ce8584137941" providerId="LiveId" clId="{A5683C7A-2D39-4E76-9921-EF3BDE5485A4}" dt="2022-04-21T04:22:50.607" v="822" actId="478"/>
          <ac:picMkLst>
            <pc:docMk/>
            <pc:sldMk cId="585686506" sldId="262"/>
            <ac:picMk id="14" creationId="{82DE3A77-6FB8-4094-8A3E-FCC04022C915}"/>
          </ac:picMkLst>
        </pc:picChg>
        <pc:picChg chg="add mod">
          <ac:chgData name="shahruk saeed" userId="9211ce8584137941" providerId="LiveId" clId="{A5683C7A-2D39-4E76-9921-EF3BDE5485A4}" dt="2022-04-21T04:23:00.270" v="826" actId="1076"/>
          <ac:picMkLst>
            <pc:docMk/>
            <pc:sldMk cId="585686506" sldId="262"/>
            <ac:picMk id="16" creationId="{E806B0F4-CD43-41A0-970D-50173F9B1EF1}"/>
          </ac:picMkLst>
        </pc:picChg>
        <pc:picChg chg="add mod modCrop">
          <ac:chgData name="shahruk saeed" userId="9211ce8584137941" providerId="LiveId" clId="{A5683C7A-2D39-4E76-9921-EF3BDE5485A4}" dt="2022-04-21T04:26:07.377" v="835" actId="1076"/>
          <ac:picMkLst>
            <pc:docMk/>
            <pc:sldMk cId="585686506" sldId="262"/>
            <ac:picMk id="18" creationId="{551A1AF5-BA27-488E-A4E4-465D12CC3053}"/>
          </ac:picMkLst>
        </pc:picChg>
      </pc:sldChg>
      <pc:sldChg chg="addSp delSp modSp mod modNotesTx">
        <pc:chgData name="shahruk saeed" userId="9211ce8584137941" providerId="LiveId" clId="{A5683C7A-2D39-4E76-9921-EF3BDE5485A4}" dt="2022-04-21T20:18:18.318" v="3520" actId="20577"/>
        <pc:sldMkLst>
          <pc:docMk/>
          <pc:sldMk cId="3115128019" sldId="263"/>
        </pc:sldMkLst>
        <pc:spChg chg="mod">
          <ac:chgData name="shahruk saeed" userId="9211ce8584137941" providerId="LiveId" clId="{A5683C7A-2D39-4E76-9921-EF3BDE5485A4}" dt="2022-04-20T07:02:55.061" v="519" actId="2710"/>
          <ac:spMkLst>
            <pc:docMk/>
            <pc:sldMk cId="3115128019" sldId="263"/>
            <ac:spMk id="2" creationId="{69E2A685-9449-413D-B568-17C582E3A60B}"/>
          </ac:spMkLst>
        </pc:spChg>
        <pc:spChg chg="mod">
          <ac:chgData name="shahruk saeed" userId="9211ce8584137941" providerId="LiveId" clId="{A5683C7A-2D39-4E76-9921-EF3BDE5485A4}" dt="2022-04-20T07:03:58.626" v="593" actId="20577"/>
          <ac:spMkLst>
            <pc:docMk/>
            <pc:sldMk cId="3115128019" sldId="263"/>
            <ac:spMk id="3" creationId="{1512CB78-55FE-43F1-898E-B79113980BE9}"/>
          </ac:spMkLst>
        </pc:spChg>
        <pc:picChg chg="mod">
          <ac:chgData name="shahruk saeed" userId="9211ce8584137941" providerId="LiveId" clId="{A5683C7A-2D39-4E76-9921-EF3BDE5485A4}" dt="2022-04-20T06:53:45.066" v="203" actId="1076"/>
          <ac:picMkLst>
            <pc:docMk/>
            <pc:sldMk cId="3115128019" sldId="263"/>
            <ac:picMk id="7" creationId="{CF075EEC-D658-4C44-9997-4D5F223D5C0D}"/>
          </ac:picMkLst>
        </pc:picChg>
        <pc:picChg chg="mod">
          <ac:chgData name="shahruk saeed" userId="9211ce8584137941" providerId="LiveId" clId="{A5683C7A-2D39-4E76-9921-EF3BDE5485A4}" dt="2022-04-20T06:53:45.066" v="203" actId="1076"/>
          <ac:picMkLst>
            <pc:docMk/>
            <pc:sldMk cId="3115128019" sldId="263"/>
            <ac:picMk id="9" creationId="{826F96F8-ED68-442B-B1D2-F47DE6D3E0D0}"/>
          </ac:picMkLst>
        </pc:picChg>
        <pc:picChg chg="mod">
          <ac:chgData name="shahruk saeed" userId="9211ce8584137941" providerId="LiveId" clId="{A5683C7A-2D39-4E76-9921-EF3BDE5485A4}" dt="2022-04-20T06:53:45.066" v="203" actId="1076"/>
          <ac:picMkLst>
            <pc:docMk/>
            <pc:sldMk cId="3115128019" sldId="263"/>
            <ac:picMk id="11" creationId="{39D57B10-3FAB-4723-A148-DBB78023D66A}"/>
          </ac:picMkLst>
        </pc:picChg>
        <pc:picChg chg="add del mod modCrop">
          <ac:chgData name="shahruk saeed" userId="9211ce8584137941" providerId="LiveId" clId="{A5683C7A-2D39-4E76-9921-EF3BDE5485A4}" dt="2022-04-20T06:45:12.489" v="201" actId="478"/>
          <ac:picMkLst>
            <pc:docMk/>
            <pc:sldMk cId="3115128019" sldId="263"/>
            <ac:picMk id="13" creationId="{F3113BA8-7D10-4C14-96C4-10B27406F070}"/>
          </ac:picMkLst>
        </pc:picChg>
      </pc:sldChg>
      <pc:sldChg chg="addSp delSp modSp new mod setBg modNotesTx">
        <pc:chgData name="shahruk saeed" userId="9211ce8584137941" providerId="LiveId" clId="{A5683C7A-2D39-4E76-9921-EF3BDE5485A4}" dt="2022-04-21T20:31:35.359" v="4275" actId="20577"/>
        <pc:sldMkLst>
          <pc:docMk/>
          <pc:sldMk cId="1344582393" sldId="264"/>
        </pc:sldMkLst>
        <pc:spChg chg="mod">
          <ac:chgData name="shahruk saeed" userId="9211ce8584137941" providerId="LiveId" clId="{A5683C7A-2D39-4E76-9921-EF3BDE5485A4}" dt="2022-04-20T23:36:19.345" v="780" actId="26606"/>
          <ac:spMkLst>
            <pc:docMk/>
            <pc:sldMk cId="1344582393" sldId="264"/>
            <ac:spMk id="2" creationId="{F91E61EF-4A56-4BBF-9C25-22CD858DC2BD}"/>
          </ac:spMkLst>
        </pc:spChg>
        <pc:spChg chg="add del mod">
          <ac:chgData name="shahruk saeed" userId="9211ce8584137941" providerId="LiveId" clId="{A5683C7A-2D39-4E76-9921-EF3BDE5485A4}" dt="2022-04-20T23:36:22.713" v="783" actId="26606"/>
          <ac:spMkLst>
            <pc:docMk/>
            <pc:sldMk cId="1344582393" sldId="264"/>
            <ac:spMk id="3" creationId="{B40FE5C3-60AB-4990-B481-95F32FCA259F}"/>
          </ac:spMkLst>
        </pc:spChg>
        <pc:spChg chg="add del">
          <ac:chgData name="shahruk saeed" userId="9211ce8584137941" providerId="LiveId" clId="{A5683C7A-2D39-4E76-9921-EF3BDE5485A4}" dt="2022-04-20T23:36:22.713" v="783" actId="26606"/>
          <ac:spMkLst>
            <pc:docMk/>
            <pc:sldMk cId="1344582393" sldId="264"/>
            <ac:spMk id="10" creationId="{FAFB3478-4AEC-431E-93B2-1593839C16DA}"/>
          </ac:spMkLst>
        </pc:spChg>
        <pc:spChg chg="add del">
          <ac:chgData name="shahruk saeed" userId="9211ce8584137941" providerId="LiveId" clId="{A5683C7A-2D39-4E76-9921-EF3BDE5485A4}" dt="2022-04-20T23:36:22.713" v="783" actId="26606"/>
          <ac:spMkLst>
            <pc:docMk/>
            <pc:sldMk cId="1344582393" sldId="264"/>
            <ac:spMk id="12" creationId="{A8A68745-355E-4D81-AA5F-942C71082A1E}"/>
          </ac:spMkLst>
        </pc:spChg>
        <pc:spChg chg="add del">
          <ac:chgData name="shahruk saeed" userId="9211ce8584137941" providerId="LiveId" clId="{A5683C7A-2D39-4E76-9921-EF3BDE5485A4}" dt="2022-04-20T23:36:22.713" v="783" actId="26606"/>
          <ac:spMkLst>
            <pc:docMk/>
            <pc:sldMk cId="1344582393" sldId="264"/>
            <ac:spMk id="14" creationId="{61D32E23-CD34-4C85-8167-14669FD3E0CA}"/>
          </ac:spMkLst>
        </pc:spChg>
        <pc:spChg chg="add del">
          <ac:chgData name="shahruk saeed" userId="9211ce8584137941" providerId="LiveId" clId="{A5683C7A-2D39-4E76-9921-EF3BDE5485A4}" dt="2022-04-20T23:36:22.713" v="783" actId="26606"/>
          <ac:spMkLst>
            <pc:docMk/>
            <pc:sldMk cId="1344582393" sldId="264"/>
            <ac:spMk id="16" creationId="{2E922E9E-A29B-4164-A634-B718A43369CA}"/>
          </ac:spMkLst>
        </pc:spChg>
        <pc:spChg chg="add del">
          <ac:chgData name="shahruk saeed" userId="9211ce8584137941" providerId="LiveId" clId="{A5683C7A-2D39-4E76-9921-EF3BDE5485A4}" dt="2022-04-20T23:36:16.173" v="778" actId="26606"/>
          <ac:spMkLst>
            <pc:docMk/>
            <pc:sldMk cId="1344582393" sldId="264"/>
            <ac:spMk id="21" creationId="{FAFB3478-4AEC-431E-93B2-1593839C16DA}"/>
          </ac:spMkLst>
        </pc:spChg>
        <pc:spChg chg="add del">
          <ac:chgData name="shahruk saeed" userId="9211ce8584137941" providerId="LiveId" clId="{A5683C7A-2D39-4E76-9921-EF3BDE5485A4}" dt="2022-04-20T23:36:16.173" v="778" actId="26606"/>
          <ac:spMkLst>
            <pc:docMk/>
            <pc:sldMk cId="1344582393" sldId="264"/>
            <ac:spMk id="23" creationId="{A8A68745-355E-4D81-AA5F-942C71082A1E}"/>
          </ac:spMkLst>
        </pc:spChg>
        <pc:spChg chg="add del">
          <ac:chgData name="shahruk saeed" userId="9211ce8584137941" providerId="LiveId" clId="{A5683C7A-2D39-4E76-9921-EF3BDE5485A4}" dt="2022-04-20T23:36:16.173" v="778" actId="26606"/>
          <ac:spMkLst>
            <pc:docMk/>
            <pc:sldMk cId="1344582393" sldId="264"/>
            <ac:spMk id="25" creationId="{9A450B93-9615-4854-BEA5-4A85DF5CD68C}"/>
          </ac:spMkLst>
        </pc:spChg>
        <pc:spChg chg="add del">
          <ac:chgData name="shahruk saeed" userId="9211ce8584137941" providerId="LiveId" clId="{A5683C7A-2D39-4E76-9921-EF3BDE5485A4}" dt="2022-04-20T23:36:16.173" v="778" actId="26606"/>
          <ac:spMkLst>
            <pc:docMk/>
            <pc:sldMk cId="1344582393" sldId="264"/>
            <ac:spMk id="27" creationId="{2E922E9E-A29B-4164-A634-B718A43369CA}"/>
          </ac:spMkLst>
        </pc:spChg>
        <pc:spChg chg="add del">
          <ac:chgData name="shahruk saeed" userId="9211ce8584137941" providerId="LiveId" clId="{A5683C7A-2D39-4E76-9921-EF3BDE5485A4}" dt="2022-04-20T23:36:19.345" v="780" actId="26606"/>
          <ac:spMkLst>
            <pc:docMk/>
            <pc:sldMk cId="1344582393" sldId="264"/>
            <ac:spMk id="31" creationId="{0F358BAA-9C8A-4E17-BAD8-32FD6FFEA730}"/>
          </ac:spMkLst>
        </pc:spChg>
        <pc:spChg chg="add del">
          <ac:chgData name="shahruk saeed" userId="9211ce8584137941" providerId="LiveId" clId="{A5683C7A-2D39-4E76-9921-EF3BDE5485A4}" dt="2022-04-20T23:36:19.345" v="780" actId="26606"/>
          <ac:spMkLst>
            <pc:docMk/>
            <pc:sldMk cId="1344582393" sldId="264"/>
            <ac:spMk id="32" creationId="{7FE1D329-7CB2-4DF5-B0C0-36DD19EBC66D}"/>
          </ac:spMkLst>
        </pc:spChg>
        <pc:spChg chg="add del">
          <ac:chgData name="shahruk saeed" userId="9211ce8584137941" providerId="LiveId" clId="{A5683C7A-2D39-4E76-9921-EF3BDE5485A4}" dt="2022-04-20T23:36:19.345" v="780" actId="26606"/>
          <ac:spMkLst>
            <pc:docMk/>
            <pc:sldMk cId="1344582393" sldId="264"/>
            <ac:spMk id="33" creationId="{4D6F41A4-BEE3-4935-9371-4ADEA67A22F9}"/>
          </ac:spMkLst>
        </pc:spChg>
        <pc:spChg chg="add del">
          <ac:chgData name="shahruk saeed" userId="9211ce8584137941" providerId="LiveId" clId="{A5683C7A-2D39-4E76-9921-EF3BDE5485A4}" dt="2022-04-20T23:36:19.345" v="780" actId="26606"/>
          <ac:spMkLst>
            <pc:docMk/>
            <pc:sldMk cId="1344582393" sldId="264"/>
            <ac:spMk id="34" creationId="{A7971386-B2B0-4A38-8D3B-8CF23AAA610C}"/>
          </ac:spMkLst>
        </pc:spChg>
        <pc:spChg chg="add del">
          <ac:chgData name="shahruk saeed" userId="9211ce8584137941" providerId="LiveId" clId="{A5683C7A-2D39-4E76-9921-EF3BDE5485A4}" dt="2022-04-20T23:36:19.345" v="780" actId="26606"/>
          <ac:spMkLst>
            <pc:docMk/>
            <pc:sldMk cId="1344582393" sldId="264"/>
            <ac:spMk id="36" creationId="{8BECD55C-E611-4BCD-B45E-BF01D6234816}"/>
          </ac:spMkLst>
        </pc:spChg>
        <pc:spChg chg="add del">
          <ac:chgData name="shahruk saeed" userId="9211ce8584137941" providerId="LiveId" clId="{A5683C7A-2D39-4E76-9921-EF3BDE5485A4}" dt="2022-04-20T23:36:19.345" v="780" actId="26606"/>
          <ac:spMkLst>
            <pc:docMk/>
            <pc:sldMk cId="1344582393" sldId="264"/>
            <ac:spMk id="38" creationId="{1B8F0E52-7B96-44E2-BC48-F2D2BAC4611F}"/>
          </ac:spMkLst>
        </pc:spChg>
        <pc:spChg chg="add del">
          <ac:chgData name="shahruk saeed" userId="9211ce8584137941" providerId="LiveId" clId="{A5683C7A-2D39-4E76-9921-EF3BDE5485A4}" dt="2022-04-20T23:36:19.345" v="780" actId="26606"/>
          <ac:spMkLst>
            <pc:docMk/>
            <pc:sldMk cId="1344582393" sldId="264"/>
            <ac:spMk id="40" creationId="{0D29D77D-2D4E-4868-960B-BEDA724F5CE2}"/>
          </ac:spMkLst>
        </pc:spChg>
        <pc:spChg chg="add del">
          <ac:chgData name="shahruk saeed" userId="9211ce8584137941" providerId="LiveId" clId="{A5683C7A-2D39-4E76-9921-EF3BDE5485A4}" dt="2022-04-20T23:36:22.708" v="782" actId="26606"/>
          <ac:spMkLst>
            <pc:docMk/>
            <pc:sldMk cId="1344582393" sldId="264"/>
            <ac:spMk id="42" creationId="{FAFB3478-4AEC-431E-93B2-1593839C16DA}"/>
          </ac:spMkLst>
        </pc:spChg>
        <pc:spChg chg="add del">
          <ac:chgData name="shahruk saeed" userId="9211ce8584137941" providerId="LiveId" clId="{A5683C7A-2D39-4E76-9921-EF3BDE5485A4}" dt="2022-04-20T23:36:22.708" v="782" actId="26606"/>
          <ac:spMkLst>
            <pc:docMk/>
            <pc:sldMk cId="1344582393" sldId="264"/>
            <ac:spMk id="43" creationId="{A8A68745-355E-4D81-AA5F-942C71082A1E}"/>
          </ac:spMkLst>
        </pc:spChg>
        <pc:spChg chg="add del">
          <ac:chgData name="shahruk saeed" userId="9211ce8584137941" providerId="LiveId" clId="{A5683C7A-2D39-4E76-9921-EF3BDE5485A4}" dt="2022-04-20T23:36:22.708" v="782" actId="26606"/>
          <ac:spMkLst>
            <pc:docMk/>
            <pc:sldMk cId="1344582393" sldId="264"/>
            <ac:spMk id="44" creationId="{61D32E23-CD34-4C85-8167-14669FD3E0CA}"/>
          </ac:spMkLst>
        </pc:spChg>
        <pc:spChg chg="add del">
          <ac:chgData name="shahruk saeed" userId="9211ce8584137941" providerId="LiveId" clId="{A5683C7A-2D39-4E76-9921-EF3BDE5485A4}" dt="2022-04-20T23:36:22.708" v="782" actId="26606"/>
          <ac:spMkLst>
            <pc:docMk/>
            <pc:sldMk cId="1344582393" sldId="264"/>
            <ac:spMk id="45" creationId="{2E922E9E-A29B-4164-A634-B718A43369CA}"/>
          </ac:spMkLst>
        </pc:spChg>
        <pc:spChg chg="add del">
          <ac:chgData name="shahruk saeed" userId="9211ce8584137941" providerId="LiveId" clId="{A5683C7A-2D39-4E76-9921-EF3BDE5485A4}" dt="2022-04-20T23:36:22.708" v="782" actId="26606"/>
          <ac:spMkLst>
            <pc:docMk/>
            <pc:sldMk cId="1344582393" sldId="264"/>
            <ac:spMk id="46" creationId="{B40FE5C3-60AB-4990-B481-95F32FCA259F}"/>
          </ac:spMkLst>
        </pc:spChg>
        <pc:spChg chg="add">
          <ac:chgData name="shahruk saeed" userId="9211ce8584137941" providerId="LiveId" clId="{A5683C7A-2D39-4E76-9921-EF3BDE5485A4}" dt="2022-04-20T23:36:22.713" v="783" actId="26606"/>
          <ac:spMkLst>
            <pc:docMk/>
            <pc:sldMk cId="1344582393" sldId="264"/>
            <ac:spMk id="48" creationId="{FAFB3478-4AEC-431E-93B2-1593839C16DA}"/>
          </ac:spMkLst>
        </pc:spChg>
        <pc:spChg chg="add">
          <ac:chgData name="shahruk saeed" userId="9211ce8584137941" providerId="LiveId" clId="{A5683C7A-2D39-4E76-9921-EF3BDE5485A4}" dt="2022-04-20T23:36:22.713" v="783" actId="26606"/>
          <ac:spMkLst>
            <pc:docMk/>
            <pc:sldMk cId="1344582393" sldId="264"/>
            <ac:spMk id="49" creationId="{A8A68745-355E-4D81-AA5F-942C71082A1E}"/>
          </ac:spMkLst>
        </pc:spChg>
        <pc:spChg chg="add">
          <ac:chgData name="shahruk saeed" userId="9211ce8584137941" providerId="LiveId" clId="{A5683C7A-2D39-4E76-9921-EF3BDE5485A4}" dt="2022-04-20T23:36:22.713" v="783" actId="26606"/>
          <ac:spMkLst>
            <pc:docMk/>
            <pc:sldMk cId="1344582393" sldId="264"/>
            <ac:spMk id="50" creationId="{9A450B93-9615-4854-BEA5-4A85DF5CD68C}"/>
          </ac:spMkLst>
        </pc:spChg>
        <pc:spChg chg="add">
          <ac:chgData name="shahruk saeed" userId="9211ce8584137941" providerId="LiveId" clId="{A5683C7A-2D39-4E76-9921-EF3BDE5485A4}" dt="2022-04-20T23:36:22.713" v="783" actId="26606"/>
          <ac:spMkLst>
            <pc:docMk/>
            <pc:sldMk cId="1344582393" sldId="264"/>
            <ac:spMk id="51" creationId="{2E922E9E-A29B-4164-A634-B718A43369CA}"/>
          </ac:spMkLst>
        </pc:spChg>
        <pc:spChg chg="add mod">
          <ac:chgData name="shahruk saeed" userId="9211ce8584137941" providerId="LiveId" clId="{A5683C7A-2D39-4E76-9921-EF3BDE5485A4}" dt="2022-04-21T06:00:36.037" v="1133" actId="20577"/>
          <ac:spMkLst>
            <pc:docMk/>
            <pc:sldMk cId="1344582393" sldId="264"/>
            <ac:spMk id="52" creationId="{B40FE5C3-60AB-4990-B481-95F32FCA259F}"/>
          </ac:spMkLst>
        </pc:spChg>
        <pc:grpChg chg="add del">
          <ac:chgData name="shahruk saeed" userId="9211ce8584137941" providerId="LiveId" clId="{A5683C7A-2D39-4E76-9921-EF3BDE5485A4}" dt="2022-04-20T23:36:19.345" v="780" actId="26606"/>
          <ac:grpSpMkLst>
            <pc:docMk/>
            <pc:sldMk cId="1344582393" sldId="264"/>
            <ac:grpSpMk id="35" creationId="{7726F010-956A-40BC-8A1F-8002DC729B4C}"/>
          </ac:grpSpMkLst>
        </pc:grpChg>
        <pc:picChg chg="add mod">
          <ac:chgData name="shahruk saeed" userId="9211ce8584137941" providerId="LiveId" clId="{A5683C7A-2D39-4E76-9921-EF3BDE5485A4}" dt="2022-04-21T17:13:16.833" v="1425" actId="1076"/>
          <ac:picMkLst>
            <pc:docMk/>
            <pc:sldMk cId="1344582393" sldId="264"/>
            <ac:picMk id="4" creationId="{728BFDF0-813E-4C81-BA15-7C862CF5CBD9}"/>
          </ac:picMkLst>
        </pc:picChg>
        <pc:picChg chg="add del mod modCrop">
          <ac:chgData name="shahruk saeed" userId="9211ce8584137941" providerId="LiveId" clId="{A5683C7A-2D39-4E76-9921-EF3BDE5485A4}" dt="2022-04-21T05:51:12.762" v="857" actId="478"/>
          <ac:picMkLst>
            <pc:docMk/>
            <pc:sldMk cId="1344582393" sldId="264"/>
            <ac:picMk id="5" creationId="{CBE9903D-C7A4-4F37-960D-4F29576BE07F}"/>
          </ac:picMkLst>
        </pc:picChg>
      </pc:sldChg>
      <pc:sldChg chg="addSp delSp modSp new mod setBg">
        <pc:chgData name="shahruk saeed" userId="9211ce8584137941" providerId="LiveId" clId="{A5683C7A-2D39-4E76-9921-EF3BDE5485A4}" dt="2022-04-21T06:12:17.807" v="1422" actId="1076"/>
        <pc:sldMkLst>
          <pc:docMk/>
          <pc:sldMk cId="2607732778" sldId="265"/>
        </pc:sldMkLst>
        <pc:spChg chg="mod">
          <ac:chgData name="shahruk saeed" userId="9211ce8584137941" providerId="LiveId" clId="{A5683C7A-2D39-4E76-9921-EF3BDE5485A4}" dt="2022-04-21T04:34:51.230" v="843" actId="26606"/>
          <ac:spMkLst>
            <pc:docMk/>
            <pc:sldMk cId="2607732778" sldId="265"/>
            <ac:spMk id="2" creationId="{7E1F4D74-F5A3-4E6E-B5EB-F069FAD05323}"/>
          </ac:spMkLst>
        </pc:spChg>
        <pc:spChg chg="mod">
          <ac:chgData name="shahruk saeed" userId="9211ce8584137941" providerId="LiveId" clId="{A5683C7A-2D39-4E76-9921-EF3BDE5485A4}" dt="2022-04-21T06:08:20.711" v="1392" actId="20577"/>
          <ac:spMkLst>
            <pc:docMk/>
            <pc:sldMk cId="2607732778" sldId="265"/>
            <ac:spMk id="3" creationId="{BB8E1C49-6811-4DC1-B1B1-2986EF7F6C8E}"/>
          </ac:spMkLst>
        </pc:spChg>
        <pc:spChg chg="add del">
          <ac:chgData name="shahruk saeed" userId="9211ce8584137941" providerId="LiveId" clId="{A5683C7A-2D39-4E76-9921-EF3BDE5485A4}" dt="2022-04-21T04:34:51.234" v="844" actId="26606"/>
          <ac:spMkLst>
            <pc:docMk/>
            <pc:sldMk cId="2607732778" sldId="265"/>
            <ac:spMk id="10" creationId="{FAFB3478-4AEC-431E-93B2-1593839C16DA}"/>
          </ac:spMkLst>
        </pc:spChg>
        <pc:spChg chg="add del">
          <ac:chgData name="shahruk saeed" userId="9211ce8584137941" providerId="LiveId" clId="{A5683C7A-2D39-4E76-9921-EF3BDE5485A4}" dt="2022-04-21T04:34:51.234" v="844" actId="26606"/>
          <ac:spMkLst>
            <pc:docMk/>
            <pc:sldMk cId="2607732778" sldId="265"/>
            <ac:spMk id="12" creationId="{A8A68745-355E-4D81-AA5F-942C71082A1E}"/>
          </ac:spMkLst>
        </pc:spChg>
        <pc:spChg chg="add del">
          <ac:chgData name="shahruk saeed" userId="9211ce8584137941" providerId="LiveId" clId="{A5683C7A-2D39-4E76-9921-EF3BDE5485A4}" dt="2022-04-21T04:34:51.234" v="844" actId="26606"/>
          <ac:spMkLst>
            <pc:docMk/>
            <pc:sldMk cId="2607732778" sldId="265"/>
            <ac:spMk id="14" creationId="{9A450B93-9615-4854-BEA5-4A85DF5CD68C}"/>
          </ac:spMkLst>
        </pc:spChg>
        <pc:spChg chg="add del">
          <ac:chgData name="shahruk saeed" userId="9211ce8584137941" providerId="LiveId" clId="{A5683C7A-2D39-4E76-9921-EF3BDE5485A4}" dt="2022-04-21T04:34:51.234" v="844" actId="26606"/>
          <ac:spMkLst>
            <pc:docMk/>
            <pc:sldMk cId="2607732778" sldId="265"/>
            <ac:spMk id="16" creationId="{2E922E9E-A29B-4164-A634-B718A43369CA}"/>
          </ac:spMkLst>
        </pc:spChg>
        <pc:spChg chg="add del">
          <ac:chgData name="shahruk saeed" userId="9211ce8584137941" providerId="LiveId" clId="{A5683C7A-2D39-4E76-9921-EF3BDE5485A4}" dt="2022-04-21T04:34:51.230" v="843" actId="26606"/>
          <ac:spMkLst>
            <pc:docMk/>
            <pc:sldMk cId="2607732778" sldId="265"/>
            <ac:spMk id="21" creationId="{FAFB3478-4AEC-431E-93B2-1593839C16DA}"/>
          </ac:spMkLst>
        </pc:spChg>
        <pc:spChg chg="add del">
          <ac:chgData name="shahruk saeed" userId="9211ce8584137941" providerId="LiveId" clId="{A5683C7A-2D39-4E76-9921-EF3BDE5485A4}" dt="2022-04-21T04:34:51.230" v="843" actId="26606"/>
          <ac:spMkLst>
            <pc:docMk/>
            <pc:sldMk cId="2607732778" sldId="265"/>
            <ac:spMk id="23" creationId="{BA44E6CA-03F3-47EA-A9F3-5C0674E28D61}"/>
          </ac:spMkLst>
        </pc:spChg>
        <pc:spChg chg="add del">
          <ac:chgData name="shahruk saeed" userId="9211ce8584137941" providerId="LiveId" clId="{A5683C7A-2D39-4E76-9921-EF3BDE5485A4}" dt="2022-04-21T04:34:51.230" v="843" actId="26606"/>
          <ac:spMkLst>
            <pc:docMk/>
            <pc:sldMk cId="2607732778" sldId="265"/>
            <ac:spMk id="32" creationId="{2E922E9E-A29B-4164-A634-B718A43369CA}"/>
          </ac:spMkLst>
        </pc:spChg>
        <pc:spChg chg="add del">
          <ac:chgData name="shahruk saeed" userId="9211ce8584137941" providerId="LiveId" clId="{A5683C7A-2D39-4E76-9921-EF3BDE5485A4}" dt="2022-04-21T04:35:03.346" v="850" actId="26606"/>
          <ac:spMkLst>
            <pc:docMk/>
            <pc:sldMk cId="2607732778" sldId="265"/>
            <ac:spMk id="34" creationId="{FAFB3478-4AEC-431E-93B2-1593839C16DA}"/>
          </ac:spMkLst>
        </pc:spChg>
        <pc:spChg chg="add del">
          <ac:chgData name="shahruk saeed" userId="9211ce8584137941" providerId="LiveId" clId="{A5683C7A-2D39-4E76-9921-EF3BDE5485A4}" dt="2022-04-21T04:35:03.346" v="850" actId="26606"/>
          <ac:spMkLst>
            <pc:docMk/>
            <pc:sldMk cId="2607732778" sldId="265"/>
            <ac:spMk id="35" creationId="{A8A68745-355E-4D81-AA5F-942C71082A1E}"/>
          </ac:spMkLst>
        </pc:spChg>
        <pc:spChg chg="add del">
          <ac:chgData name="shahruk saeed" userId="9211ce8584137941" providerId="LiveId" clId="{A5683C7A-2D39-4E76-9921-EF3BDE5485A4}" dt="2022-04-21T04:35:03.346" v="850" actId="26606"/>
          <ac:spMkLst>
            <pc:docMk/>
            <pc:sldMk cId="2607732778" sldId="265"/>
            <ac:spMk id="36" creationId="{9A450B93-9615-4854-BEA5-4A85DF5CD68C}"/>
          </ac:spMkLst>
        </pc:spChg>
        <pc:spChg chg="add del">
          <ac:chgData name="shahruk saeed" userId="9211ce8584137941" providerId="LiveId" clId="{A5683C7A-2D39-4E76-9921-EF3BDE5485A4}" dt="2022-04-21T04:35:03.346" v="850" actId="26606"/>
          <ac:spMkLst>
            <pc:docMk/>
            <pc:sldMk cId="2607732778" sldId="265"/>
            <ac:spMk id="37" creationId="{2E922E9E-A29B-4164-A634-B718A43369CA}"/>
          </ac:spMkLst>
        </pc:spChg>
        <pc:spChg chg="add del">
          <ac:chgData name="shahruk saeed" userId="9211ce8584137941" providerId="LiveId" clId="{A5683C7A-2D39-4E76-9921-EF3BDE5485A4}" dt="2022-04-21T05:51:59.069" v="863" actId="26606"/>
          <ac:spMkLst>
            <pc:docMk/>
            <pc:sldMk cId="2607732778" sldId="265"/>
            <ac:spMk id="42" creationId="{FAFB3478-4AEC-431E-93B2-1593839C16DA}"/>
          </ac:spMkLst>
        </pc:spChg>
        <pc:spChg chg="add del">
          <ac:chgData name="shahruk saeed" userId="9211ce8584137941" providerId="LiveId" clId="{A5683C7A-2D39-4E76-9921-EF3BDE5485A4}" dt="2022-04-21T05:51:59.069" v="863" actId="26606"/>
          <ac:spMkLst>
            <pc:docMk/>
            <pc:sldMk cId="2607732778" sldId="265"/>
            <ac:spMk id="44" creationId="{A8A68745-355E-4D81-AA5F-942C71082A1E}"/>
          </ac:spMkLst>
        </pc:spChg>
        <pc:spChg chg="add del">
          <ac:chgData name="shahruk saeed" userId="9211ce8584137941" providerId="LiveId" clId="{A5683C7A-2D39-4E76-9921-EF3BDE5485A4}" dt="2022-04-21T05:51:59.069" v="863" actId="26606"/>
          <ac:spMkLst>
            <pc:docMk/>
            <pc:sldMk cId="2607732778" sldId="265"/>
            <ac:spMk id="46" creationId="{61D32E23-CD34-4C85-8167-14669FD3E0CA}"/>
          </ac:spMkLst>
        </pc:spChg>
        <pc:spChg chg="add del">
          <ac:chgData name="shahruk saeed" userId="9211ce8584137941" providerId="LiveId" clId="{A5683C7A-2D39-4E76-9921-EF3BDE5485A4}" dt="2022-04-21T05:51:59.069" v="863" actId="26606"/>
          <ac:spMkLst>
            <pc:docMk/>
            <pc:sldMk cId="2607732778" sldId="265"/>
            <ac:spMk id="48" creationId="{2E922E9E-A29B-4164-A634-B718A43369CA}"/>
          </ac:spMkLst>
        </pc:spChg>
        <pc:spChg chg="add">
          <ac:chgData name="shahruk saeed" userId="9211ce8584137941" providerId="LiveId" clId="{A5683C7A-2D39-4E76-9921-EF3BDE5485A4}" dt="2022-04-21T05:51:59.069" v="863" actId="26606"/>
          <ac:spMkLst>
            <pc:docMk/>
            <pc:sldMk cId="2607732778" sldId="265"/>
            <ac:spMk id="53" creationId="{FAFB3478-4AEC-431E-93B2-1593839C16DA}"/>
          </ac:spMkLst>
        </pc:spChg>
        <pc:spChg chg="add">
          <ac:chgData name="shahruk saeed" userId="9211ce8584137941" providerId="LiveId" clId="{A5683C7A-2D39-4E76-9921-EF3BDE5485A4}" dt="2022-04-21T05:51:59.069" v="863" actId="26606"/>
          <ac:spMkLst>
            <pc:docMk/>
            <pc:sldMk cId="2607732778" sldId="265"/>
            <ac:spMk id="55" creationId="{A8A68745-355E-4D81-AA5F-942C71082A1E}"/>
          </ac:spMkLst>
        </pc:spChg>
        <pc:spChg chg="add">
          <ac:chgData name="shahruk saeed" userId="9211ce8584137941" providerId="LiveId" clId="{A5683C7A-2D39-4E76-9921-EF3BDE5485A4}" dt="2022-04-21T05:51:59.069" v="863" actId="26606"/>
          <ac:spMkLst>
            <pc:docMk/>
            <pc:sldMk cId="2607732778" sldId="265"/>
            <ac:spMk id="57" creationId="{9A450B93-9615-4854-BEA5-4A85DF5CD68C}"/>
          </ac:spMkLst>
        </pc:spChg>
        <pc:spChg chg="add">
          <ac:chgData name="shahruk saeed" userId="9211ce8584137941" providerId="LiveId" clId="{A5683C7A-2D39-4E76-9921-EF3BDE5485A4}" dt="2022-04-21T05:51:59.069" v="863" actId="26606"/>
          <ac:spMkLst>
            <pc:docMk/>
            <pc:sldMk cId="2607732778" sldId="265"/>
            <ac:spMk id="59" creationId="{2E922E9E-A29B-4164-A634-B718A43369CA}"/>
          </ac:spMkLst>
        </pc:spChg>
        <pc:grpChg chg="add del">
          <ac:chgData name="shahruk saeed" userId="9211ce8584137941" providerId="LiveId" clId="{A5683C7A-2D39-4E76-9921-EF3BDE5485A4}" dt="2022-04-21T04:34:51.230" v="843" actId="26606"/>
          <ac:grpSpMkLst>
            <pc:docMk/>
            <pc:sldMk cId="2607732778" sldId="265"/>
            <ac:grpSpMk id="25" creationId="{0F12AF72-0A2D-40D4-A252-24C87E05DA24}"/>
          </ac:grpSpMkLst>
        </pc:grpChg>
        <pc:picChg chg="add mod">
          <ac:chgData name="shahruk saeed" userId="9211ce8584137941" providerId="LiveId" clId="{A5683C7A-2D39-4E76-9921-EF3BDE5485A4}" dt="2022-04-21T05:52:09.336" v="865" actId="14100"/>
          <ac:picMkLst>
            <pc:docMk/>
            <pc:sldMk cId="2607732778" sldId="265"/>
            <ac:picMk id="5" creationId="{7D46B464-4B0E-49A1-A8AC-334DE0143726}"/>
          </ac:picMkLst>
        </pc:picChg>
        <pc:picChg chg="add mod modCrop">
          <ac:chgData name="shahruk saeed" userId="9211ce8584137941" providerId="LiveId" clId="{A5683C7A-2D39-4E76-9921-EF3BDE5485A4}" dt="2022-04-21T06:11:21.477" v="1415" actId="1076"/>
          <ac:picMkLst>
            <pc:docMk/>
            <pc:sldMk cId="2607732778" sldId="265"/>
            <ac:picMk id="7" creationId="{F39C7B44-83C6-4DDA-AD3C-AAF28B0DEF83}"/>
          </ac:picMkLst>
        </pc:picChg>
        <pc:picChg chg="add mod">
          <ac:chgData name="shahruk saeed" userId="9211ce8584137941" providerId="LiveId" clId="{A5683C7A-2D39-4E76-9921-EF3BDE5485A4}" dt="2022-04-21T06:12:17.807" v="1422" actId="1076"/>
          <ac:picMkLst>
            <pc:docMk/>
            <pc:sldMk cId="2607732778" sldId="265"/>
            <ac:picMk id="9" creationId="{355537FF-9090-46CA-8D49-8CED117EE496}"/>
          </ac:picMkLst>
        </pc:picChg>
      </pc:sldChg>
      <pc:sldChg chg="addSp delSp modSp new mod">
        <pc:chgData name="shahruk saeed" userId="9211ce8584137941" providerId="LiveId" clId="{A5683C7A-2D39-4E76-9921-EF3BDE5485A4}" dt="2022-04-21T18:08:29.379" v="2620" actId="1076"/>
        <pc:sldMkLst>
          <pc:docMk/>
          <pc:sldMk cId="1852183234" sldId="266"/>
        </pc:sldMkLst>
        <pc:spChg chg="mod">
          <ac:chgData name="shahruk saeed" userId="9211ce8584137941" providerId="LiveId" clId="{A5683C7A-2D39-4E76-9921-EF3BDE5485A4}" dt="2022-04-21T17:19:47.931" v="1552" actId="20577"/>
          <ac:spMkLst>
            <pc:docMk/>
            <pc:sldMk cId="1852183234" sldId="266"/>
            <ac:spMk id="2" creationId="{F5006500-DD8D-45F5-9CCC-6BA302CA0C4E}"/>
          </ac:spMkLst>
        </pc:spChg>
        <pc:spChg chg="mod">
          <ac:chgData name="shahruk saeed" userId="9211ce8584137941" providerId="LiveId" clId="{A5683C7A-2D39-4E76-9921-EF3BDE5485A4}" dt="2022-04-21T17:34:22.194" v="2043" actId="20577"/>
          <ac:spMkLst>
            <pc:docMk/>
            <pc:sldMk cId="1852183234" sldId="266"/>
            <ac:spMk id="3" creationId="{8DF88617-306A-4A03-8791-0B7B5AF8C3B9}"/>
          </ac:spMkLst>
        </pc:spChg>
        <pc:picChg chg="add del mod">
          <ac:chgData name="shahruk saeed" userId="9211ce8584137941" providerId="LiveId" clId="{A5683C7A-2D39-4E76-9921-EF3BDE5485A4}" dt="2022-04-21T17:35:12.624" v="2046" actId="478"/>
          <ac:picMkLst>
            <pc:docMk/>
            <pc:sldMk cId="1852183234" sldId="266"/>
            <ac:picMk id="5" creationId="{4B5F0E4F-B0D7-4E6A-A2AC-6E0210C63780}"/>
          </ac:picMkLst>
        </pc:picChg>
        <pc:picChg chg="add mod">
          <ac:chgData name="shahruk saeed" userId="9211ce8584137941" providerId="LiveId" clId="{A5683C7A-2D39-4E76-9921-EF3BDE5485A4}" dt="2022-04-21T17:35:32.719" v="2048" actId="1076"/>
          <ac:picMkLst>
            <pc:docMk/>
            <pc:sldMk cId="1852183234" sldId="266"/>
            <ac:picMk id="7" creationId="{D5C52AEF-8C54-40F3-9C59-13823075DD9D}"/>
          </ac:picMkLst>
        </pc:picChg>
        <pc:picChg chg="add mod">
          <ac:chgData name="shahruk saeed" userId="9211ce8584137941" providerId="LiveId" clId="{A5683C7A-2D39-4E76-9921-EF3BDE5485A4}" dt="2022-04-21T18:08:29.379" v="2620" actId="1076"/>
          <ac:picMkLst>
            <pc:docMk/>
            <pc:sldMk cId="1852183234" sldId="266"/>
            <ac:picMk id="9" creationId="{2241E17C-B202-4FE8-A208-39BA46394D98}"/>
          </ac:picMkLst>
        </pc:picChg>
      </pc:sldChg>
      <pc:sldChg chg="addSp modSp new add del mod">
        <pc:chgData name="shahruk saeed" userId="9211ce8584137941" providerId="LiveId" clId="{A5683C7A-2D39-4E76-9921-EF3BDE5485A4}" dt="2022-05-02T01:11:40.090" v="4277" actId="47"/>
        <pc:sldMkLst>
          <pc:docMk/>
          <pc:sldMk cId="242053744" sldId="267"/>
        </pc:sldMkLst>
        <pc:spChg chg="mod">
          <ac:chgData name="shahruk saeed" userId="9211ce8584137941" providerId="LiveId" clId="{A5683C7A-2D39-4E76-9921-EF3BDE5485A4}" dt="2022-04-21T18:07:13.213" v="2615" actId="1076"/>
          <ac:spMkLst>
            <pc:docMk/>
            <pc:sldMk cId="242053744" sldId="267"/>
            <ac:spMk id="2" creationId="{007A8B47-C2C3-46EB-A3CA-0EE50367CA8F}"/>
          </ac:spMkLst>
        </pc:spChg>
        <pc:spChg chg="mod">
          <ac:chgData name="shahruk saeed" userId="9211ce8584137941" providerId="LiveId" clId="{A5683C7A-2D39-4E76-9921-EF3BDE5485A4}" dt="2022-04-21T18:48:51.585" v="2676" actId="20577"/>
          <ac:spMkLst>
            <pc:docMk/>
            <pc:sldMk cId="242053744" sldId="267"/>
            <ac:spMk id="3" creationId="{21AF0659-8B37-46D5-B3CB-0812B9112DE3}"/>
          </ac:spMkLst>
        </pc:spChg>
        <pc:picChg chg="add mod">
          <ac:chgData name="shahruk saeed" userId="9211ce8584137941" providerId="LiveId" clId="{A5683C7A-2D39-4E76-9921-EF3BDE5485A4}" dt="2022-04-21T18:05:56.738" v="2550" actId="1076"/>
          <ac:picMkLst>
            <pc:docMk/>
            <pc:sldMk cId="242053744" sldId="267"/>
            <ac:picMk id="5" creationId="{B8E07FCA-0B15-448C-8C42-6870FC442594}"/>
          </ac:picMkLst>
        </pc:picChg>
        <pc:picChg chg="add mod">
          <ac:chgData name="shahruk saeed" userId="9211ce8584137941" providerId="LiveId" clId="{A5683C7A-2D39-4E76-9921-EF3BDE5485A4}" dt="2022-04-21T18:05:58.828" v="2551" actId="1076"/>
          <ac:picMkLst>
            <pc:docMk/>
            <pc:sldMk cId="242053744" sldId="267"/>
            <ac:picMk id="7" creationId="{0F6FF75A-25AA-4BD1-B58F-5566254134B5}"/>
          </ac:picMkLst>
        </pc:picChg>
        <pc:picChg chg="add mod">
          <ac:chgData name="shahruk saeed" userId="9211ce8584137941" providerId="LiveId" clId="{A5683C7A-2D39-4E76-9921-EF3BDE5485A4}" dt="2022-04-21T18:06:00.230" v="2552" actId="1076"/>
          <ac:picMkLst>
            <pc:docMk/>
            <pc:sldMk cId="242053744" sldId="267"/>
            <ac:picMk id="9" creationId="{0AB67383-44A4-44AB-A27B-B1639ABB76E8}"/>
          </ac:picMkLst>
        </pc:picChg>
        <pc:picChg chg="add mod">
          <ac:chgData name="shahruk saeed" userId="9211ce8584137941" providerId="LiveId" clId="{A5683C7A-2D39-4E76-9921-EF3BDE5485A4}" dt="2022-04-21T18:05:50.054" v="2548" actId="1076"/>
          <ac:picMkLst>
            <pc:docMk/>
            <pc:sldMk cId="242053744" sldId="267"/>
            <ac:picMk id="11" creationId="{DD2B7DB2-58DE-4099-A381-AFF4C699B7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80215-21E2-4E49-B3EF-098D23961F73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34E9C-F64D-4D2B-B309-A4C9AE7F6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34E9C-F64D-4D2B-B309-A4C9AE7F6D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16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my project is to … </a:t>
            </a:r>
          </a:p>
          <a:p>
            <a:r>
              <a:rPr lang="en-US" dirty="0"/>
              <a:t>The dataset ill be using… </a:t>
            </a:r>
          </a:p>
          <a:p>
            <a:r>
              <a:rPr lang="en-US" dirty="0"/>
              <a:t>Banks take 20% loss on loan amount </a:t>
            </a:r>
          </a:p>
          <a:p>
            <a:r>
              <a:rPr lang="en-US" dirty="0"/>
              <a:t>These losses can add up</a:t>
            </a:r>
          </a:p>
          <a:p>
            <a:r>
              <a:rPr lang="en-US" dirty="0"/>
              <a:t>On the next slide ill be giving a brief overview of the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34E9C-F64D-4D2B-B309-A4C9AE7F6D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58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point of this slide is to get is to take a first look a the data and get a feel for what's in it or see if anything pokes out at us </a:t>
            </a:r>
          </a:p>
          <a:p>
            <a:r>
              <a:rPr lang="en-US" dirty="0"/>
              <a:t>Also talk about how the second graph could provide a lot information to model for predicting defaulters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34E9C-F64D-4D2B-B309-A4C9AE7F6D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point of this slide is to figure out what types of variables we’re working with and ones we should investigate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34E9C-F64D-4D2B-B309-A4C9AE7F6D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0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random forest works by having many trees trained on small random portions of the dataset these trees all predict a class and the class that’s predicted the most is chosen as the final prediction </a:t>
            </a:r>
          </a:p>
          <a:p>
            <a:endParaRPr lang="en-US" dirty="0"/>
          </a:p>
          <a:p>
            <a:r>
              <a:rPr lang="en-US" dirty="0"/>
              <a:t>Less data preparation need for example one hot encoding not needed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34E9C-F64D-4D2B-B309-A4C9AE7F6D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32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point of this slide is to show the workflow I used throughout this project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34E9C-F64D-4D2B-B309-A4C9AE7F6D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37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important part of this step was taking note of the patterns of the features and mistakes in </a:t>
            </a:r>
            <a:r>
              <a:rPr lang="en-US"/>
              <a:t>the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34E9C-F64D-4D2B-B309-A4C9AE7F6D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6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9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3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5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0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2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0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8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7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8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9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243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4171F1-E0BE-59D8-B4F4-A09DD11B4B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r="-1" b="6226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B8A622-4FC8-42FE-A825-D0F78E42A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583" y="686020"/>
            <a:ext cx="5859787" cy="27429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Loan Default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7ECAF-CE55-4158-89C3-36B715571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83" y="3602038"/>
            <a:ext cx="5859787" cy="25699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By Shahruk Saeed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4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5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405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8B47-C2C3-46EB-A3CA-0EE50367C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4277"/>
            <a:ext cx="7685037" cy="1325563"/>
          </a:xfrm>
        </p:spPr>
        <p:txBody>
          <a:bodyPr/>
          <a:lstStyle/>
          <a:p>
            <a:r>
              <a:rPr lang="en-US" dirty="0"/>
              <a:t>Tuning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F0659-8B37-46D5-B3CB-0812B9112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5943599" cy="408025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Reduced the number of features to improve accuracy and decrease computation </a:t>
            </a:r>
          </a:p>
          <a:p>
            <a:pPr>
              <a:lnSpc>
                <a:spcPct val="100000"/>
              </a:lnSpc>
            </a:pPr>
            <a:r>
              <a:rPr lang="en-US" dirty="0"/>
              <a:t>Used </a:t>
            </a:r>
            <a:r>
              <a:rPr lang="en-US" dirty="0" err="1"/>
              <a:t>RandomizedSearchCV</a:t>
            </a:r>
            <a:r>
              <a:rPr lang="en-US" dirty="0"/>
              <a:t> to reduce Hyperparameter ranges to search through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Try’s a 500 different random combinations and returns the best one </a:t>
            </a:r>
          </a:p>
          <a:p>
            <a:pPr>
              <a:lnSpc>
                <a:spcPct val="100000"/>
              </a:lnSpc>
            </a:pPr>
            <a:r>
              <a:rPr lang="en-US" dirty="0"/>
              <a:t>Used </a:t>
            </a:r>
            <a:r>
              <a:rPr lang="en-US" dirty="0" err="1"/>
              <a:t>GridSearchCV</a:t>
            </a:r>
            <a:r>
              <a:rPr lang="en-US" dirty="0"/>
              <a:t> to try all possible combinations within reduced range and return the best model 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Try’s 864 different combinations and returns the best one </a:t>
            </a:r>
          </a:p>
          <a:p>
            <a:pPr>
              <a:lnSpc>
                <a:spcPct val="100000"/>
              </a:lnSpc>
            </a:pPr>
            <a:r>
              <a:rPr lang="en-US" dirty="0"/>
              <a:t>Randomized search used 3-fold cross validation and Grid Search used 5-fold cross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07FCA-0B15-448C-8C42-6870FC442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57201"/>
            <a:ext cx="4800600" cy="143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6FF75A-25AA-4BD1-B58F-556625413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704" y="1526887"/>
            <a:ext cx="4429125" cy="188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B67383-44A4-44AB-A27B-B1639ABB7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166" y="3449957"/>
            <a:ext cx="3124200" cy="1419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2B7DB2-58DE-4099-A381-AFF4C699B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8987" y="4915710"/>
            <a:ext cx="43910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AF8E-5550-4CA8-92DB-2EDBA4F6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85449"/>
            <a:ext cx="7685037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C1110-FC71-496B-BA7F-B7B40915A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18563"/>
              </p:ext>
            </p:extLst>
          </p:nvPr>
        </p:nvGraphicFramePr>
        <p:xfrm>
          <a:off x="2374899" y="2184400"/>
          <a:ext cx="7569201" cy="1551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067">
                  <a:extLst>
                    <a:ext uri="{9D8B030D-6E8A-4147-A177-3AD203B41FA5}">
                      <a16:colId xmlns:a16="http://schemas.microsoft.com/office/drawing/2014/main" val="3608428537"/>
                    </a:ext>
                  </a:extLst>
                </a:gridCol>
                <a:gridCol w="2523067">
                  <a:extLst>
                    <a:ext uri="{9D8B030D-6E8A-4147-A177-3AD203B41FA5}">
                      <a16:colId xmlns:a16="http://schemas.microsoft.com/office/drawing/2014/main" val="2542067374"/>
                    </a:ext>
                  </a:extLst>
                </a:gridCol>
                <a:gridCol w="2523067">
                  <a:extLst>
                    <a:ext uri="{9D8B030D-6E8A-4147-A177-3AD203B41FA5}">
                      <a16:colId xmlns:a16="http://schemas.microsoft.com/office/drawing/2014/main" val="3304789377"/>
                    </a:ext>
                  </a:extLst>
                </a:gridCol>
              </a:tblGrid>
              <a:tr h="5826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29959"/>
                  </a:ext>
                </a:extLst>
              </a:tr>
              <a:tr h="4842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859302"/>
                  </a:ext>
                </a:extLst>
              </a:tr>
              <a:tr h="4842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718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775E78-FB41-4F62-BB36-8A481607E1EB}"/>
              </a:ext>
            </a:extLst>
          </p:cNvPr>
          <p:cNvSpPr txBox="1"/>
          <p:nvPr/>
        </p:nvSpPr>
        <p:spPr>
          <a:xfrm>
            <a:off x="7044230" y="1643481"/>
            <a:ext cx="21133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actual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BF76E-8394-4A48-AB92-9E2DABA8136A}"/>
              </a:ext>
            </a:extLst>
          </p:cNvPr>
          <p:cNvSpPr txBox="1"/>
          <p:nvPr/>
        </p:nvSpPr>
        <p:spPr>
          <a:xfrm>
            <a:off x="816125" y="2967335"/>
            <a:ext cx="31175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predicted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D9511-55DA-40C8-BD19-9B72FBE28205}"/>
              </a:ext>
            </a:extLst>
          </p:cNvPr>
          <p:cNvSpPr txBox="1"/>
          <p:nvPr/>
        </p:nvSpPr>
        <p:spPr>
          <a:xfrm>
            <a:off x="241300" y="1517668"/>
            <a:ext cx="51379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Confusion Matrix: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55435-E45A-410C-B83B-94F8D04C8D15}"/>
              </a:ext>
            </a:extLst>
          </p:cNvPr>
          <p:cNvSpPr txBox="1"/>
          <p:nvPr/>
        </p:nvSpPr>
        <p:spPr>
          <a:xfrm>
            <a:off x="241300" y="4287681"/>
            <a:ext cx="2804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Model Performance: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83553-001B-447F-A212-5C941CA5C325}"/>
              </a:ext>
            </a:extLst>
          </p:cNvPr>
          <p:cNvSpPr txBox="1"/>
          <p:nvPr/>
        </p:nvSpPr>
        <p:spPr>
          <a:xfrm>
            <a:off x="812479" y="4853712"/>
            <a:ext cx="2177154" cy="970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Accuracy: 89.46%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F1 Score: .7386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49AE5-8015-4E7B-88B4-42460CF38A76}"/>
              </a:ext>
            </a:extLst>
          </p:cNvPr>
          <p:cNvSpPr txBox="1"/>
          <p:nvPr/>
        </p:nvSpPr>
        <p:spPr>
          <a:xfrm>
            <a:off x="3916404" y="4287681"/>
            <a:ext cx="2873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Important features: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15ADE7-1562-4E6A-BFCB-9F9D8F20D86A}"/>
              </a:ext>
            </a:extLst>
          </p:cNvPr>
          <p:cNvSpPr txBox="1"/>
          <p:nvPr/>
        </p:nvSpPr>
        <p:spPr>
          <a:xfrm>
            <a:off x="4280047" y="4853712"/>
            <a:ext cx="2509809" cy="1432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Credit Type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Income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LTV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C2E1BB-BC2B-4199-84B9-69CADECA64B9}"/>
              </a:ext>
            </a:extLst>
          </p:cNvPr>
          <p:cNvSpPr txBox="1"/>
          <p:nvPr/>
        </p:nvSpPr>
        <p:spPr>
          <a:xfrm>
            <a:off x="6789856" y="4333847"/>
            <a:ext cx="1603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% Contributed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C4C0C-78CF-4104-9FE8-615F2022E7A6}"/>
              </a:ext>
            </a:extLst>
          </p:cNvPr>
          <p:cNvSpPr txBox="1"/>
          <p:nvPr/>
        </p:nvSpPr>
        <p:spPr>
          <a:xfrm>
            <a:off x="7320530" y="4853712"/>
            <a:ext cx="1072356" cy="1432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26.84%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8.07%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7.63%</a:t>
            </a:r>
          </a:p>
        </p:txBody>
      </p:sp>
    </p:spTree>
    <p:extLst>
      <p:ext uri="{BB962C8B-B14F-4D97-AF65-F5344CB8AC3E}">
        <p14:creationId xmlns:p14="http://schemas.microsoft.com/office/powerpoint/2010/main" val="193361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8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EC00C-6CE5-45E4-9E25-C81E1C7D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4394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9DBD-75D4-40ED-B264-A9BBE9FAE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84515"/>
            <a:ext cx="4640729" cy="41315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Financial data (https://www.kaggle.com/datasets/yasserh/loan-default-dataset) to predict whether a person will default on a loan or not </a:t>
            </a:r>
          </a:p>
          <a:p>
            <a:r>
              <a:rPr lang="en-US" dirty="0"/>
              <a:t>This dataset contains 149,000 rows with 34 features </a:t>
            </a:r>
          </a:p>
          <a:p>
            <a:r>
              <a:rPr lang="en-US" dirty="0"/>
              <a:t>Some of the features included are loan limit, gender, loan type, approved in advanced, credit score, loan amount and term. </a:t>
            </a:r>
          </a:p>
          <a:p>
            <a:r>
              <a:rPr lang="en-US" dirty="0"/>
              <a:t>The target variable is Status with 0 meaning non-default and 1 meaning defaulted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C0EC886-094E-453B-9BF9-83FF646D0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13" y="1709042"/>
            <a:ext cx="4593771" cy="35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1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1D5F-0E93-4EBF-B55A-FD885C9F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978" y="115196"/>
            <a:ext cx="7685037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Data( Statistics and First View) add for important features 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00E2E-2C15-4D03-A6A3-A899C7296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160" y="1440759"/>
            <a:ext cx="7070047" cy="394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First 5 rows: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71D98-62B5-47E8-BA35-66B4D7847E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4" r="3257"/>
          <a:stretch/>
        </p:blipFill>
        <p:spPr>
          <a:xfrm>
            <a:off x="300605" y="1850539"/>
            <a:ext cx="9988252" cy="200839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40678D-B003-4999-A5CB-0D5C64921970}"/>
              </a:ext>
            </a:extLst>
          </p:cNvPr>
          <p:cNvSpPr txBox="1">
            <a:spLocks/>
          </p:cNvSpPr>
          <p:nvPr/>
        </p:nvSpPr>
        <p:spPr>
          <a:xfrm>
            <a:off x="183160" y="3980216"/>
            <a:ext cx="7070047" cy="394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Distribution: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992664-D258-423C-95CA-80B8861E81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50" r="1026"/>
          <a:stretch/>
        </p:blipFill>
        <p:spPr>
          <a:xfrm>
            <a:off x="4089399" y="4401935"/>
            <a:ext cx="3445895" cy="22808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06B0F4-CD43-41A0-970D-50173F9B1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605" y="4401935"/>
            <a:ext cx="3520303" cy="22808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1A1AF5-BA27-488E-A4E4-465D12CC30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r="936" b="2060"/>
          <a:stretch/>
        </p:blipFill>
        <p:spPr>
          <a:xfrm>
            <a:off x="7803785" y="4374321"/>
            <a:ext cx="3525389" cy="228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8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A685-9449-413D-B568-17C582E3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869809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Data </a:t>
            </a:r>
            <a:br>
              <a:rPr lang="en-US" sz="3200" dirty="0"/>
            </a:br>
            <a:r>
              <a:rPr lang="en-US" sz="3200" dirty="0"/>
              <a:t>( Null and Unique Values)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2CB78-55FE-43F1-898E-B79113980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7715"/>
            <a:ext cx="4391637" cy="4080250"/>
          </a:xfrm>
        </p:spPr>
        <p:txBody>
          <a:bodyPr/>
          <a:lstStyle/>
          <a:p>
            <a:r>
              <a:rPr lang="en-US" dirty="0"/>
              <a:t>22 Categorical Variables </a:t>
            </a:r>
          </a:p>
          <a:p>
            <a:r>
              <a:rPr lang="en-US" dirty="0"/>
              <a:t>12 Numeric Variables </a:t>
            </a:r>
          </a:p>
          <a:p>
            <a:r>
              <a:rPr lang="en-US" dirty="0"/>
              <a:t>Columns with most missing data are: </a:t>
            </a:r>
          </a:p>
          <a:p>
            <a:pPr lvl="1"/>
            <a:r>
              <a:rPr lang="en-US" dirty="0"/>
              <a:t>Rate of interest </a:t>
            </a:r>
          </a:p>
          <a:p>
            <a:pPr lvl="1"/>
            <a:r>
              <a:rPr lang="en-US" dirty="0"/>
              <a:t>Interest rate spread </a:t>
            </a:r>
          </a:p>
          <a:p>
            <a:pPr lvl="1"/>
            <a:r>
              <a:rPr lang="en-US" dirty="0"/>
              <a:t>Upfront charges</a:t>
            </a:r>
          </a:p>
          <a:p>
            <a:r>
              <a:rPr lang="en-US" dirty="0"/>
              <a:t>Highest percentage of data missing in a row is 26%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075EEC-D658-4C44-9997-4D5F223D5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2" t="-1" b="95720"/>
          <a:stretch/>
        </p:blipFill>
        <p:spPr>
          <a:xfrm>
            <a:off x="7820164" y="121640"/>
            <a:ext cx="3914636" cy="293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6F96F8-ED68-442B-B1D2-F47DE6D3E0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1" t="12110" r="-1"/>
          <a:stretch/>
        </p:blipFill>
        <p:spPr>
          <a:xfrm>
            <a:off x="7820164" y="415255"/>
            <a:ext cx="3914636" cy="60274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D57B10-3FAB-4723-A148-DBB78023D6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98"/>
          <a:stretch/>
        </p:blipFill>
        <p:spPr>
          <a:xfrm>
            <a:off x="5132198" y="121640"/>
            <a:ext cx="2524125" cy="59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2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80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8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84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0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52A71-DBCF-4B35-9B19-75C46719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1C464-A42C-4531-BD85-560ADA427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30" y="2286000"/>
            <a:ext cx="4967300" cy="388758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 ML algorithm I will be using is a random forest classifier </a:t>
            </a:r>
          </a:p>
          <a:p>
            <a:endParaRPr lang="en-US" sz="2000" dirty="0"/>
          </a:p>
          <a:p>
            <a:r>
              <a:rPr lang="en-US" sz="2000" dirty="0"/>
              <a:t>Some reasons for using it over other models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Less data preparation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Handles larger data well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Interpretability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Good at generalizing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26" name="Picture 2" descr="Random Forest Classifier and its Hyperparameters | by Ankit Chauhan |  Analytics Vidhya | Medium">
            <a:extLst>
              <a:ext uri="{FF2B5EF4-FFF2-40B4-BE49-F238E27FC236}">
                <a16:creationId xmlns:a16="http://schemas.microsoft.com/office/drawing/2014/main" id="{E05B0C49-17AE-4EB8-89B7-B1DBBCC77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5" t="10477" r="15776" b="7067"/>
          <a:stretch/>
        </p:blipFill>
        <p:spPr bwMode="auto">
          <a:xfrm>
            <a:off x="5754848" y="1454338"/>
            <a:ext cx="5753076" cy="371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69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E33F5768-6306-4C7D-ACA6-D2EB2CAA2D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4"/>
          <a:stretch/>
        </p:blipFill>
        <p:spPr>
          <a:xfrm>
            <a:off x="329446" y="2723793"/>
            <a:ext cx="2560320" cy="220586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81AE25BF-B5DB-45AB-B4DD-5427BCAC0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30" y="2619273"/>
            <a:ext cx="2560320" cy="256032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7F8F6DE5-5C72-4675-9D02-921EB83AC5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15"/>
          <a:stretch/>
        </p:blipFill>
        <p:spPr>
          <a:xfrm>
            <a:off x="6227337" y="2882725"/>
            <a:ext cx="2560320" cy="224245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110D1EB8-EF8A-4EAE-884D-C5BCB66534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61"/>
          <a:stretch/>
        </p:blipFill>
        <p:spPr>
          <a:xfrm>
            <a:off x="9112273" y="2723793"/>
            <a:ext cx="2560320" cy="2351280"/>
          </a:xfrm>
          <a:prstGeom prst="rect">
            <a:avLst/>
          </a:prstGeom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C289451C-F1A9-487C-8363-2CC35CC9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72" y="248323"/>
            <a:ext cx="7685037" cy="1325563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585C69-D952-4395-9507-1E153F1F482C}"/>
              </a:ext>
            </a:extLst>
          </p:cNvPr>
          <p:cNvSpPr txBox="1"/>
          <p:nvPr/>
        </p:nvSpPr>
        <p:spPr>
          <a:xfrm>
            <a:off x="802648" y="5075073"/>
            <a:ext cx="2216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Exploring the data to observe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AD14AE-A9DE-481A-84BE-6763988DD8B3}"/>
              </a:ext>
            </a:extLst>
          </p:cNvPr>
          <p:cNvSpPr txBox="1"/>
          <p:nvPr/>
        </p:nvSpPr>
        <p:spPr>
          <a:xfrm>
            <a:off x="3380843" y="5075073"/>
            <a:ext cx="27048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prepped the data for model by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Formatting the columns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Filling in missing values using MICE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Fixing incorrect data types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828CDB-65E9-44E0-8389-E08187F75C72}"/>
              </a:ext>
            </a:extLst>
          </p:cNvPr>
          <p:cNvSpPr txBox="1"/>
          <p:nvPr/>
        </p:nvSpPr>
        <p:spPr>
          <a:xfrm>
            <a:off x="6340428" y="5173973"/>
            <a:ext cx="23296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splitting data into 70/30 train and test by random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Training the base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9B1625-E44D-4592-9A03-3706184C083F}"/>
              </a:ext>
            </a:extLst>
          </p:cNvPr>
          <p:cNvSpPr txBox="1"/>
          <p:nvPr/>
        </p:nvSpPr>
        <p:spPr>
          <a:xfrm>
            <a:off x="9407355" y="5145660"/>
            <a:ext cx="2403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Tuning the model and assessing performance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3BDAE9-4DDA-478E-9FE2-D04121BD9AF7}"/>
              </a:ext>
            </a:extLst>
          </p:cNvPr>
          <p:cNvSpPr txBox="1"/>
          <p:nvPr/>
        </p:nvSpPr>
        <p:spPr>
          <a:xfrm>
            <a:off x="706433" y="1792417"/>
            <a:ext cx="20106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Data Exploration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AF3BE4-5FCF-4996-A113-1895B242A538}"/>
              </a:ext>
            </a:extLst>
          </p:cNvPr>
          <p:cNvSpPr txBox="1"/>
          <p:nvPr/>
        </p:nvSpPr>
        <p:spPr>
          <a:xfrm>
            <a:off x="3636254" y="1792417"/>
            <a:ext cx="19648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Data Preparation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4176B7-355A-4FD4-BF30-62EA5D449C3C}"/>
              </a:ext>
            </a:extLst>
          </p:cNvPr>
          <p:cNvSpPr txBox="1"/>
          <p:nvPr/>
        </p:nvSpPr>
        <p:spPr>
          <a:xfrm>
            <a:off x="6842025" y="1792417"/>
            <a:ext cx="14507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Model Prep and Training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AC0CDC-6AD2-4102-84D4-265AF37346A9}"/>
              </a:ext>
            </a:extLst>
          </p:cNvPr>
          <p:cNvSpPr txBox="1"/>
          <p:nvPr/>
        </p:nvSpPr>
        <p:spPr>
          <a:xfrm>
            <a:off x="9501904" y="1792417"/>
            <a:ext cx="2460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Tuning and Results</a:t>
            </a:r>
          </a:p>
        </p:txBody>
      </p:sp>
    </p:spTree>
    <p:extLst>
      <p:ext uri="{BB962C8B-B14F-4D97-AF65-F5344CB8AC3E}">
        <p14:creationId xmlns:p14="http://schemas.microsoft.com/office/powerpoint/2010/main" val="424959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E61EF-4A56-4BBF-9C25-22CD858D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/>
              <a:t>Data Exploration</a:t>
            </a:r>
            <a:endParaRPr lang="en-US" dirty="0"/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B40FE5C3-60AB-4990-B481-95F32FCA2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r>
              <a:rPr lang="en-US" dirty="0"/>
              <a:t>Examining clustering between variables</a:t>
            </a:r>
          </a:p>
          <a:p>
            <a:r>
              <a:rPr lang="en-US" dirty="0"/>
              <a:t>Important to note patterns when filling in missing values </a:t>
            </a:r>
          </a:p>
          <a:p>
            <a:r>
              <a:rPr lang="en-US" dirty="0"/>
              <a:t>Searching for incorrect data types and formatting errors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BFDF0-813E-4C81-BA15-7C862CF5C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329" y="396171"/>
            <a:ext cx="6255871" cy="606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8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9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F4D74-F5A3-4E6E-B5EB-F069FAD0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Data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1C49-6811-4DC1-B1B1-2986EF7F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>
            <a:normAutofit/>
          </a:bodyPr>
          <a:lstStyle/>
          <a:p>
            <a:r>
              <a:rPr lang="en-US" dirty="0"/>
              <a:t>Data type for Status changed to Boolean </a:t>
            </a:r>
          </a:p>
          <a:p>
            <a:r>
              <a:rPr lang="en-US" dirty="0"/>
              <a:t>Gender reformatted to set value [‘sex not available’] as NA</a:t>
            </a:r>
          </a:p>
          <a:p>
            <a:r>
              <a:rPr lang="en-US" dirty="0"/>
              <a:t>Dropped columns year and ID </a:t>
            </a:r>
          </a:p>
          <a:p>
            <a:r>
              <a:rPr lang="en-US" dirty="0"/>
              <a:t>Data Imputation using MiceForest method </a:t>
            </a:r>
          </a:p>
          <a:p>
            <a:r>
              <a:rPr lang="en-US" dirty="0"/>
              <a:t>Used Label Encoder to convert categorical features to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6B464-4B0E-49A1-A8AC-334DE0143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820" y="353681"/>
            <a:ext cx="6613591" cy="3075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9C7B44-83C6-4DDA-AD3C-AAF28B0DEF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319"/>
          <a:stretch/>
        </p:blipFill>
        <p:spPr>
          <a:xfrm>
            <a:off x="4486534" y="3782681"/>
            <a:ext cx="7528045" cy="1200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5537FF-9090-46CA-8D49-8CED117EE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534" y="5233888"/>
            <a:ext cx="7532573" cy="12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3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6500-DD8D-45F5-9CCC-6BA302CA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Prep and Training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8617-306A-4A03-8791-0B7B5AF8C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96713"/>
            <a:ext cx="5308600" cy="4080250"/>
          </a:xfrm>
        </p:spPr>
        <p:txBody>
          <a:bodyPr/>
          <a:lstStyle/>
          <a:p>
            <a:r>
              <a:rPr lang="en-US" dirty="0"/>
              <a:t>Splitting dataset into train and test sets with 70% for training and 30% for testing </a:t>
            </a:r>
          </a:p>
          <a:p>
            <a:r>
              <a:rPr lang="en-US" dirty="0"/>
              <a:t>Creating the model using Sklearn’s RandomForestClassifier  </a:t>
            </a:r>
          </a:p>
          <a:p>
            <a:pPr lvl="1"/>
            <a:r>
              <a:rPr lang="en-US" dirty="0"/>
              <a:t>This model contained all variables </a:t>
            </a:r>
          </a:p>
          <a:p>
            <a:pPr lvl="1"/>
            <a:r>
              <a:rPr lang="en-US" dirty="0"/>
              <a:t>Had all parameters set as default values</a:t>
            </a:r>
          </a:p>
          <a:p>
            <a:pPr lvl="1"/>
            <a:r>
              <a:rPr lang="en-US" dirty="0"/>
              <a:t>Created a model with 100 trees </a:t>
            </a:r>
          </a:p>
          <a:p>
            <a:r>
              <a:rPr lang="en-US" dirty="0"/>
              <a:t>Tested to see if one hot encoding improved model performance or not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C52AEF-8C54-40F3-9C59-13823075D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071" y="328612"/>
            <a:ext cx="5638800" cy="6200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41E17C-B202-4FE8-A208-39BA46394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229" y="5541345"/>
            <a:ext cx="3684814" cy="98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83234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31241B"/>
      </a:dk2>
      <a:lt2>
        <a:srgbClr val="F0F3F2"/>
      </a:lt2>
      <a:accent1>
        <a:srgbClr val="C34D6A"/>
      </a:accent1>
      <a:accent2>
        <a:srgbClr val="B13B8A"/>
      </a:accent2>
      <a:accent3>
        <a:srgbClr val="B94DC3"/>
      </a:accent3>
      <a:accent4>
        <a:srgbClr val="763BB1"/>
      </a:accent4>
      <a:accent5>
        <a:srgbClr val="564DC3"/>
      </a:accent5>
      <a:accent6>
        <a:srgbClr val="3B62B1"/>
      </a:accent6>
      <a:hlink>
        <a:srgbClr val="785DC9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667</Words>
  <Application>Microsoft Office PowerPoint</Application>
  <PresentationFormat>Widescreen</PresentationFormat>
  <Paragraphs>107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Nova</vt:lpstr>
      <vt:lpstr>TropicVTI</vt:lpstr>
      <vt:lpstr>Loan Default Project</vt:lpstr>
      <vt:lpstr>Problem Statement </vt:lpstr>
      <vt:lpstr>Data( Statistics and First View) add for important features boxplots</vt:lpstr>
      <vt:lpstr>Data  ( Null and Unique Values)</vt:lpstr>
      <vt:lpstr>ML Algorithm</vt:lpstr>
      <vt:lpstr>Method</vt:lpstr>
      <vt:lpstr>Data Exploration</vt:lpstr>
      <vt:lpstr>Data Preparations</vt:lpstr>
      <vt:lpstr>Model Prep and Training </vt:lpstr>
      <vt:lpstr>Tuning Hyperparameters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CDS 403 Term Project</dc:title>
  <dc:creator>shahruk saeed</dc:creator>
  <cp:lastModifiedBy>shahruk saeed</cp:lastModifiedBy>
  <cp:revision>2</cp:revision>
  <dcterms:created xsi:type="dcterms:W3CDTF">2022-04-04T21:55:13Z</dcterms:created>
  <dcterms:modified xsi:type="dcterms:W3CDTF">2022-05-02T01:11:49Z</dcterms:modified>
</cp:coreProperties>
</file>