
<file path=[Content_Types].xml><?xml version="1.0" encoding="utf-8"?>
<Types xmlns="http://schemas.openxmlformats.org/package/2006/content-types"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62" r:id="rId6"/>
    <p:sldId id="265" r:id="rId7"/>
    <p:sldId id="266" r:id="rId8"/>
    <p:sldId id="267" r:id="rId9"/>
    <p:sldId id="2146847056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hyperlink" Target="https://pandas.pydata.org/do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" TargetMode="External"/><Relationship Id="rId5" Type="http://schemas.openxmlformats.org/officeDocument/2006/relationships/hyperlink" Target="https://matplotlib.org/stable/contents.html" TargetMode="External"/><Relationship Id="rId4" Type="http://schemas.openxmlformats.org/officeDocument/2006/relationships/hyperlink" Target="https://docs.streamlit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SHAHRUKESH DM – K.RAMAKRISHNAN COLLEGE OF TECHNOLOGY, TIRUCHIRAPPALLI - 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 model to predict employee salaries. </a:t>
            </a:r>
          </a:p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factors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Gender, Education Level, Job Title, Years of Experience. </a:t>
            </a:r>
          </a:p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 HR in salary benchmarking and workforce planning. </a:t>
            </a:r>
          </a:p>
          <a:p>
            <a:pPr marL="305435" indent="-30543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as a user-friendly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 for transparency and fairness.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System  Approach</a:t>
            </a:r>
            <a:endParaRPr lang="en-US" sz="44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with 8GB+ RAM, multi-core processor.</a:t>
            </a:r>
          </a:p>
          <a:p>
            <a:pPr marL="305435" indent="-305435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3.8+,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Notebook. </a:t>
            </a:r>
          </a:p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employee_salary.csv (Age, Gender, Education, Job Title, Experience, Salary). </a:t>
            </a:r>
          </a:p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with pip 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for user inputs and predictions.</a:t>
            </a:r>
          </a:p>
          <a:p>
            <a:pPr marL="305435" indent="-305435"/>
            <a:r>
              <a:rPr lang="en-US" sz="2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 Required : </a:t>
            </a:r>
            <a:r>
              <a:rPr lang="en-US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Pandas, NumPy, Scikit-learn, </a:t>
            </a:r>
            <a:r>
              <a:rPr lang="en-US" sz="28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lang="en-US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Mathplotlib</a:t>
            </a:r>
            <a:r>
              <a:rPr lang="en-US" sz="28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Seaborn</a:t>
            </a:r>
            <a:endParaRPr lang="en-IN" sz="28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Algorithm &amp; Deployment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05435" indent="-305435">
              <a:lnSpc>
                <a:spcPct val="12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 Clean dataset, remove nulls, convert Salary to numeric.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 Create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Exp_to_Age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(Experience / Age).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lnSpc>
                <a:spcPct val="12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 Random Forest Regressor in a Pipeline.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 Scale numerical features, encode categorical features.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 Train on 80% data, test on 20%.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>
              <a:lnSpc>
                <a:spcPct val="120000"/>
              </a:lnSpc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: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with sliders/dropdowns. Load model and dataset for predictions. Deploy locally or 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Result - Video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357" y="5989342"/>
            <a:ext cx="11029615" cy="530296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https://github.com/Shahrukesh/Employee-Salary-Prediction.git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mployee Salary Prediction - Output Video">
            <a:hlinkClick r:id="" action="ppaction://media"/>
            <a:extLst>
              <a:ext uri="{FF2B5EF4-FFF2-40B4-BE49-F238E27FC236}">
                <a16:creationId xmlns:a16="http://schemas.microsoft.com/office/drawing/2014/main" id="{CCA764F6-08C5-600B-BD8A-503192379D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15481" y="1319212"/>
            <a:ext cx="8650842" cy="458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54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3BCE7-708E-4568-AFFE-0702990B1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BF799C-7652-4CD5-E1D9-E7FA57D2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918038"/>
            <a:ext cx="4927748" cy="31441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12279A-4023-AF82-C452-18508D1FE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1764715"/>
            <a:ext cx="5447071" cy="4023653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3F600C9-DDEC-3B74-9714-7B4A78D27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738" y="1764715"/>
            <a:ext cx="5447071" cy="402177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819D9A-D9E4-61F4-494F-22C6771D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357" y="5989342"/>
            <a:ext cx="11029615" cy="530296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https://github.com/Shahrukesh/Employee-Salary-Prediction.git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22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Conclusion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 robust Random Forest model for salary prediction.</a:t>
            </a:r>
          </a:p>
          <a:p>
            <a:pPr marL="305435" indent="-305435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ensures accessibility for HR users. </a:t>
            </a:r>
          </a:p>
          <a:p>
            <a:pPr marL="305435" indent="-30543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Outperformed Linear Regression in accuracy. </a:t>
            </a:r>
          </a:p>
          <a:p>
            <a:pPr marL="305435" indent="-30543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 Handling high-cardinality Job Titles. </a:t>
            </a:r>
          </a:p>
          <a:p>
            <a:pPr marL="305435" indent="-30543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Future: Add features, mitigate bias, enhance scalability.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features: Location, industry</a:t>
            </a:r>
          </a:p>
          <a:p>
            <a:pPr marL="305435" indent="-30543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advanced models (e.g.,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05435" indent="-305435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real-time HR data.</a:t>
            </a:r>
          </a:p>
          <a:p>
            <a:pPr marL="305435" indent="-305435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for larger datasets.</a:t>
            </a:r>
          </a:p>
          <a:p>
            <a:pPr marL="305435" indent="-30543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Mitigate biases for fair predictions.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References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Pandas: 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https://pandas.pydata.org/docs/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https://scikit-learn.org/stable/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https://docs.streamlit.io/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https://matplotlib.org/stable/contents.html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https://seaborn.pydata.org/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45</TotalTime>
  <Words>405</Words>
  <Application>Microsoft Office PowerPoint</Application>
  <PresentationFormat>Widescreen</PresentationFormat>
  <Paragraphs>50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EMPLOYEE SALARY PREDICTION</vt:lpstr>
      <vt:lpstr>Problem Statement</vt:lpstr>
      <vt:lpstr>System  Approach</vt:lpstr>
      <vt:lpstr>Algorithm &amp; Deployment</vt:lpstr>
      <vt:lpstr>Result - Video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Shahrukesh DM</cp:lastModifiedBy>
  <cp:revision>45</cp:revision>
  <dcterms:created xsi:type="dcterms:W3CDTF">2021-05-26T16:50:10Z</dcterms:created>
  <dcterms:modified xsi:type="dcterms:W3CDTF">2025-07-17T15:59:54Z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