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62" r:id="rId6"/>
    <p:sldId id="265" r:id="rId7"/>
    <p:sldId id="266" r:id="rId8"/>
    <p:sldId id="267" r:id="rId9"/>
    <p:sldId id="2146847056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docs.streamli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SHAHRUKESH DM – K.RAMAKRISHNAN COLLEGE OF TECHNOLOGY, TIRUCHIRAPPALLI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09" y="2431922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predict employee salaries.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factors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Education Level, Job Title, Years of Experience.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HR in salary benchmarking and workforce planning.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user-friendly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for transparency and fairness.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with 8GB+ RAM, multi-core processor.</a:t>
            </a:r>
          </a:p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employee_salary.csv (Age, Gender, Education, Job Title, Experience, Salary).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pip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user inputs and predictions.</a:t>
            </a:r>
          </a:p>
          <a:p>
            <a:pPr marL="305435" indent="-305435"/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 :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Scikit-learn,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Seaborn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Clean dataset, remove nulls, convert Salary to numeric.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Create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Exp_to_Age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(Experience / Age).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Random Forest Regressor in a Pipeline.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Scale numerical features, encode categorical features.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Train on 80% data, test on 20%.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with sliders/dropdowns. Load model and dataset for predictions. Deploy locally or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 - 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https://github.com/Shahrukesh/Employee-Salary-Prediction.git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mployee Salary Prediction - Output Video">
            <a:hlinkClick r:id="" action="ppaction://media"/>
            <a:extLst>
              <a:ext uri="{FF2B5EF4-FFF2-40B4-BE49-F238E27FC236}">
                <a16:creationId xmlns:a16="http://schemas.microsoft.com/office/drawing/2014/main" id="{CCA764F6-08C5-600B-BD8A-503192379D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5481" y="1319212"/>
            <a:ext cx="8650842" cy="45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3BCE7-708E-4568-AFFE-0702990B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BF799C-7652-4CD5-E1D9-E7FA57D2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2279A-4023-AF82-C452-18508D1F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764715"/>
            <a:ext cx="5447071" cy="402365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F600C9-DDEC-3B74-9714-7B4A78D2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38" y="1764715"/>
            <a:ext cx="5447071" cy="402177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819D9A-D9E4-61F4-494F-22C6771D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https://github.com/Shahrukesh/Employee-Salary-Prediction.git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robust Random Forest model for salary prediction.</a:t>
            </a:r>
          </a:p>
          <a:p>
            <a:pPr marL="305435" indent="-305435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ensures accessibility for HR users.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Linear Regression in accuracy.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Handling high-cardinality Job Titles.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Add features, mitigate bias, enhance scalability.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features 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Location, industry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advanced models (e.g.,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HR data.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larger datasets.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biases for fair predictions.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: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https://pandas.pydata.org/docs/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https://docs.streamlit.io/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https://matplotlib.org/stable/contents.html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https://seaborn.pydata.org/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405</Words>
  <Application>Microsoft Office PowerPoint</Application>
  <PresentationFormat>Widescreen</PresentationFormat>
  <Paragraphs>50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EMPLOYEE SALARY PREDICTION</vt:lpstr>
      <vt:lpstr>Problem Statement</vt:lpstr>
      <vt:lpstr>System  Approach</vt:lpstr>
      <vt:lpstr>Algorithm &amp; Deployment</vt:lpstr>
      <vt:lpstr>Result - Video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Shahrukesh DM</cp:lastModifiedBy>
  <cp:revision>47</cp:revision>
  <dcterms:created xsi:type="dcterms:W3CDTF">2021-05-26T16:50:10Z</dcterms:created>
  <dcterms:modified xsi:type="dcterms:W3CDTF">2025-07-17T16:20:24Z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