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T Sans Narrow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C00F35-C3FE-437F-B3D3-3156E7083562}">
  <a:tblStyle styleId="{12C00F35-C3FE-437F-B3D3-3156E70835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bold.fntdata"/><Relationship Id="rId21" Type="http://schemas.openxmlformats.org/officeDocument/2006/relationships/slide" Target="slides/slide15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40bbeee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e240bbeee0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14129ca3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14129ca3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4129ca3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14129ca3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14129ca3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14129ca3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5aff40d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5aff40d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5aff40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25aff40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25aff40d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25aff40d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25aff40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25aff40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25aff40d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25aff40d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5aff40d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25aff40d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25aff40d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25aff40d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25aff40d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25aff40d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25aff40d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25aff40d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25aff40d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25aff40d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25aff40d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25aff40d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25aff40d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25aff40d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25aff40d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25aff40d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25aff40d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25aff40d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25aff40d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25aff40d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14129ca3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14129ca3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14129ca3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14129ca3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14129ca3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14129ca3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240bbeee0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240bbeee0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25aff40d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25aff40d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254f0da6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254f0da6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14129ca3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14129ca3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54f0da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54f0da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40bbeee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240bbeee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40bbeee0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240bbeee0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14129ca3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14129ca3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9.jpeg" Type="http://schemas.openxmlformats.org/officeDocument/2006/relationships/image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 ?>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6.jpeg" Type="http://schemas.openxmlformats.org/officeDocument/2006/relationships/image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 ?>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14.jpe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2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jpeg" Type="http://schemas.openxmlformats.org/officeDocument/2006/relationships/image"/></Relationships>
</file>

<file path=ppt/slides/_rels/slide20.xml.rels><?xml version="1.0" encoding="UTF-8" standalone="yes" 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15.jpeg" Type="http://schemas.openxmlformats.org/officeDocument/2006/relationships/image"/></Relationships>
</file>

<file path=ppt/slides/_rels/slide21.xml.rels><?xml version="1.0" encoding="UTF-8" standalone="yes" 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17.jpeg" Type="http://schemas.openxmlformats.org/officeDocument/2006/relationships/image"/></Relationships>
</file>

<file path=ppt/slides/_rels/slide22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2.xml" Type="http://schemas.openxmlformats.org/officeDocument/2006/relationships/notesSlide"/><Relationship Id="rId3" Target="../media/image12.jpeg" Type="http://schemas.openxmlformats.org/officeDocument/2006/relationships/image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mponents101.com/sensors/dht11-temperature-sensor" TargetMode="External"/><Relationship Id="rId4" Type="http://schemas.openxmlformats.org/officeDocument/2006/relationships/hyperlink" Target="https://www.theengineeringprojects.com/2019/03/introduction-to-dht11.html" TargetMode="External"/><Relationship Id="rId5" Type="http://schemas.openxmlformats.org/officeDocument/2006/relationships/hyperlink" Target="https://www.amazon.ca/Exploring-Raspberry-Pi-Interfacing-Embedded/dp/1119188687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cyberciti.biz/hardware/raspberry-pi-3-model-b-released-specs-pricing/" TargetMode="External"/><Relationship Id="rId4" Type="http://schemas.openxmlformats.org/officeDocument/2006/relationships/hyperlink" Target="https://www.circuitbasics.com/how-to-set-up-the-dht11-humidity-sensor-on-the-raspberry-pi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5.jpeg" Type="http://schemas.openxmlformats.org/officeDocument/2006/relationships/image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heengineeringprojects.com/2018/03/introduction-to-microcontrollers.html" TargetMode="External"/><Relationship Id="rId4" Type="http://schemas.openxmlformats.org/officeDocument/2006/relationships/hyperlink" Target="https://www.theengineeringprojects.com/2020/07/proteus-libraries-of-embedded-sensors.html" TargetMode="External"/></Relationships>
</file>

<file path=ppt/slides/_rels/slide7.xml.rels><?xml version="1.0" encoding="UTF-8" standalone="yes" 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1.jpeg" Type="http://schemas.openxmlformats.org/officeDocument/2006/relationships/image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547100" y="1591226"/>
            <a:ext cx="57660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763"/>
              <a:buFont typeface="Times New Roman"/>
              <a:buNone/>
            </a:pPr>
            <a:r>
              <a:t/>
            </a:r>
            <a:endParaRPr sz="39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763"/>
              <a:buFont typeface="Times New Roman"/>
              <a:buNone/>
            </a:pPr>
            <a:r>
              <a:t/>
            </a:r>
            <a:endParaRPr sz="39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763"/>
              <a:buFont typeface="Times New Roman"/>
              <a:buNone/>
            </a:pPr>
            <a:r>
              <a:t/>
            </a:r>
            <a:endParaRPr sz="39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763"/>
              <a:buFont typeface="Times New Roman"/>
              <a:buNone/>
            </a:pPr>
            <a:r>
              <a:t/>
            </a:r>
            <a:endParaRPr sz="39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763"/>
              <a:buFont typeface="Times New Roman"/>
              <a:buNone/>
            </a:pPr>
            <a:r>
              <a:t/>
            </a:r>
            <a:endParaRPr sz="39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763"/>
              <a:buFont typeface="Times New Roman"/>
              <a:buNone/>
            </a:pPr>
            <a:r>
              <a:t/>
            </a:r>
            <a:endParaRPr sz="39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763"/>
              <a:buFont typeface="Times New Roman"/>
              <a:buNone/>
            </a:pPr>
            <a:r>
              <a:t/>
            </a:r>
            <a:endParaRPr sz="39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763"/>
              <a:buFont typeface="Times New Roman"/>
              <a:buNone/>
            </a:pPr>
            <a:r>
              <a:t/>
            </a:r>
            <a:endParaRPr sz="39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7500"/>
              <a:buFont typeface="Times New Roman"/>
              <a:buNone/>
            </a:pP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791075" y="1826225"/>
            <a:ext cx="5766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ESE 4009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&#10;&#10;Description automatically generated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2463" y="249644"/>
            <a:ext cx="1857375" cy="73580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2260125" y="3238499"/>
            <a:ext cx="4634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</a:t>
            </a:r>
            <a:r>
              <a:rPr b="0" i="0" lang="en" sz="2000" u="none" cap="none" strike="noStrike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</a:t>
            </a:r>
            <a:r>
              <a:rPr b="1" i="0" lang="en" sz="2000" u="none" cap="none" strike="noStrike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" sz="2000" u="none" cap="none" strike="noStrike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Mike Aleshams </a:t>
            </a:r>
            <a:endParaRPr b="0" i="0" sz="20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6 </a:t>
            </a:r>
            <a:endParaRPr b="0" i="0" sz="20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DHT11 interfacing with Raspberry pi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480200" cy="34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26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Required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444C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Raspberry Pi 3 Model B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444C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DHT11 Temperature and Humidity Sensor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10k ohm pull up resistor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444C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Connecting Wires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Bread board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444C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Power Supply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444C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Components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312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0559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DHT11 Sensor </a:t>
            </a:r>
            <a:r>
              <a:rPr b="1"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Vcc+</a:t>
            </a:r>
            <a:r>
              <a:rPr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Raspberry Pi </a:t>
            </a:r>
            <a:r>
              <a:rPr b="1"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5V</a:t>
            </a:r>
            <a:endParaRPr b="1" sz="4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559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DHT11  Sensor </a:t>
            </a:r>
            <a:r>
              <a:rPr b="1"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GND</a:t>
            </a:r>
            <a:r>
              <a:rPr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Raspberry Pi </a:t>
            </a:r>
            <a:r>
              <a:rPr b="1"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GND</a:t>
            </a:r>
            <a:endParaRPr b="1" sz="4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559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DHT11 Sensor </a:t>
            </a:r>
            <a:r>
              <a:rPr b="1"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Signal</a:t>
            </a:r>
            <a:r>
              <a:rPr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Raspberry Pi</a:t>
            </a:r>
            <a:r>
              <a:rPr b="1"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PIN 7 (GPIO PIN 4)</a:t>
            </a:r>
            <a:endParaRPr b="1" sz="4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559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10K Ohm Resistor between DHT11 </a:t>
            </a:r>
            <a:r>
              <a:rPr b="1"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PIN 1</a:t>
            </a:r>
            <a:r>
              <a:rPr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4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PIN 2</a:t>
            </a:r>
            <a:endParaRPr b="1" sz="4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700"/>
              </a:spcBef>
              <a:spcAft>
                <a:spcPts val="17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300" y="1427825"/>
            <a:ext cx="5340950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</a:t>
            </a:r>
            <a:r>
              <a:rPr lang="en"/>
              <a:t> pi pin layout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4" cy="294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Raspberry pi to putty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66325"/>
            <a:ext cx="394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Start putty and we will see the IP address and enter the address.</a:t>
            </a:r>
            <a:endParaRPr sz="1200">
              <a:solidFill>
                <a:srgbClr val="03030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that you will see the login prompt.</a:t>
            </a:r>
            <a:endParaRPr sz="1200">
              <a:solidFill>
                <a:srgbClr val="03030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The default login for Raspberry Pi OS is pi with the password raspberry</a:t>
            </a:r>
            <a:endParaRPr sz="1200">
              <a:solidFill>
                <a:srgbClr val="03030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8951" l="16742" r="13870" t="2333"/>
          <a:stretch/>
        </p:blipFill>
        <p:spPr>
          <a:xfrm>
            <a:off x="4638025" y="1064175"/>
            <a:ext cx="4054948" cy="30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Raspberry pi to putty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325" y="1427775"/>
            <a:ext cx="7156551" cy="30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VNC viewer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264675" y="1190050"/>
            <a:ext cx="41829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  login to the device we use </a:t>
            </a:r>
            <a:r>
              <a:rPr lang="en" sz="1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default username is “pi” and password is “raspberry”.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&#10;&#10;Description automatically generated"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406" r="5003" t="0"/>
          <a:stretch/>
        </p:blipFill>
        <p:spPr>
          <a:xfrm>
            <a:off x="1930900" y="1860400"/>
            <a:ext cx="4400650" cy="24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VNC viewer</a:t>
            </a:r>
            <a:endParaRPr/>
          </a:p>
        </p:txBody>
      </p:sp>
      <p:pic>
        <p:nvPicPr>
          <p:cNvPr descr="A picture containing text, sky, mountain&#10;&#10;Description automatically generated"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575" y="1306225"/>
            <a:ext cx="7183200" cy="31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WiringPi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019825"/>
            <a:ext cx="52323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In order to do programming with C we need to install Wiringpi</a:t>
            </a:r>
            <a:endParaRPr sz="1200">
              <a:solidFill>
                <a:srgbClr val="1A1A1A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To obtain WiringPi using GIT:</a:t>
            </a:r>
            <a:endParaRPr sz="1200">
              <a:solidFill>
                <a:srgbClr val="1A1A1A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git clone git://git.drogon.net/wiringPi</a:t>
            </a:r>
            <a:endParaRPr sz="1200">
              <a:solidFill>
                <a:srgbClr val="1A1A1A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If you have already used the clone operation for the first time, then</a:t>
            </a:r>
            <a:endParaRPr sz="1200">
              <a:solidFill>
                <a:srgbClr val="1A1A1A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cd wiringPi</a:t>
            </a:r>
            <a:endParaRPr sz="1200">
              <a:solidFill>
                <a:srgbClr val="1A1A1A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git pull origin</a:t>
            </a:r>
            <a:endParaRPr sz="1200">
              <a:solidFill>
                <a:srgbClr val="1A1A1A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Will fetch an updated version then you can re-run the build script below.</a:t>
            </a:r>
            <a:endParaRPr sz="1200">
              <a:solidFill>
                <a:srgbClr val="1A1A1A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To build/install there is a new simplified script:</a:t>
            </a:r>
            <a:endParaRPr sz="1200">
              <a:solidFill>
                <a:srgbClr val="1A1A1A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cd wiringPi</a:t>
            </a:r>
            <a:endParaRPr sz="1200">
              <a:solidFill>
                <a:srgbClr val="1A1A1A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./build</a:t>
            </a:r>
            <a:endParaRPr sz="1200">
              <a:solidFill>
                <a:srgbClr val="1A1A1A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WiringPi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31175" l="33329" r="35243" t="34015"/>
          <a:stretch/>
        </p:blipFill>
        <p:spPr>
          <a:xfrm>
            <a:off x="311700" y="1611700"/>
            <a:ext cx="4064323" cy="244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 rotWithShape="1">
          <a:blip r:embed="rId4">
            <a:alphaModFix/>
          </a:blip>
          <a:srcRect b="31548" l="33925" r="35975" t="34103"/>
          <a:stretch/>
        </p:blipFill>
        <p:spPr>
          <a:xfrm>
            <a:off x="4953300" y="1611700"/>
            <a:ext cx="3742300" cy="23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65500" y="540950"/>
            <a:ext cx="4239600" cy="29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45720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Project :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45720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Iot based cradle using SIDS monitor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000" y="974750"/>
            <a:ext cx="3912149" cy="34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DHT11 Directory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mkdir DHT11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b="32317" l="34850" r="37456" t="33476"/>
          <a:stretch/>
        </p:blipFill>
        <p:spPr>
          <a:xfrm>
            <a:off x="3898975" y="617925"/>
            <a:ext cx="5245025" cy="39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nano editor for dht11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ano dht11.c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1A1A1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 create a nano editor and insert the c code and save it and exit</a:t>
            </a:r>
            <a:endParaRPr sz="1300">
              <a:solidFill>
                <a:srgbClr val="1A1A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 b="32319" l="34695" r="39739" t="34610"/>
          <a:stretch/>
        </p:blipFill>
        <p:spPr>
          <a:xfrm>
            <a:off x="3611775" y="704950"/>
            <a:ext cx="5230525" cy="39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the code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266325"/>
            <a:ext cx="48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program can be compiled with this gcc command </a:t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gcc -o dht11 dht11.c -lwiringPi -lwiringPiDev</a:t>
            </a:r>
            <a:endParaRPr sz="115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By using this command on the SSH terminal we can see the output of humidity and temperature (in °C and °F) readings</a:t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sudo ./dht11</a:t>
            </a:r>
            <a:endParaRPr sz="115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 b="33164" l="34528" r="35756" t="33332"/>
          <a:stretch/>
        </p:blipFill>
        <p:spPr>
          <a:xfrm>
            <a:off x="5136750" y="1529525"/>
            <a:ext cx="4007250" cy="277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PROGRAMMING THE DHT11 WITH C</a:t>
            </a:r>
            <a:endParaRPr sz="1500">
              <a:solidFill>
                <a:schemeClr val="accent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 txBox="1"/>
          <p:nvPr/>
        </p:nvSpPr>
        <p:spPr>
          <a:xfrm>
            <a:off x="966025" y="966625"/>
            <a:ext cx="7866300" cy="4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/*</a:t>
            </a:r>
            <a:b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*  dht11.c:</a:t>
            </a:r>
            <a:b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*	Simple test program to test the wiringPi functions</a:t>
            </a:r>
            <a:b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*	DHT11 test</a:t>
            </a:r>
            <a:b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*/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4C81C9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#include &lt;wiringPi.h&gt;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4C81C9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4C81C9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4C81C9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#include &lt;stdint.h&gt;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4C81C9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#define MAXTIMINGS	85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4C81C9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#define DHTPIN		7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dht11_dat[5] = { 0, 0, 0, 0, 0 };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48AB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read_dht11_dat</a:t>
            </a: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laststate	= HIGH;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counter		= 0;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j		= 0, i;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f; </a:t>
            </a:r>
            <a: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/* fahrenheit */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d</a:t>
            </a: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ht11_dat[0] = dht11_dat[1] = dht11_dat[2] = dht11_dat[3] = dht11_dat[4] = 0;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PROGRAMMING THE DHT11 WITH C</a:t>
            </a:r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1166225" y="1152425"/>
            <a:ext cx="4572000" cy="4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/* pull pin down for 18 milliseconds */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pinMode( DHTPIN, OUTPUT );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digitalWrite( DHTPIN, LOW );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delay( 18 );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/* then pull it up for 40 microseconds */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digitalWrite( DHTPIN, HIGH );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delayMicroseconds( 40 );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/* prepare to read the pin */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pinMode( DHTPIN, INPUT );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/* detect change and read data */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( i = 0; i &lt; MAXTIMINGS; i++ )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counter = 0;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( digitalRead( DHTPIN ) == laststate )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{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	counter++;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	delayMicroseconds( 1 );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( counter == 255 )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	{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	}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  <a:r>
              <a:rPr lang="en" sz="9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/* ignore first 3 transitions */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( (i &gt;= 4) &amp;&amp; (i % 2 == 0) )</a:t>
            </a: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{</a:t>
            </a:r>
            <a:endParaRPr sz="900">
              <a:solidFill>
                <a:srgbClr val="2E8B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PROGRAMMING THE DHT11 WITH C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/* shove each bit into the storage bytes */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	dht11_dat[j / 8] &lt;&lt;= 1;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( counter &gt; 16 )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		dht11_dat[j / 8] |= 1;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	j++;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/*</a:t>
            </a:r>
            <a:br>
              <a:rPr lang="en" sz="11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 * check we read 40 bits (8bit x 5 ) + verify checksum in the last byte</a:t>
            </a:r>
            <a:br>
              <a:rPr lang="en" sz="11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 * print it out if data is good</a:t>
            </a:r>
            <a:br>
              <a:rPr lang="en" sz="11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 */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( (j &gt;= 40) &amp;&amp;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     (dht11_dat[4] == ( (dht11_dat[0] + dht11_dat[1] + dht11_dat[2] + dht11_dat[3]) &amp; 0xFF) ) )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f = dht11_dat[2] * 9. / 5. + 32;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100">
                <a:solidFill>
                  <a:srgbClr val="0048AB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" sz="1100">
                <a:solidFill>
                  <a:srgbClr val="0048AB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"Humidity = %d.%d %% Temperature = %d.%d *C (%.1f *F)\n"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	dht11_dat[0], dht11_dat[1], dht11_dat[2], dht11_dat[3], f );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r>
              <a:rPr b="1"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100">
                <a:solidFill>
                  <a:srgbClr val="0048AB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" sz="1100">
                <a:solidFill>
                  <a:srgbClr val="0048AB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"Data not good, skip\n"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PROGRAMMING THE DHT11 WITH C</a:t>
            </a:r>
            <a:endParaRPr/>
          </a:p>
        </p:txBody>
      </p:sp>
      <p:sp>
        <p:nvSpPr>
          <p:cNvPr id="232" name="Google Shape;232;p38"/>
          <p:cNvSpPr txBox="1"/>
          <p:nvPr/>
        </p:nvSpPr>
        <p:spPr>
          <a:xfrm>
            <a:off x="557000" y="1203450"/>
            <a:ext cx="51348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48AB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b="1"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)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0048AB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" sz="1100">
                <a:solidFill>
                  <a:srgbClr val="0048AB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"Raspberry Pi wiringPi DHT11 Temperature test program\n"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( wiringPiSetup() == -1 )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100">
                <a:solidFill>
                  <a:srgbClr val="0048AB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( 1 );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 ( 1 )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read_dht11_dat();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	delay( 2000 ); </a:t>
            </a:r>
            <a:r>
              <a:rPr lang="en" sz="1100">
                <a:solidFill>
                  <a:srgbClr val="738191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/* wait 1sec to refresh */</a:t>
            </a:r>
            <a:endParaRPr sz="1100">
              <a:solidFill>
                <a:srgbClr val="738191"/>
              </a:solidFill>
              <a:highlight>
                <a:srgbClr val="EAEE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(0);</a:t>
            </a:r>
            <a:b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193A"/>
                </a:solidFill>
                <a:highlight>
                  <a:srgbClr val="EAEE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193A"/>
              </a:solidFill>
              <a:highlight>
                <a:srgbClr val="EAEE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26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Arial"/>
              <a:buChar char="●"/>
            </a:pPr>
            <a:r>
              <a:rPr i="1"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DHT11–Temperature and Humidity Sensor</a:t>
            </a:r>
            <a:r>
              <a:rPr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. (2018, January 05). Digi-key Electronics. </a:t>
            </a:r>
            <a:r>
              <a:rPr lang="en" u="sng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https://components101.com/sensors/dht11-temperature-sensor</a:t>
            </a:r>
            <a:endParaRPr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Zahid Ali. (2019, March 05). </a:t>
            </a:r>
            <a:r>
              <a:rPr i="1"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Introduction to DHT11</a:t>
            </a:r>
            <a:r>
              <a:rPr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. The Engineering Projects. </a:t>
            </a:r>
            <a:r>
              <a:rPr lang="en" u="sng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https://www.theengineeringprojects.com/2019/03/introduction-to-dht11.html</a:t>
            </a:r>
            <a:endParaRPr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DEREK MOLLY. (2016). Exploring Raspberry pi. WILEY. </a:t>
            </a:r>
            <a:r>
              <a:rPr lang="en" u="sng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https://www.amazon.ca/Exploring-Raspberry-Pi-Interfacing-Embedded/dp/1119188687</a:t>
            </a:r>
            <a:endParaRPr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Vivek Gite, March 14, 2018,Raspberry PI 3 model B+ Released: Complete specs and pricing,</a:t>
            </a:r>
            <a:r>
              <a:rPr lang="en" sz="1400" u="sng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https://www.cyberciti.biz/hardware/raspberry-pi-3-model-b-released-specs-pricing/</a:t>
            </a:r>
            <a:endParaRPr sz="1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scott campbell. (2018). </a:t>
            </a:r>
            <a:r>
              <a:rPr i="1" lang="en" sz="1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HOW TO SET UP THE DHT11 HUMIDITY SENSOR ON THE RASPBERRY PI</a:t>
            </a:r>
            <a:r>
              <a:rPr lang="en" sz="1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. circuit basics. </a:t>
            </a:r>
            <a:r>
              <a:rPr lang="en" sz="1400" u="sng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https://www.circuitbasics.com/how-to-set-up-the-dht11-humidity-sensor-on-the-raspberry-pi/</a:t>
            </a:r>
            <a:endParaRPr sz="1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75" y="132625"/>
            <a:ext cx="8472200" cy="48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0"/>
            <a:ext cx="8571300" cy="17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Humidity sensor-DHT11 Interfacing        with Raspberry pi</a:t>
            </a:r>
            <a:endParaRPr sz="5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835075" y="3294525"/>
            <a:ext cx="578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Presented by :Vandana Eaga-C0777215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98875" y="1864350"/>
            <a:ext cx="8520600" cy="1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r>
              <a:rPr lang="en" sz="5266"/>
              <a:t>THE    END</a:t>
            </a:r>
            <a:endParaRPr sz="526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DHT11 sensor Introduction</a:t>
            </a:r>
            <a:endParaRPr sz="17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DHT11 Sensor Pinout and description </a:t>
            </a:r>
            <a:endParaRPr sz="17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DHT11 Specifications</a:t>
            </a:r>
            <a:endParaRPr sz="17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 sz="17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Components Required</a:t>
            </a:r>
            <a:endParaRPr sz="17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Connecting Components</a:t>
            </a:r>
            <a:endParaRPr sz="17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Connecting Raspberry pi to putty</a:t>
            </a:r>
            <a:endParaRPr sz="17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VNC viewer</a:t>
            </a:r>
            <a:endParaRPr sz="17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Installing WiringPi</a:t>
            </a:r>
            <a:endParaRPr sz="17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Compiling code</a:t>
            </a:r>
            <a:endParaRPr sz="17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Programming DHT11 with C</a:t>
            </a:r>
            <a:endParaRPr sz="17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17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DHT11 Sensor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DHT11 is a basic, ultra low-cost digital temperature and humidity sensor. It uses a capacitive humidity sensor and a thermistor to measure the surrounding air and spits out a digital signal on the data pin (no analog input pins needed). The temperature range of DHT11 is from 0 to 50 degrees Celsius with a 2-degree accuracy. The humidity range of this sensor is from 20 to 80% with 5% accuracy.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850" y="2407200"/>
            <a:ext cx="4390601" cy="2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DHT11 Sensor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84625" y="1266325"/>
            <a:ext cx="874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4318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temperature measurement, it has a thermistor embedded in it, which is a resistive and wet NTC temperature measuring device.</a:t>
            </a:r>
            <a:endParaRPr sz="16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works with both 3.3V and 5V </a:t>
            </a:r>
            <a:r>
              <a:rPr lang="en" sz="1600">
                <a:solidFill>
                  <a:srgbClr val="1A1A1A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microcontroller</a:t>
            </a:r>
            <a:r>
              <a:rPr lang="en" sz="16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systems.</a:t>
            </a:r>
            <a:endParaRPr sz="16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sensor has excellent quality, fast response time and anti interference ability.</a:t>
            </a:r>
            <a:endParaRPr sz="16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DHT11, calibration coefficients are already stored in OTP program Memory, we just have to call these calibration coefficients while the internal </a:t>
            </a:r>
            <a:r>
              <a:rPr lang="en" sz="1600">
                <a:solidFill>
                  <a:srgbClr val="1A1A1A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sensors</a:t>
            </a:r>
            <a:r>
              <a:rPr lang="en" sz="16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detect signal in the process.</a:t>
            </a:r>
            <a:endParaRPr sz="16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uses low power in transmitting simple signals up to 20 meters.</a:t>
            </a:r>
            <a:endParaRPr sz="16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comes in a single package comprising of 4 pins with 0.1" spacing between them and special package can be provided according to user demand.</a:t>
            </a:r>
            <a:endParaRPr sz="16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4318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4318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5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235100"/>
            <a:ext cx="5903700" cy="10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DHT11 Sensor Pinout and description 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399000"/>
            <a:ext cx="59037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DHT11 </a:t>
            </a:r>
            <a:r>
              <a:rPr lang="en" sz="1400">
                <a:solidFill>
                  <a:srgbClr val="000000"/>
                </a:solidFill>
              </a:rPr>
              <a:t>sensor</a:t>
            </a:r>
            <a:r>
              <a:rPr lang="en" sz="1400">
                <a:solidFill>
                  <a:srgbClr val="000000"/>
                </a:solidFill>
              </a:rPr>
              <a:t> has four pins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2987" l="58696" r="0" t="0"/>
          <a:stretch/>
        </p:blipFill>
        <p:spPr>
          <a:xfrm>
            <a:off x="5980400" y="613150"/>
            <a:ext cx="2362400" cy="40225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19"/>
          <p:cNvGraphicFramePr/>
          <p:nvPr/>
        </p:nvGraphicFramePr>
        <p:xfrm>
          <a:off x="552875" y="19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{12C00F35-C3FE-437F-B3D3-3156E7083562}</a:tableStyleId>
              </a:tblPr>
              <a:tblGrid>
                <a:gridCol w="614950"/>
                <a:gridCol w="1574100"/>
                <a:gridCol w="2214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A1A1A"/>
                          </a:solidFill>
                          <a:highlight>
                            <a:srgbClr val="FFFFFF"/>
                          </a:highlight>
                        </a:rPr>
                        <a:t>This pin is used for input  purpose at this pin we apply 3.3 v to 5v input supply.</a:t>
                      </a:r>
                      <a:endParaRPr sz="1500">
                        <a:solidFill>
                          <a:srgbClr val="1A1A1A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pin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A1A1A"/>
                          </a:solidFill>
                          <a:highlight>
                            <a:srgbClr val="FFFFFF"/>
                          </a:highlight>
                        </a:rPr>
                        <a:t>By this pin we get output of temperature and humidity values, by serial transmission protocol.</a:t>
                      </a:r>
                      <a:endParaRPr sz="1500">
                        <a:solidFill>
                          <a:srgbClr val="1A1A1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 used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A1A1A"/>
                          </a:solidFill>
                          <a:highlight>
                            <a:srgbClr val="FFFFFF"/>
                          </a:highlight>
                        </a:rPr>
                        <a:t>Not Connected.</a:t>
                      </a:r>
                      <a:endParaRPr sz="1500">
                        <a:solidFill>
                          <a:srgbClr val="1A1A1A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A1A1A"/>
                          </a:solidFill>
                          <a:highlight>
                            <a:srgbClr val="FFFFFF"/>
                          </a:highlight>
                        </a:rPr>
                        <a:t>This pin is used for Ground ( Connected to 0V or GND ).</a:t>
                      </a:r>
                      <a:endParaRPr sz="1500">
                        <a:solidFill>
                          <a:srgbClr val="1A1A1A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DHT11 Specifications: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1866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Accuracy:±5%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6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Humidity Range:20 ~ 80% RH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6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Mounting Type:Through Hole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6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Temperature:0°C ~ 50°C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6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Output:16b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6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Type:Digital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6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/ Case:Housed Sensor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6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Time:1s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6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 Type:Humidity, Temperature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6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Voltage - Supply:3V ~ 5V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DHT11 Temperature and Humidity Sensor is one of the popular sensor modules used for implementing in a lot of IoT Projects. This sensor along with Raspberry Pi can also be used in: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HVAC Systems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Thermostats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Home and Office Climate Control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Weather Station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1881139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