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4" r:id="rId40"/>
    <p:sldId id="282" r:id="rId41"/>
    <p:sldId id="283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10.svg"/><Relationship Id="rId4" Type="http://schemas.openxmlformats.org/officeDocument/2006/relationships/image" Target="../media/image25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10.svg"/><Relationship Id="rId4" Type="http://schemas.openxmlformats.org/officeDocument/2006/relationships/image" Target="../media/image25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35EAA-0740-4A26-8851-471CCA6EDE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74988D4-67A3-4AC1-88F1-2DAB4C56417C}">
      <dgm:prSet/>
      <dgm:spPr/>
      <dgm:t>
        <a:bodyPr/>
        <a:lstStyle/>
        <a:p>
          <a:r>
            <a:rPr lang="en-US" b="0" i="0"/>
            <a:t>Priority Based Scheduling.</a:t>
          </a:r>
          <a:endParaRPr lang="en-US"/>
        </a:p>
      </dgm:t>
    </dgm:pt>
    <dgm:pt modelId="{8D7D879E-C551-481D-BBCE-5C98AD2EE627}" type="parTrans" cxnId="{F90F1450-E4A5-4418-A96E-DB1F56C8D970}">
      <dgm:prSet/>
      <dgm:spPr/>
      <dgm:t>
        <a:bodyPr/>
        <a:lstStyle/>
        <a:p>
          <a:endParaRPr lang="en-US"/>
        </a:p>
      </dgm:t>
    </dgm:pt>
    <dgm:pt modelId="{B18C196E-4A89-4D6E-B849-72193CE30C3E}" type="sibTrans" cxnId="{F90F1450-E4A5-4418-A96E-DB1F56C8D970}">
      <dgm:prSet/>
      <dgm:spPr/>
      <dgm:t>
        <a:bodyPr/>
        <a:lstStyle/>
        <a:p>
          <a:endParaRPr lang="en-US"/>
        </a:p>
      </dgm:t>
    </dgm:pt>
    <dgm:pt modelId="{07438DCB-9C02-4ECC-86CD-DFB9472D4055}">
      <dgm:prSet/>
      <dgm:spPr/>
      <dgm:t>
        <a:bodyPr/>
        <a:lstStyle/>
        <a:p>
          <a:r>
            <a:rPr lang="en-US" b="0" i="0"/>
            <a:t>Abstracting Timing Information.</a:t>
          </a:r>
          <a:endParaRPr lang="en-US"/>
        </a:p>
      </dgm:t>
    </dgm:pt>
    <dgm:pt modelId="{BCD99879-ACA7-4DDD-9EEF-0A7B4FFE1E35}" type="parTrans" cxnId="{49F62272-E400-402C-9899-19A4D46B08C6}">
      <dgm:prSet/>
      <dgm:spPr/>
      <dgm:t>
        <a:bodyPr/>
        <a:lstStyle/>
        <a:p>
          <a:endParaRPr lang="en-US"/>
        </a:p>
      </dgm:t>
    </dgm:pt>
    <dgm:pt modelId="{4FF87707-EEA0-4AD8-BE44-326BF615CDE9}" type="sibTrans" cxnId="{49F62272-E400-402C-9899-19A4D46B08C6}">
      <dgm:prSet/>
      <dgm:spPr/>
      <dgm:t>
        <a:bodyPr/>
        <a:lstStyle/>
        <a:p>
          <a:endParaRPr lang="en-US"/>
        </a:p>
      </dgm:t>
    </dgm:pt>
    <dgm:pt modelId="{E3722F5D-AAC6-47D7-B961-204831AC453A}">
      <dgm:prSet/>
      <dgm:spPr/>
      <dgm:t>
        <a:bodyPr/>
        <a:lstStyle/>
        <a:p>
          <a:r>
            <a:rPr lang="en-US" b="0" i="0"/>
            <a:t>Maintainability/Extensibility.</a:t>
          </a:r>
          <a:endParaRPr lang="en-US"/>
        </a:p>
      </dgm:t>
    </dgm:pt>
    <dgm:pt modelId="{009E15E5-2EA5-4704-B167-53F3E3BFAC64}" type="parTrans" cxnId="{B87FEBED-89B1-4D27-A23A-D0C4DF29DB65}">
      <dgm:prSet/>
      <dgm:spPr/>
      <dgm:t>
        <a:bodyPr/>
        <a:lstStyle/>
        <a:p>
          <a:endParaRPr lang="en-US"/>
        </a:p>
      </dgm:t>
    </dgm:pt>
    <dgm:pt modelId="{C4DB2ED6-8D0F-4FFF-836B-9EE6F99C6A9E}" type="sibTrans" cxnId="{B87FEBED-89B1-4D27-A23A-D0C4DF29DB65}">
      <dgm:prSet/>
      <dgm:spPr/>
      <dgm:t>
        <a:bodyPr/>
        <a:lstStyle/>
        <a:p>
          <a:endParaRPr lang="en-US"/>
        </a:p>
      </dgm:t>
    </dgm:pt>
    <dgm:pt modelId="{99D084AF-52A4-4BAB-A1A2-4783FE9A7973}">
      <dgm:prSet/>
      <dgm:spPr/>
      <dgm:t>
        <a:bodyPr/>
        <a:lstStyle/>
        <a:p>
          <a:r>
            <a:rPr lang="en-US" b="0" i="0"/>
            <a:t>Modularity.</a:t>
          </a:r>
          <a:endParaRPr lang="en-US"/>
        </a:p>
      </dgm:t>
    </dgm:pt>
    <dgm:pt modelId="{780DBC3B-81DC-47F3-B4CE-DDA1F0D95288}" type="parTrans" cxnId="{8D9FE91F-979C-4EE7-84B4-551A68D85557}">
      <dgm:prSet/>
      <dgm:spPr/>
      <dgm:t>
        <a:bodyPr/>
        <a:lstStyle/>
        <a:p>
          <a:endParaRPr lang="en-US"/>
        </a:p>
      </dgm:t>
    </dgm:pt>
    <dgm:pt modelId="{CB15B119-C295-4AA0-8B24-27B73BDA43B4}" type="sibTrans" cxnId="{8D9FE91F-979C-4EE7-84B4-551A68D85557}">
      <dgm:prSet/>
      <dgm:spPr/>
      <dgm:t>
        <a:bodyPr/>
        <a:lstStyle/>
        <a:p>
          <a:endParaRPr lang="en-US"/>
        </a:p>
      </dgm:t>
    </dgm:pt>
    <dgm:pt modelId="{E7BABA14-4DAE-4BAE-BEE4-9680B82B7FFA}">
      <dgm:prSet/>
      <dgm:spPr/>
      <dgm:t>
        <a:bodyPr/>
        <a:lstStyle/>
        <a:p>
          <a:r>
            <a:rPr lang="en-US" b="0" i="0"/>
            <a:t>Promotes Team Development.</a:t>
          </a:r>
          <a:endParaRPr lang="en-US"/>
        </a:p>
      </dgm:t>
    </dgm:pt>
    <dgm:pt modelId="{CF99778B-F616-42DD-9E65-A4768A8F4D28}" type="parTrans" cxnId="{2E784F27-DE5B-4FC9-AE91-5C4448D3EBAF}">
      <dgm:prSet/>
      <dgm:spPr/>
      <dgm:t>
        <a:bodyPr/>
        <a:lstStyle/>
        <a:p>
          <a:endParaRPr lang="en-US"/>
        </a:p>
      </dgm:t>
    </dgm:pt>
    <dgm:pt modelId="{26ACBAEE-8EB6-49B6-A720-4E9430D798A2}" type="sibTrans" cxnId="{2E784F27-DE5B-4FC9-AE91-5C4448D3EBAF}">
      <dgm:prSet/>
      <dgm:spPr/>
      <dgm:t>
        <a:bodyPr/>
        <a:lstStyle/>
        <a:p>
          <a:endParaRPr lang="en-US"/>
        </a:p>
      </dgm:t>
    </dgm:pt>
    <dgm:pt modelId="{03C6C7E5-3B9C-4679-B432-20E4254AD992}">
      <dgm:prSet/>
      <dgm:spPr/>
      <dgm:t>
        <a:bodyPr/>
        <a:lstStyle/>
        <a:p>
          <a:r>
            <a:rPr lang="en-US" b="0" i="0"/>
            <a:t>Easier Testing.</a:t>
          </a:r>
          <a:endParaRPr lang="en-US"/>
        </a:p>
      </dgm:t>
    </dgm:pt>
    <dgm:pt modelId="{EAE8B9E6-5454-4BD4-8196-E0B3C8C4D657}" type="parTrans" cxnId="{DEBAF5FF-453B-48E5-9294-F3AA8DF790A1}">
      <dgm:prSet/>
      <dgm:spPr/>
      <dgm:t>
        <a:bodyPr/>
        <a:lstStyle/>
        <a:p>
          <a:endParaRPr lang="en-US"/>
        </a:p>
      </dgm:t>
    </dgm:pt>
    <dgm:pt modelId="{404CAE3E-275B-4F9A-BCC0-49D1CE544FF9}" type="sibTrans" cxnId="{DEBAF5FF-453B-48E5-9294-F3AA8DF790A1}">
      <dgm:prSet/>
      <dgm:spPr/>
      <dgm:t>
        <a:bodyPr/>
        <a:lstStyle/>
        <a:p>
          <a:endParaRPr lang="en-US"/>
        </a:p>
      </dgm:t>
    </dgm:pt>
    <dgm:pt modelId="{74E3E4CC-14E6-4DA3-ACE1-06A9A492E2DD}">
      <dgm:prSet/>
      <dgm:spPr/>
      <dgm:t>
        <a:bodyPr/>
        <a:lstStyle/>
        <a:p>
          <a:r>
            <a:rPr lang="en-US" b="0" i="0"/>
            <a:t>Code Reuse.</a:t>
          </a:r>
          <a:endParaRPr lang="en-US"/>
        </a:p>
      </dgm:t>
    </dgm:pt>
    <dgm:pt modelId="{B6B963BD-8B39-48AD-99EA-63AEA4273DDA}" type="parTrans" cxnId="{11D90440-7E5D-48A0-A1CA-85C444286503}">
      <dgm:prSet/>
      <dgm:spPr/>
      <dgm:t>
        <a:bodyPr/>
        <a:lstStyle/>
        <a:p>
          <a:endParaRPr lang="en-US"/>
        </a:p>
      </dgm:t>
    </dgm:pt>
    <dgm:pt modelId="{34202CFD-A416-4B9D-A335-CC52047B058C}" type="sibTrans" cxnId="{11D90440-7E5D-48A0-A1CA-85C444286503}">
      <dgm:prSet/>
      <dgm:spPr/>
      <dgm:t>
        <a:bodyPr/>
        <a:lstStyle/>
        <a:p>
          <a:endParaRPr lang="en-US"/>
        </a:p>
      </dgm:t>
    </dgm:pt>
    <dgm:pt modelId="{25664251-7304-43F8-B6D9-BE290AC9E322}">
      <dgm:prSet/>
      <dgm:spPr/>
      <dgm:t>
        <a:bodyPr/>
        <a:lstStyle/>
        <a:p>
          <a:r>
            <a:rPr lang="en-US" b="0" i="0"/>
            <a:t>Improved Efficiency.</a:t>
          </a:r>
          <a:endParaRPr lang="en-US"/>
        </a:p>
      </dgm:t>
    </dgm:pt>
    <dgm:pt modelId="{916115A1-E0DF-4437-AF08-8D655433AE85}" type="parTrans" cxnId="{18527350-A29A-4304-8631-0AFA7C7F83AF}">
      <dgm:prSet/>
      <dgm:spPr/>
      <dgm:t>
        <a:bodyPr/>
        <a:lstStyle/>
        <a:p>
          <a:endParaRPr lang="en-US"/>
        </a:p>
      </dgm:t>
    </dgm:pt>
    <dgm:pt modelId="{91D73069-D4F1-46A3-AE3D-98F81D597FB3}" type="sibTrans" cxnId="{18527350-A29A-4304-8631-0AFA7C7F83AF}">
      <dgm:prSet/>
      <dgm:spPr/>
      <dgm:t>
        <a:bodyPr/>
        <a:lstStyle/>
        <a:p>
          <a:endParaRPr lang="en-US"/>
        </a:p>
      </dgm:t>
    </dgm:pt>
    <dgm:pt modelId="{08AB3BC3-4291-4C03-AB78-F326CE858845}" type="pres">
      <dgm:prSet presAssocID="{CF235EAA-0740-4A26-8851-471CCA6EDE04}" presName="root" presStyleCnt="0">
        <dgm:presLayoutVars>
          <dgm:dir/>
          <dgm:resizeHandles val="exact"/>
        </dgm:presLayoutVars>
      </dgm:prSet>
      <dgm:spPr/>
    </dgm:pt>
    <dgm:pt modelId="{75150BB6-4093-46CF-B4D4-47DE4799D065}" type="pres">
      <dgm:prSet presAssocID="{CF235EAA-0740-4A26-8851-471CCA6EDE04}" presName="container" presStyleCnt="0">
        <dgm:presLayoutVars>
          <dgm:dir/>
          <dgm:resizeHandles val="exact"/>
        </dgm:presLayoutVars>
      </dgm:prSet>
      <dgm:spPr/>
    </dgm:pt>
    <dgm:pt modelId="{BCE4D22C-640C-4F37-84CA-EDB370093117}" type="pres">
      <dgm:prSet presAssocID="{374988D4-67A3-4AC1-88F1-2DAB4C56417C}" presName="compNode" presStyleCnt="0"/>
      <dgm:spPr/>
    </dgm:pt>
    <dgm:pt modelId="{2736567E-53E9-4B38-A0E8-A16DE1A473CF}" type="pres">
      <dgm:prSet presAssocID="{374988D4-67A3-4AC1-88F1-2DAB4C56417C}" presName="iconBgRect" presStyleLbl="bgShp" presStyleIdx="0" presStyleCnt="8"/>
      <dgm:spPr/>
    </dgm:pt>
    <dgm:pt modelId="{61C86371-3105-40A2-B4F9-C0C4955FCD20}" type="pres">
      <dgm:prSet presAssocID="{374988D4-67A3-4AC1-88F1-2DAB4C56417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AE34BAC-CF7B-4325-B772-6AAC39B8DC22}" type="pres">
      <dgm:prSet presAssocID="{374988D4-67A3-4AC1-88F1-2DAB4C56417C}" presName="spaceRect" presStyleCnt="0"/>
      <dgm:spPr/>
    </dgm:pt>
    <dgm:pt modelId="{156F3C3E-E877-416F-9785-8CCE2FA75002}" type="pres">
      <dgm:prSet presAssocID="{374988D4-67A3-4AC1-88F1-2DAB4C56417C}" presName="textRect" presStyleLbl="revTx" presStyleIdx="0" presStyleCnt="8">
        <dgm:presLayoutVars>
          <dgm:chMax val="1"/>
          <dgm:chPref val="1"/>
        </dgm:presLayoutVars>
      </dgm:prSet>
      <dgm:spPr/>
    </dgm:pt>
    <dgm:pt modelId="{5BB0A01F-4447-45CE-AF6D-12A8513E0590}" type="pres">
      <dgm:prSet presAssocID="{B18C196E-4A89-4D6E-B849-72193CE30C3E}" presName="sibTrans" presStyleLbl="sibTrans2D1" presStyleIdx="0" presStyleCnt="0"/>
      <dgm:spPr/>
    </dgm:pt>
    <dgm:pt modelId="{F74BF84E-E7FC-46A5-994F-7CC12B386AB0}" type="pres">
      <dgm:prSet presAssocID="{07438DCB-9C02-4ECC-86CD-DFB9472D4055}" presName="compNode" presStyleCnt="0"/>
      <dgm:spPr/>
    </dgm:pt>
    <dgm:pt modelId="{4D68D1C4-D228-4432-B32C-EA10A1946D1A}" type="pres">
      <dgm:prSet presAssocID="{07438DCB-9C02-4ECC-86CD-DFB9472D4055}" presName="iconBgRect" presStyleLbl="bgShp" presStyleIdx="1" presStyleCnt="8"/>
      <dgm:spPr/>
    </dgm:pt>
    <dgm:pt modelId="{B688B9A2-014B-449A-81C5-CA1A653487AD}" type="pres">
      <dgm:prSet presAssocID="{07438DCB-9C02-4ECC-86CD-DFB9472D40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B221267-868E-43E1-8FE6-A3FC150AD15F}" type="pres">
      <dgm:prSet presAssocID="{07438DCB-9C02-4ECC-86CD-DFB9472D4055}" presName="spaceRect" presStyleCnt="0"/>
      <dgm:spPr/>
    </dgm:pt>
    <dgm:pt modelId="{99812045-122D-42A0-B1EB-DF2ED686285E}" type="pres">
      <dgm:prSet presAssocID="{07438DCB-9C02-4ECC-86CD-DFB9472D4055}" presName="textRect" presStyleLbl="revTx" presStyleIdx="1" presStyleCnt="8">
        <dgm:presLayoutVars>
          <dgm:chMax val="1"/>
          <dgm:chPref val="1"/>
        </dgm:presLayoutVars>
      </dgm:prSet>
      <dgm:spPr/>
    </dgm:pt>
    <dgm:pt modelId="{D1646ABE-F444-4CAD-B894-313873D0E8CC}" type="pres">
      <dgm:prSet presAssocID="{4FF87707-EEA0-4AD8-BE44-326BF615CDE9}" presName="sibTrans" presStyleLbl="sibTrans2D1" presStyleIdx="0" presStyleCnt="0"/>
      <dgm:spPr/>
    </dgm:pt>
    <dgm:pt modelId="{62A05272-45AE-41BA-BA9D-2224E414B6DB}" type="pres">
      <dgm:prSet presAssocID="{E3722F5D-AAC6-47D7-B961-204831AC453A}" presName="compNode" presStyleCnt="0"/>
      <dgm:spPr/>
    </dgm:pt>
    <dgm:pt modelId="{1771C8DB-50FF-4CFC-9AE2-90DA1CB134FF}" type="pres">
      <dgm:prSet presAssocID="{E3722F5D-AAC6-47D7-B961-204831AC453A}" presName="iconBgRect" presStyleLbl="bgShp" presStyleIdx="2" presStyleCnt="8"/>
      <dgm:spPr/>
    </dgm:pt>
    <dgm:pt modelId="{AADCF022-372C-428B-9FB2-AA9CA527A00A}" type="pres">
      <dgm:prSet presAssocID="{E3722F5D-AAC6-47D7-B961-204831AC453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BCE739-F467-41FC-B2E5-DEF050B2B0CB}" type="pres">
      <dgm:prSet presAssocID="{E3722F5D-AAC6-47D7-B961-204831AC453A}" presName="spaceRect" presStyleCnt="0"/>
      <dgm:spPr/>
    </dgm:pt>
    <dgm:pt modelId="{C9330958-6752-408E-B5BB-35D3C8F83D48}" type="pres">
      <dgm:prSet presAssocID="{E3722F5D-AAC6-47D7-B961-204831AC453A}" presName="textRect" presStyleLbl="revTx" presStyleIdx="2" presStyleCnt="8">
        <dgm:presLayoutVars>
          <dgm:chMax val="1"/>
          <dgm:chPref val="1"/>
        </dgm:presLayoutVars>
      </dgm:prSet>
      <dgm:spPr/>
    </dgm:pt>
    <dgm:pt modelId="{45C38A73-BB4F-47F6-8D25-19D6C9566FE3}" type="pres">
      <dgm:prSet presAssocID="{C4DB2ED6-8D0F-4FFF-836B-9EE6F99C6A9E}" presName="sibTrans" presStyleLbl="sibTrans2D1" presStyleIdx="0" presStyleCnt="0"/>
      <dgm:spPr/>
    </dgm:pt>
    <dgm:pt modelId="{63214F4D-C227-42FD-B763-70F3CA886C0C}" type="pres">
      <dgm:prSet presAssocID="{99D084AF-52A4-4BAB-A1A2-4783FE9A7973}" presName="compNode" presStyleCnt="0"/>
      <dgm:spPr/>
    </dgm:pt>
    <dgm:pt modelId="{7CB6108C-5ACE-4444-815E-FF72C3CEE622}" type="pres">
      <dgm:prSet presAssocID="{99D084AF-52A4-4BAB-A1A2-4783FE9A7973}" presName="iconBgRect" presStyleLbl="bgShp" presStyleIdx="3" presStyleCnt="8"/>
      <dgm:spPr/>
    </dgm:pt>
    <dgm:pt modelId="{CBCADBBC-50D4-4851-98FD-6FDE0B99671C}" type="pres">
      <dgm:prSet presAssocID="{99D084AF-52A4-4BAB-A1A2-4783FE9A797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CF9301A9-7587-4DC6-95C6-6ABD87439B01}" type="pres">
      <dgm:prSet presAssocID="{99D084AF-52A4-4BAB-A1A2-4783FE9A7973}" presName="spaceRect" presStyleCnt="0"/>
      <dgm:spPr/>
    </dgm:pt>
    <dgm:pt modelId="{7520D834-FBB5-4968-B46C-C8B80F056706}" type="pres">
      <dgm:prSet presAssocID="{99D084AF-52A4-4BAB-A1A2-4783FE9A7973}" presName="textRect" presStyleLbl="revTx" presStyleIdx="3" presStyleCnt="8">
        <dgm:presLayoutVars>
          <dgm:chMax val="1"/>
          <dgm:chPref val="1"/>
        </dgm:presLayoutVars>
      </dgm:prSet>
      <dgm:spPr/>
    </dgm:pt>
    <dgm:pt modelId="{C3E8DEEF-8300-44E6-A760-D7E3C61564F5}" type="pres">
      <dgm:prSet presAssocID="{CB15B119-C295-4AA0-8B24-27B73BDA43B4}" presName="sibTrans" presStyleLbl="sibTrans2D1" presStyleIdx="0" presStyleCnt="0"/>
      <dgm:spPr/>
    </dgm:pt>
    <dgm:pt modelId="{1CE030C8-E6ED-48CA-9F3E-121864FA3353}" type="pres">
      <dgm:prSet presAssocID="{E7BABA14-4DAE-4BAE-BEE4-9680B82B7FFA}" presName="compNode" presStyleCnt="0"/>
      <dgm:spPr/>
    </dgm:pt>
    <dgm:pt modelId="{16956762-7022-4325-B62B-AD07BBE55850}" type="pres">
      <dgm:prSet presAssocID="{E7BABA14-4DAE-4BAE-BEE4-9680B82B7FFA}" presName="iconBgRect" presStyleLbl="bgShp" presStyleIdx="4" presStyleCnt="8"/>
      <dgm:spPr/>
    </dgm:pt>
    <dgm:pt modelId="{9EA98D55-2927-4691-B7B6-B6387F1D7C90}" type="pres">
      <dgm:prSet presAssocID="{E7BABA14-4DAE-4BAE-BEE4-9680B82B7FF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CE32DF8-D6FF-43ED-B0BB-66770B992795}" type="pres">
      <dgm:prSet presAssocID="{E7BABA14-4DAE-4BAE-BEE4-9680B82B7FFA}" presName="spaceRect" presStyleCnt="0"/>
      <dgm:spPr/>
    </dgm:pt>
    <dgm:pt modelId="{70B2F655-15AC-4D1D-9735-4EC69F5D53D9}" type="pres">
      <dgm:prSet presAssocID="{E7BABA14-4DAE-4BAE-BEE4-9680B82B7FFA}" presName="textRect" presStyleLbl="revTx" presStyleIdx="4" presStyleCnt="8">
        <dgm:presLayoutVars>
          <dgm:chMax val="1"/>
          <dgm:chPref val="1"/>
        </dgm:presLayoutVars>
      </dgm:prSet>
      <dgm:spPr/>
    </dgm:pt>
    <dgm:pt modelId="{EFF841F2-0C43-47D8-BDD9-CD43B6E54C95}" type="pres">
      <dgm:prSet presAssocID="{26ACBAEE-8EB6-49B6-A720-4E9430D798A2}" presName="sibTrans" presStyleLbl="sibTrans2D1" presStyleIdx="0" presStyleCnt="0"/>
      <dgm:spPr/>
    </dgm:pt>
    <dgm:pt modelId="{B4DB98E6-75EC-4BE7-BAA4-282658B89A9B}" type="pres">
      <dgm:prSet presAssocID="{03C6C7E5-3B9C-4679-B432-20E4254AD992}" presName="compNode" presStyleCnt="0"/>
      <dgm:spPr/>
    </dgm:pt>
    <dgm:pt modelId="{D31CD63A-2DFC-4129-B56B-675D17295AA4}" type="pres">
      <dgm:prSet presAssocID="{03C6C7E5-3B9C-4679-B432-20E4254AD992}" presName="iconBgRect" presStyleLbl="bgShp" presStyleIdx="5" presStyleCnt="8"/>
      <dgm:spPr/>
    </dgm:pt>
    <dgm:pt modelId="{FB5BAC31-A318-4F66-B1FC-9AB335AEBA74}" type="pres">
      <dgm:prSet presAssocID="{03C6C7E5-3B9C-4679-B432-20E4254AD99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DA7696E-CF64-4467-92F6-FD24AD74EE7F}" type="pres">
      <dgm:prSet presAssocID="{03C6C7E5-3B9C-4679-B432-20E4254AD992}" presName="spaceRect" presStyleCnt="0"/>
      <dgm:spPr/>
    </dgm:pt>
    <dgm:pt modelId="{131B40C8-38C8-4219-9678-068CAAD47F6B}" type="pres">
      <dgm:prSet presAssocID="{03C6C7E5-3B9C-4679-B432-20E4254AD992}" presName="textRect" presStyleLbl="revTx" presStyleIdx="5" presStyleCnt="8">
        <dgm:presLayoutVars>
          <dgm:chMax val="1"/>
          <dgm:chPref val="1"/>
        </dgm:presLayoutVars>
      </dgm:prSet>
      <dgm:spPr/>
    </dgm:pt>
    <dgm:pt modelId="{1FAB22E3-4B55-4816-94D9-9B1E0DB146E4}" type="pres">
      <dgm:prSet presAssocID="{404CAE3E-275B-4F9A-BCC0-49D1CE544FF9}" presName="sibTrans" presStyleLbl="sibTrans2D1" presStyleIdx="0" presStyleCnt="0"/>
      <dgm:spPr/>
    </dgm:pt>
    <dgm:pt modelId="{7D36D535-25AB-48DF-B9AF-2769CCBCB78F}" type="pres">
      <dgm:prSet presAssocID="{74E3E4CC-14E6-4DA3-ACE1-06A9A492E2DD}" presName="compNode" presStyleCnt="0"/>
      <dgm:spPr/>
    </dgm:pt>
    <dgm:pt modelId="{27C88608-3FD4-4092-AE4E-F96D3E510EC2}" type="pres">
      <dgm:prSet presAssocID="{74E3E4CC-14E6-4DA3-ACE1-06A9A492E2DD}" presName="iconBgRect" presStyleLbl="bgShp" presStyleIdx="6" presStyleCnt="8"/>
      <dgm:spPr/>
    </dgm:pt>
    <dgm:pt modelId="{38DDBFAA-3761-4504-B562-EB41B240401F}" type="pres">
      <dgm:prSet presAssocID="{74E3E4CC-14E6-4DA3-ACE1-06A9A492E2D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0FCB0F3-34C7-4CBB-950F-C3132F978C60}" type="pres">
      <dgm:prSet presAssocID="{74E3E4CC-14E6-4DA3-ACE1-06A9A492E2DD}" presName="spaceRect" presStyleCnt="0"/>
      <dgm:spPr/>
    </dgm:pt>
    <dgm:pt modelId="{6832D581-15D3-4D24-A552-5A0420F776C5}" type="pres">
      <dgm:prSet presAssocID="{74E3E4CC-14E6-4DA3-ACE1-06A9A492E2DD}" presName="textRect" presStyleLbl="revTx" presStyleIdx="6" presStyleCnt="8">
        <dgm:presLayoutVars>
          <dgm:chMax val="1"/>
          <dgm:chPref val="1"/>
        </dgm:presLayoutVars>
      </dgm:prSet>
      <dgm:spPr/>
    </dgm:pt>
    <dgm:pt modelId="{620CCBD1-90FB-4154-B07B-FCB5D7FF9E56}" type="pres">
      <dgm:prSet presAssocID="{34202CFD-A416-4B9D-A335-CC52047B058C}" presName="sibTrans" presStyleLbl="sibTrans2D1" presStyleIdx="0" presStyleCnt="0"/>
      <dgm:spPr/>
    </dgm:pt>
    <dgm:pt modelId="{0D17C121-E94C-4C35-8349-DE3274DB326C}" type="pres">
      <dgm:prSet presAssocID="{25664251-7304-43F8-B6D9-BE290AC9E322}" presName="compNode" presStyleCnt="0"/>
      <dgm:spPr/>
    </dgm:pt>
    <dgm:pt modelId="{6A139592-14C9-4A60-A558-DADE03B3DC1E}" type="pres">
      <dgm:prSet presAssocID="{25664251-7304-43F8-B6D9-BE290AC9E322}" presName="iconBgRect" presStyleLbl="bgShp" presStyleIdx="7" presStyleCnt="8"/>
      <dgm:spPr/>
    </dgm:pt>
    <dgm:pt modelId="{9245FDBC-066E-4BC7-88BD-87854963CCD3}" type="pres">
      <dgm:prSet presAssocID="{25664251-7304-43F8-B6D9-BE290AC9E32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7C2FF71-AEF4-44CD-87BC-328DF9DB3EBE}" type="pres">
      <dgm:prSet presAssocID="{25664251-7304-43F8-B6D9-BE290AC9E322}" presName="spaceRect" presStyleCnt="0"/>
      <dgm:spPr/>
    </dgm:pt>
    <dgm:pt modelId="{3AE2299B-821C-4A63-A742-1B4D39B11E89}" type="pres">
      <dgm:prSet presAssocID="{25664251-7304-43F8-B6D9-BE290AC9E32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7763706-3293-4674-A46B-FE991AB69358}" type="presOf" srcId="{E7BABA14-4DAE-4BAE-BEE4-9680B82B7FFA}" destId="{70B2F655-15AC-4D1D-9735-4EC69F5D53D9}" srcOrd="0" destOrd="0" presId="urn:microsoft.com/office/officeart/2018/2/layout/IconCircleList"/>
    <dgm:cxn modelId="{8D9FE91F-979C-4EE7-84B4-551A68D85557}" srcId="{CF235EAA-0740-4A26-8851-471CCA6EDE04}" destId="{99D084AF-52A4-4BAB-A1A2-4783FE9A7973}" srcOrd="3" destOrd="0" parTransId="{780DBC3B-81DC-47F3-B4CE-DDA1F0D95288}" sibTransId="{CB15B119-C295-4AA0-8B24-27B73BDA43B4}"/>
    <dgm:cxn modelId="{2E784F27-DE5B-4FC9-AE91-5C4448D3EBAF}" srcId="{CF235EAA-0740-4A26-8851-471CCA6EDE04}" destId="{E7BABA14-4DAE-4BAE-BEE4-9680B82B7FFA}" srcOrd="4" destOrd="0" parTransId="{CF99778B-F616-42DD-9E65-A4768A8F4D28}" sibTransId="{26ACBAEE-8EB6-49B6-A720-4E9430D798A2}"/>
    <dgm:cxn modelId="{4B4EE827-A8C8-4A39-BAE4-F350E5CEE8AB}" type="presOf" srcId="{E3722F5D-AAC6-47D7-B961-204831AC453A}" destId="{C9330958-6752-408E-B5BB-35D3C8F83D48}" srcOrd="0" destOrd="0" presId="urn:microsoft.com/office/officeart/2018/2/layout/IconCircleList"/>
    <dgm:cxn modelId="{7E14F639-5570-4B14-8672-08D5942368C1}" type="presOf" srcId="{CB15B119-C295-4AA0-8B24-27B73BDA43B4}" destId="{C3E8DEEF-8300-44E6-A760-D7E3C61564F5}" srcOrd="0" destOrd="0" presId="urn:microsoft.com/office/officeart/2018/2/layout/IconCircleList"/>
    <dgm:cxn modelId="{11D90440-7E5D-48A0-A1CA-85C444286503}" srcId="{CF235EAA-0740-4A26-8851-471CCA6EDE04}" destId="{74E3E4CC-14E6-4DA3-ACE1-06A9A492E2DD}" srcOrd="6" destOrd="0" parTransId="{B6B963BD-8B39-48AD-99EA-63AEA4273DDA}" sibTransId="{34202CFD-A416-4B9D-A335-CC52047B058C}"/>
    <dgm:cxn modelId="{E3FC0640-048F-4395-9A73-6A7EF3356FDD}" type="presOf" srcId="{34202CFD-A416-4B9D-A335-CC52047B058C}" destId="{620CCBD1-90FB-4154-B07B-FCB5D7FF9E56}" srcOrd="0" destOrd="0" presId="urn:microsoft.com/office/officeart/2018/2/layout/IconCircleList"/>
    <dgm:cxn modelId="{20A4DD40-48A9-4222-AD22-A0EC1EB09C1F}" type="presOf" srcId="{374988D4-67A3-4AC1-88F1-2DAB4C56417C}" destId="{156F3C3E-E877-416F-9785-8CCE2FA75002}" srcOrd="0" destOrd="0" presId="urn:microsoft.com/office/officeart/2018/2/layout/IconCircleList"/>
    <dgm:cxn modelId="{4A44AB43-D09C-4B65-ABC5-B18FC137E457}" type="presOf" srcId="{26ACBAEE-8EB6-49B6-A720-4E9430D798A2}" destId="{EFF841F2-0C43-47D8-BDD9-CD43B6E54C95}" srcOrd="0" destOrd="0" presId="urn:microsoft.com/office/officeart/2018/2/layout/IconCircleList"/>
    <dgm:cxn modelId="{B97CA36C-FD09-4680-A678-62083DFE687B}" type="presOf" srcId="{B18C196E-4A89-4D6E-B849-72193CE30C3E}" destId="{5BB0A01F-4447-45CE-AF6D-12A8513E0590}" srcOrd="0" destOrd="0" presId="urn:microsoft.com/office/officeart/2018/2/layout/IconCircleList"/>
    <dgm:cxn modelId="{F90F1450-E4A5-4418-A96E-DB1F56C8D970}" srcId="{CF235EAA-0740-4A26-8851-471CCA6EDE04}" destId="{374988D4-67A3-4AC1-88F1-2DAB4C56417C}" srcOrd="0" destOrd="0" parTransId="{8D7D879E-C551-481D-BBCE-5C98AD2EE627}" sibTransId="{B18C196E-4A89-4D6E-B849-72193CE30C3E}"/>
    <dgm:cxn modelId="{18527350-A29A-4304-8631-0AFA7C7F83AF}" srcId="{CF235EAA-0740-4A26-8851-471CCA6EDE04}" destId="{25664251-7304-43F8-B6D9-BE290AC9E322}" srcOrd="7" destOrd="0" parTransId="{916115A1-E0DF-4437-AF08-8D655433AE85}" sibTransId="{91D73069-D4F1-46A3-AE3D-98F81D597FB3}"/>
    <dgm:cxn modelId="{B635A671-A439-46E2-B4C4-1B654191D1B9}" type="presOf" srcId="{07438DCB-9C02-4ECC-86CD-DFB9472D4055}" destId="{99812045-122D-42A0-B1EB-DF2ED686285E}" srcOrd="0" destOrd="0" presId="urn:microsoft.com/office/officeart/2018/2/layout/IconCircleList"/>
    <dgm:cxn modelId="{49F62272-E400-402C-9899-19A4D46B08C6}" srcId="{CF235EAA-0740-4A26-8851-471CCA6EDE04}" destId="{07438DCB-9C02-4ECC-86CD-DFB9472D4055}" srcOrd="1" destOrd="0" parTransId="{BCD99879-ACA7-4DDD-9EEF-0A7B4FFE1E35}" sibTransId="{4FF87707-EEA0-4AD8-BE44-326BF615CDE9}"/>
    <dgm:cxn modelId="{AC83E259-F33C-477D-9F90-8F1181F776D8}" type="presOf" srcId="{03C6C7E5-3B9C-4679-B432-20E4254AD992}" destId="{131B40C8-38C8-4219-9678-068CAAD47F6B}" srcOrd="0" destOrd="0" presId="urn:microsoft.com/office/officeart/2018/2/layout/IconCircleList"/>
    <dgm:cxn modelId="{F3D7E97A-82FA-48F3-975C-3975FFCDD07B}" type="presOf" srcId="{74E3E4CC-14E6-4DA3-ACE1-06A9A492E2DD}" destId="{6832D581-15D3-4D24-A552-5A0420F776C5}" srcOrd="0" destOrd="0" presId="urn:microsoft.com/office/officeart/2018/2/layout/IconCircleList"/>
    <dgm:cxn modelId="{12B73F89-EF3E-4D46-88B8-1D6501AADE58}" type="presOf" srcId="{404CAE3E-275B-4F9A-BCC0-49D1CE544FF9}" destId="{1FAB22E3-4B55-4816-94D9-9B1E0DB146E4}" srcOrd="0" destOrd="0" presId="urn:microsoft.com/office/officeart/2018/2/layout/IconCircleList"/>
    <dgm:cxn modelId="{24C91C8C-6638-44CA-B4F9-B24347A7501A}" type="presOf" srcId="{4FF87707-EEA0-4AD8-BE44-326BF615CDE9}" destId="{D1646ABE-F444-4CAD-B894-313873D0E8CC}" srcOrd="0" destOrd="0" presId="urn:microsoft.com/office/officeart/2018/2/layout/IconCircleList"/>
    <dgm:cxn modelId="{BEB3248E-81F2-4682-BD33-CE5FEFDDE7AB}" type="presOf" srcId="{C4DB2ED6-8D0F-4FFF-836B-9EE6F99C6A9E}" destId="{45C38A73-BB4F-47F6-8D25-19D6C9566FE3}" srcOrd="0" destOrd="0" presId="urn:microsoft.com/office/officeart/2018/2/layout/IconCircleList"/>
    <dgm:cxn modelId="{5D715EDF-223C-49F6-B00E-31C1F8C69905}" type="presOf" srcId="{CF235EAA-0740-4A26-8851-471CCA6EDE04}" destId="{08AB3BC3-4291-4C03-AB78-F326CE858845}" srcOrd="0" destOrd="0" presId="urn:microsoft.com/office/officeart/2018/2/layout/IconCircleList"/>
    <dgm:cxn modelId="{B87FEBED-89B1-4D27-A23A-D0C4DF29DB65}" srcId="{CF235EAA-0740-4A26-8851-471CCA6EDE04}" destId="{E3722F5D-AAC6-47D7-B961-204831AC453A}" srcOrd="2" destOrd="0" parTransId="{009E15E5-2EA5-4704-B167-53F3E3BFAC64}" sibTransId="{C4DB2ED6-8D0F-4FFF-836B-9EE6F99C6A9E}"/>
    <dgm:cxn modelId="{8293F0FC-9430-466A-99D4-A27E0AE798DE}" type="presOf" srcId="{25664251-7304-43F8-B6D9-BE290AC9E322}" destId="{3AE2299B-821C-4A63-A742-1B4D39B11E89}" srcOrd="0" destOrd="0" presId="urn:microsoft.com/office/officeart/2018/2/layout/IconCircleList"/>
    <dgm:cxn modelId="{5A8B31FF-B162-4E44-802B-96D21E4A9AA7}" type="presOf" srcId="{99D084AF-52A4-4BAB-A1A2-4783FE9A7973}" destId="{7520D834-FBB5-4968-B46C-C8B80F056706}" srcOrd="0" destOrd="0" presId="urn:microsoft.com/office/officeart/2018/2/layout/IconCircleList"/>
    <dgm:cxn modelId="{DEBAF5FF-453B-48E5-9294-F3AA8DF790A1}" srcId="{CF235EAA-0740-4A26-8851-471CCA6EDE04}" destId="{03C6C7E5-3B9C-4679-B432-20E4254AD992}" srcOrd="5" destOrd="0" parTransId="{EAE8B9E6-5454-4BD4-8196-E0B3C8C4D657}" sibTransId="{404CAE3E-275B-4F9A-BCC0-49D1CE544FF9}"/>
    <dgm:cxn modelId="{315B32DF-158B-4C48-8F90-681F42EA2682}" type="presParOf" srcId="{08AB3BC3-4291-4C03-AB78-F326CE858845}" destId="{75150BB6-4093-46CF-B4D4-47DE4799D065}" srcOrd="0" destOrd="0" presId="urn:microsoft.com/office/officeart/2018/2/layout/IconCircleList"/>
    <dgm:cxn modelId="{A3956112-2674-4657-8B2C-1422A3E3AF8B}" type="presParOf" srcId="{75150BB6-4093-46CF-B4D4-47DE4799D065}" destId="{BCE4D22C-640C-4F37-84CA-EDB370093117}" srcOrd="0" destOrd="0" presId="urn:microsoft.com/office/officeart/2018/2/layout/IconCircleList"/>
    <dgm:cxn modelId="{620AA9BB-0470-4190-AE51-E85A4819DB60}" type="presParOf" srcId="{BCE4D22C-640C-4F37-84CA-EDB370093117}" destId="{2736567E-53E9-4B38-A0E8-A16DE1A473CF}" srcOrd="0" destOrd="0" presId="urn:microsoft.com/office/officeart/2018/2/layout/IconCircleList"/>
    <dgm:cxn modelId="{BB40152F-9E28-4CF5-9963-149D55BF2448}" type="presParOf" srcId="{BCE4D22C-640C-4F37-84CA-EDB370093117}" destId="{61C86371-3105-40A2-B4F9-C0C4955FCD20}" srcOrd="1" destOrd="0" presId="urn:microsoft.com/office/officeart/2018/2/layout/IconCircleList"/>
    <dgm:cxn modelId="{0E584D4B-121A-4CEA-9C0E-F3A492746575}" type="presParOf" srcId="{BCE4D22C-640C-4F37-84CA-EDB370093117}" destId="{3AE34BAC-CF7B-4325-B772-6AAC39B8DC22}" srcOrd="2" destOrd="0" presId="urn:microsoft.com/office/officeart/2018/2/layout/IconCircleList"/>
    <dgm:cxn modelId="{A7E0FF02-F335-4DC2-8B4E-38644CBE8D4D}" type="presParOf" srcId="{BCE4D22C-640C-4F37-84CA-EDB370093117}" destId="{156F3C3E-E877-416F-9785-8CCE2FA75002}" srcOrd="3" destOrd="0" presId="urn:microsoft.com/office/officeart/2018/2/layout/IconCircleList"/>
    <dgm:cxn modelId="{40198C9D-DE25-4925-B250-75E0EABA2011}" type="presParOf" srcId="{75150BB6-4093-46CF-B4D4-47DE4799D065}" destId="{5BB0A01F-4447-45CE-AF6D-12A8513E0590}" srcOrd="1" destOrd="0" presId="urn:microsoft.com/office/officeart/2018/2/layout/IconCircleList"/>
    <dgm:cxn modelId="{CE668C23-4FFF-4BBF-B848-49168B5A72B7}" type="presParOf" srcId="{75150BB6-4093-46CF-B4D4-47DE4799D065}" destId="{F74BF84E-E7FC-46A5-994F-7CC12B386AB0}" srcOrd="2" destOrd="0" presId="urn:microsoft.com/office/officeart/2018/2/layout/IconCircleList"/>
    <dgm:cxn modelId="{39C441D9-CB67-48CE-9F00-CD993ACAAF3F}" type="presParOf" srcId="{F74BF84E-E7FC-46A5-994F-7CC12B386AB0}" destId="{4D68D1C4-D228-4432-B32C-EA10A1946D1A}" srcOrd="0" destOrd="0" presId="urn:microsoft.com/office/officeart/2018/2/layout/IconCircleList"/>
    <dgm:cxn modelId="{1B5C24DE-7B6E-43C6-A9EB-49D760096F06}" type="presParOf" srcId="{F74BF84E-E7FC-46A5-994F-7CC12B386AB0}" destId="{B688B9A2-014B-449A-81C5-CA1A653487AD}" srcOrd="1" destOrd="0" presId="urn:microsoft.com/office/officeart/2018/2/layout/IconCircleList"/>
    <dgm:cxn modelId="{580E0B54-0137-4EC8-9D48-E2A008CF1519}" type="presParOf" srcId="{F74BF84E-E7FC-46A5-994F-7CC12B386AB0}" destId="{4B221267-868E-43E1-8FE6-A3FC150AD15F}" srcOrd="2" destOrd="0" presId="urn:microsoft.com/office/officeart/2018/2/layout/IconCircleList"/>
    <dgm:cxn modelId="{B4001EE9-BA70-48D1-9821-4A8818DA18F8}" type="presParOf" srcId="{F74BF84E-E7FC-46A5-994F-7CC12B386AB0}" destId="{99812045-122D-42A0-B1EB-DF2ED686285E}" srcOrd="3" destOrd="0" presId="urn:microsoft.com/office/officeart/2018/2/layout/IconCircleList"/>
    <dgm:cxn modelId="{31E13325-EEED-4AFC-8BF5-4A91CAAA80A3}" type="presParOf" srcId="{75150BB6-4093-46CF-B4D4-47DE4799D065}" destId="{D1646ABE-F444-4CAD-B894-313873D0E8CC}" srcOrd="3" destOrd="0" presId="urn:microsoft.com/office/officeart/2018/2/layout/IconCircleList"/>
    <dgm:cxn modelId="{42C71FF5-99D2-4EAE-A472-6D7DAF1927B9}" type="presParOf" srcId="{75150BB6-4093-46CF-B4D4-47DE4799D065}" destId="{62A05272-45AE-41BA-BA9D-2224E414B6DB}" srcOrd="4" destOrd="0" presId="urn:microsoft.com/office/officeart/2018/2/layout/IconCircleList"/>
    <dgm:cxn modelId="{D0FAD58A-4ECB-4546-8F11-DF425F527DF1}" type="presParOf" srcId="{62A05272-45AE-41BA-BA9D-2224E414B6DB}" destId="{1771C8DB-50FF-4CFC-9AE2-90DA1CB134FF}" srcOrd="0" destOrd="0" presId="urn:microsoft.com/office/officeart/2018/2/layout/IconCircleList"/>
    <dgm:cxn modelId="{FD3B44EA-9EA6-42BB-938D-A2EA314413E3}" type="presParOf" srcId="{62A05272-45AE-41BA-BA9D-2224E414B6DB}" destId="{AADCF022-372C-428B-9FB2-AA9CA527A00A}" srcOrd="1" destOrd="0" presId="urn:microsoft.com/office/officeart/2018/2/layout/IconCircleList"/>
    <dgm:cxn modelId="{2B85A5A9-0733-4E60-BC6C-790B1EF26C31}" type="presParOf" srcId="{62A05272-45AE-41BA-BA9D-2224E414B6DB}" destId="{C9BCE739-F467-41FC-B2E5-DEF050B2B0CB}" srcOrd="2" destOrd="0" presId="urn:microsoft.com/office/officeart/2018/2/layout/IconCircleList"/>
    <dgm:cxn modelId="{04DA16A0-11B2-40B3-B62B-6CC9762C3916}" type="presParOf" srcId="{62A05272-45AE-41BA-BA9D-2224E414B6DB}" destId="{C9330958-6752-408E-B5BB-35D3C8F83D48}" srcOrd="3" destOrd="0" presId="urn:microsoft.com/office/officeart/2018/2/layout/IconCircleList"/>
    <dgm:cxn modelId="{68715B3B-1B62-4FBE-BBD5-3844FA7F4FA4}" type="presParOf" srcId="{75150BB6-4093-46CF-B4D4-47DE4799D065}" destId="{45C38A73-BB4F-47F6-8D25-19D6C9566FE3}" srcOrd="5" destOrd="0" presId="urn:microsoft.com/office/officeart/2018/2/layout/IconCircleList"/>
    <dgm:cxn modelId="{7C27A4F7-6877-41D4-B617-AB2E57231F68}" type="presParOf" srcId="{75150BB6-4093-46CF-B4D4-47DE4799D065}" destId="{63214F4D-C227-42FD-B763-70F3CA886C0C}" srcOrd="6" destOrd="0" presId="urn:microsoft.com/office/officeart/2018/2/layout/IconCircleList"/>
    <dgm:cxn modelId="{C0E89224-CCF2-43F6-9755-13963FD0BEA0}" type="presParOf" srcId="{63214F4D-C227-42FD-B763-70F3CA886C0C}" destId="{7CB6108C-5ACE-4444-815E-FF72C3CEE622}" srcOrd="0" destOrd="0" presId="urn:microsoft.com/office/officeart/2018/2/layout/IconCircleList"/>
    <dgm:cxn modelId="{A86B2B52-E9F6-46B4-9C4C-EA9E7A47E39B}" type="presParOf" srcId="{63214F4D-C227-42FD-B763-70F3CA886C0C}" destId="{CBCADBBC-50D4-4851-98FD-6FDE0B99671C}" srcOrd="1" destOrd="0" presId="urn:microsoft.com/office/officeart/2018/2/layout/IconCircleList"/>
    <dgm:cxn modelId="{58EAE8D4-7BCF-426D-8CE6-07D55FAF35C1}" type="presParOf" srcId="{63214F4D-C227-42FD-B763-70F3CA886C0C}" destId="{CF9301A9-7587-4DC6-95C6-6ABD87439B01}" srcOrd="2" destOrd="0" presId="urn:microsoft.com/office/officeart/2018/2/layout/IconCircleList"/>
    <dgm:cxn modelId="{F3DEFBCA-25F0-45E6-830C-32A856A40833}" type="presParOf" srcId="{63214F4D-C227-42FD-B763-70F3CA886C0C}" destId="{7520D834-FBB5-4968-B46C-C8B80F056706}" srcOrd="3" destOrd="0" presId="urn:microsoft.com/office/officeart/2018/2/layout/IconCircleList"/>
    <dgm:cxn modelId="{054D7291-D2F2-472D-9ED5-0FB5D129EEB1}" type="presParOf" srcId="{75150BB6-4093-46CF-B4D4-47DE4799D065}" destId="{C3E8DEEF-8300-44E6-A760-D7E3C61564F5}" srcOrd="7" destOrd="0" presId="urn:microsoft.com/office/officeart/2018/2/layout/IconCircleList"/>
    <dgm:cxn modelId="{00193437-E4A2-4AFE-B590-45229517282A}" type="presParOf" srcId="{75150BB6-4093-46CF-B4D4-47DE4799D065}" destId="{1CE030C8-E6ED-48CA-9F3E-121864FA3353}" srcOrd="8" destOrd="0" presId="urn:microsoft.com/office/officeart/2018/2/layout/IconCircleList"/>
    <dgm:cxn modelId="{E108799F-DBCF-42B9-8397-170331EEFBF4}" type="presParOf" srcId="{1CE030C8-E6ED-48CA-9F3E-121864FA3353}" destId="{16956762-7022-4325-B62B-AD07BBE55850}" srcOrd="0" destOrd="0" presId="urn:microsoft.com/office/officeart/2018/2/layout/IconCircleList"/>
    <dgm:cxn modelId="{B4DFFBF7-95B9-4E4F-844C-27AD6EF60977}" type="presParOf" srcId="{1CE030C8-E6ED-48CA-9F3E-121864FA3353}" destId="{9EA98D55-2927-4691-B7B6-B6387F1D7C90}" srcOrd="1" destOrd="0" presId="urn:microsoft.com/office/officeart/2018/2/layout/IconCircleList"/>
    <dgm:cxn modelId="{D61D8B88-32BC-4A26-9EAC-F1B4BE8B49BF}" type="presParOf" srcId="{1CE030C8-E6ED-48CA-9F3E-121864FA3353}" destId="{9CE32DF8-D6FF-43ED-B0BB-66770B992795}" srcOrd="2" destOrd="0" presId="urn:microsoft.com/office/officeart/2018/2/layout/IconCircleList"/>
    <dgm:cxn modelId="{0BE462E3-0288-405B-9A3C-573846DC4C28}" type="presParOf" srcId="{1CE030C8-E6ED-48CA-9F3E-121864FA3353}" destId="{70B2F655-15AC-4D1D-9735-4EC69F5D53D9}" srcOrd="3" destOrd="0" presId="urn:microsoft.com/office/officeart/2018/2/layout/IconCircleList"/>
    <dgm:cxn modelId="{A16250FF-0DA6-476F-A9A4-87CE7A8E5BF6}" type="presParOf" srcId="{75150BB6-4093-46CF-B4D4-47DE4799D065}" destId="{EFF841F2-0C43-47D8-BDD9-CD43B6E54C95}" srcOrd="9" destOrd="0" presId="urn:microsoft.com/office/officeart/2018/2/layout/IconCircleList"/>
    <dgm:cxn modelId="{943E9C48-CC92-4A32-9BC7-246199BB7AD7}" type="presParOf" srcId="{75150BB6-4093-46CF-B4D4-47DE4799D065}" destId="{B4DB98E6-75EC-4BE7-BAA4-282658B89A9B}" srcOrd="10" destOrd="0" presId="urn:microsoft.com/office/officeart/2018/2/layout/IconCircleList"/>
    <dgm:cxn modelId="{6C5EEC37-C25A-4F20-A85C-2EDC2680CEEF}" type="presParOf" srcId="{B4DB98E6-75EC-4BE7-BAA4-282658B89A9B}" destId="{D31CD63A-2DFC-4129-B56B-675D17295AA4}" srcOrd="0" destOrd="0" presId="urn:microsoft.com/office/officeart/2018/2/layout/IconCircleList"/>
    <dgm:cxn modelId="{5B51D8D0-B2AA-41F0-8348-07E01BAD93A3}" type="presParOf" srcId="{B4DB98E6-75EC-4BE7-BAA4-282658B89A9B}" destId="{FB5BAC31-A318-4F66-B1FC-9AB335AEBA74}" srcOrd="1" destOrd="0" presId="urn:microsoft.com/office/officeart/2018/2/layout/IconCircleList"/>
    <dgm:cxn modelId="{8C8A33AD-832C-4D52-B46D-ACF24E67898C}" type="presParOf" srcId="{B4DB98E6-75EC-4BE7-BAA4-282658B89A9B}" destId="{CDA7696E-CF64-4467-92F6-FD24AD74EE7F}" srcOrd="2" destOrd="0" presId="urn:microsoft.com/office/officeart/2018/2/layout/IconCircleList"/>
    <dgm:cxn modelId="{0223708C-11DA-4E3D-8C35-3061A8A30B76}" type="presParOf" srcId="{B4DB98E6-75EC-4BE7-BAA4-282658B89A9B}" destId="{131B40C8-38C8-4219-9678-068CAAD47F6B}" srcOrd="3" destOrd="0" presId="urn:microsoft.com/office/officeart/2018/2/layout/IconCircleList"/>
    <dgm:cxn modelId="{FA19C70F-EACD-4CC9-BD3D-FD51B60050C1}" type="presParOf" srcId="{75150BB6-4093-46CF-B4D4-47DE4799D065}" destId="{1FAB22E3-4B55-4816-94D9-9B1E0DB146E4}" srcOrd="11" destOrd="0" presId="urn:microsoft.com/office/officeart/2018/2/layout/IconCircleList"/>
    <dgm:cxn modelId="{830FBFAE-9F35-45E8-B9A9-4FE4A5AE2314}" type="presParOf" srcId="{75150BB6-4093-46CF-B4D4-47DE4799D065}" destId="{7D36D535-25AB-48DF-B9AF-2769CCBCB78F}" srcOrd="12" destOrd="0" presId="urn:microsoft.com/office/officeart/2018/2/layout/IconCircleList"/>
    <dgm:cxn modelId="{07B9D06C-1B98-43C0-841A-81CCEC35F8C3}" type="presParOf" srcId="{7D36D535-25AB-48DF-B9AF-2769CCBCB78F}" destId="{27C88608-3FD4-4092-AE4E-F96D3E510EC2}" srcOrd="0" destOrd="0" presId="urn:microsoft.com/office/officeart/2018/2/layout/IconCircleList"/>
    <dgm:cxn modelId="{9270CC64-0514-41C2-8481-42C53DB83D97}" type="presParOf" srcId="{7D36D535-25AB-48DF-B9AF-2769CCBCB78F}" destId="{38DDBFAA-3761-4504-B562-EB41B240401F}" srcOrd="1" destOrd="0" presId="urn:microsoft.com/office/officeart/2018/2/layout/IconCircleList"/>
    <dgm:cxn modelId="{D48F47E8-EB60-4E7C-9422-151BEA9A97E2}" type="presParOf" srcId="{7D36D535-25AB-48DF-B9AF-2769CCBCB78F}" destId="{30FCB0F3-34C7-4CBB-950F-C3132F978C60}" srcOrd="2" destOrd="0" presId="urn:microsoft.com/office/officeart/2018/2/layout/IconCircleList"/>
    <dgm:cxn modelId="{A1605A5B-FD30-463E-A303-08F169750503}" type="presParOf" srcId="{7D36D535-25AB-48DF-B9AF-2769CCBCB78F}" destId="{6832D581-15D3-4D24-A552-5A0420F776C5}" srcOrd="3" destOrd="0" presId="urn:microsoft.com/office/officeart/2018/2/layout/IconCircleList"/>
    <dgm:cxn modelId="{DAA987A5-95C1-4ACB-860E-EBC64AC57CE4}" type="presParOf" srcId="{75150BB6-4093-46CF-B4D4-47DE4799D065}" destId="{620CCBD1-90FB-4154-B07B-FCB5D7FF9E56}" srcOrd="13" destOrd="0" presId="urn:microsoft.com/office/officeart/2018/2/layout/IconCircleList"/>
    <dgm:cxn modelId="{62DAB585-D17C-4352-B1FC-57C7265284B3}" type="presParOf" srcId="{75150BB6-4093-46CF-B4D4-47DE4799D065}" destId="{0D17C121-E94C-4C35-8349-DE3274DB326C}" srcOrd="14" destOrd="0" presId="urn:microsoft.com/office/officeart/2018/2/layout/IconCircleList"/>
    <dgm:cxn modelId="{D5F4E647-4407-40AC-8D80-9A19B32A827D}" type="presParOf" srcId="{0D17C121-E94C-4C35-8349-DE3274DB326C}" destId="{6A139592-14C9-4A60-A558-DADE03B3DC1E}" srcOrd="0" destOrd="0" presId="urn:microsoft.com/office/officeart/2018/2/layout/IconCircleList"/>
    <dgm:cxn modelId="{5767B736-8DEA-48E5-8557-2EA0EFF5DD88}" type="presParOf" srcId="{0D17C121-E94C-4C35-8349-DE3274DB326C}" destId="{9245FDBC-066E-4BC7-88BD-87854963CCD3}" srcOrd="1" destOrd="0" presId="urn:microsoft.com/office/officeart/2018/2/layout/IconCircleList"/>
    <dgm:cxn modelId="{2B9133A0-A0DE-4F21-8D68-FC725FDC27E6}" type="presParOf" srcId="{0D17C121-E94C-4C35-8349-DE3274DB326C}" destId="{E7C2FF71-AEF4-44CD-87BC-328DF9DB3EBE}" srcOrd="2" destOrd="0" presId="urn:microsoft.com/office/officeart/2018/2/layout/IconCircleList"/>
    <dgm:cxn modelId="{D2218712-54E7-4BBB-9630-2235EDC4AA40}" type="presParOf" srcId="{0D17C121-E94C-4C35-8349-DE3274DB326C}" destId="{3AE2299B-821C-4A63-A742-1B4D39B11E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D5028-8FB5-44D2-9D54-C9BF7C5DA2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5C91210-E444-48E0-B3FD-458817B197C5}">
      <dgm:prSet/>
      <dgm:spPr/>
      <dgm:t>
        <a:bodyPr/>
        <a:lstStyle/>
        <a:p>
          <a:r>
            <a:rPr lang="en-US" b="0" i="0"/>
            <a:t>Limited Tasks.</a:t>
          </a:r>
          <a:endParaRPr lang="en-US"/>
        </a:p>
      </dgm:t>
    </dgm:pt>
    <dgm:pt modelId="{4DDD9BC3-DD4C-49A3-BDF7-E0955E6B40E9}" type="parTrans" cxnId="{DAECAD5D-C96B-493A-9C50-C657D1D59269}">
      <dgm:prSet/>
      <dgm:spPr/>
      <dgm:t>
        <a:bodyPr/>
        <a:lstStyle/>
        <a:p>
          <a:endParaRPr lang="en-US"/>
        </a:p>
      </dgm:t>
    </dgm:pt>
    <dgm:pt modelId="{9CE8D32A-8A5B-425F-B9DB-55539DC9476A}" type="sibTrans" cxnId="{DAECAD5D-C96B-493A-9C50-C657D1D59269}">
      <dgm:prSet/>
      <dgm:spPr/>
      <dgm:t>
        <a:bodyPr/>
        <a:lstStyle/>
        <a:p>
          <a:endParaRPr lang="en-US"/>
        </a:p>
      </dgm:t>
    </dgm:pt>
    <dgm:pt modelId="{9E11B94D-5CA4-477B-ABF8-56548744722E}">
      <dgm:prSet/>
      <dgm:spPr/>
      <dgm:t>
        <a:bodyPr/>
        <a:lstStyle/>
        <a:p>
          <a:r>
            <a:rPr lang="en-US" b="0" i="0"/>
            <a:t>Use Heavy System resources.</a:t>
          </a:r>
          <a:endParaRPr lang="en-US"/>
        </a:p>
      </dgm:t>
    </dgm:pt>
    <dgm:pt modelId="{B63356DC-4E85-4A31-A304-6BED9BA206ED}" type="parTrans" cxnId="{2AC5BF45-46BF-4F41-ACB4-82CF69170DB4}">
      <dgm:prSet/>
      <dgm:spPr/>
      <dgm:t>
        <a:bodyPr/>
        <a:lstStyle/>
        <a:p>
          <a:endParaRPr lang="en-US"/>
        </a:p>
      </dgm:t>
    </dgm:pt>
    <dgm:pt modelId="{5AF66C78-25DB-4E5B-AFA6-6F95BC4AE76E}" type="sibTrans" cxnId="{2AC5BF45-46BF-4F41-ACB4-82CF69170DB4}">
      <dgm:prSet/>
      <dgm:spPr/>
      <dgm:t>
        <a:bodyPr/>
        <a:lstStyle/>
        <a:p>
          <a:endParaRPr lang="en-US"/>
        </a:p>
      </dgm:t>
    </dgm:pt>
    <dgm:pt modelId="{75128013-B494-4B55-9DE7-84DD5D994D70}">
      <dgm:prSet/>
      <dgm:spPr/>
      <dgm:t>
        <a:bodyPr/>
        <a:lstStyle/>
        <a:p>
          <a:r>
            <a:rPr lang="en-US" b="0" i="0"/>
            <a:t>Complex Algorithms.</a:t>
          </a:r>
          <a:endParaRPr lang="en-US"/>
        </a:p>
      </dgm:t>
    </dgm:pt>
    <dgm:pt modelId="{49380720-668B-47BA-8F67-210ECAEFBE88}" type="parTrans" cxnId="{2832EF03-2B97-4B9C-9495-B7736E870543}">
      <dgm:prSet/>
      <dgm:spPr/>
      <dgm:t>
        <a:bodyPr/>
        <a:lstStyle/>
        <a:p>
          <a:endParaRPr lang="en-US"/>
        </a:p>
      </dgm:t>
    </dgm:pt>
    <dgm:pt modelId="{95FD68F4-FF90-40B3-8936-8EC5D8687D0D}" type="sibTrans" cxnId="{2832EF03-2B97-4B9C-9495-B7736E870543}">
      <dgm:prSet/>
      <dgm:spPr/>
      <dgm:t>
        <a:bodyPr/>
        <a:lstStyle/>
        <a:p>
          <a:endParaRPr lang="en-US"/>
        </a:p>
      </dgm:t>
    </dgm:pt>
    <dgm:pt modelId="{61F88CDB-3F19-47B5-8457-F3F68CEA5B17}">
      <dgm:prSet/>
      <dgm:spPr/>
      <dgm:t>
        <a:bodyPr/>
        <a:lstStyle/>
        <a:p>
          <a:r>
            <a:rPr lang="en-US" b="0" i="0"/>
            <a:t>Device driver and interrupt signals.</a:t>
          </a:r>
          <a:endParaRPr lang="en-US"/>
        </a:p>
      </dgm:t>
    </dgm:pt>
    <dgm:pt modelId="{BCF470DA-8F8B-49B4-9D29-094855E28628}" type="parTrans" cxnId="{1945FB4E-62E5-4178-91CA-41A8F4573C92}">
      <dgm:prSet/>
      <dgm:spPr/>
      <dgm:t>
        <a:bodyPr/>
        <a:lstStyle/>
        <a:p>
          <a:endParaRPr lang="en-US"/>
        </a:p>
      </dgm:t>
    </dgm:pt>
    <dgm:pt modelId="{0656FFF9-6C33-41AB-B61D-F3CDA229BBFD}" type="sibTrans" cxnId="{1945FB4E-62E5-4178-91CA-41A8F4573C92}">
      <dgm:prSet/>
      <dgm:spPr/>
      <dgm:t>
        <a:bodyPr/>
        <a:lstStyle/>
        <a:p>
          <a:endParaRPr lang="en-US"/>
        </a:p>
      </dgm:t>
    </dgm:pt>
    <dgm:pt modelId="{1C644A54-55B9-43F6-A0EC-7645C520570C}">
      <dgm:prSet/>
      <dgm:spPr/>
      <dgm:t>
        <a:bodyPr/>
        <a:lstStyle/>
        <a:p>
          <a:r>
            <a:rPr lang="en-US" b="0" i="0"/>
            <a:t>Thread Priority</a:t>
          </a:r>
          <a:endParaRPr lang="en-US"/>
        </a:p>
      </dgm:t>
    </dgm:pt>
    <dgm:pt modelId="{D186BD5B-30B6-495F-952F-0ECD318FBAA4}" type="parTrans" cxnId="{162D7EF2-2805-41A9-B5A8-94622E6B872D}">
      <dgm:prSet/>
      <dgm:spPr/>
      <dgm:t>
        <a:bodyPr/>
        <a:lstStyle/>
        <a:p>
          <a:endParaRPr lang="en-US"/>
        </a:p>
      </dgm:t>
    </dgm:pt>
    <dgm:pt modelId="{65AABD5C-8FB6-4207-84BF-3F848DDA10B5}" type="sibTrans" cxnId="{162D7EF2-2805-41A9-B5A8-94622E6B872D}">
      <dgm:prSet/>
      <dgm:spPr/>
      <dgm:t>
        <a:bodyPr/>
        <a:lstStyle/>
        <a:p>
          <a:endParaRPr lang="en-US"/>
        </a:p>
      </dgm:t>
    </dgm:pt>
    <dgm:pt modelId="{1CDC860F-110F-4CA8-8ACD-DE69F124A811}" type="pres">
      <dgm:prSet presAssocID="{DC9D5028-8FB5-44D2-9D54-C9BF7C5DA2F7}" presName="root" presStyleCnt="0">
        <dgm:presLayoutVars>
          <dgm:dir/>
          <dgm:resizeHandles val="exact"/>
        </dgm:presLayoutVars>
      </dgm:prSet>
      <dgm:spPr/>
    </dgm:pt>
    <dgm:pt modelId="{05D505E7-A1D7-470E-8BA4-316DCD39569F}" type="pres">
      <dgm:prSet presAssocID="{DC9D5028-8FB5-44D2-9D54-C9BF7C5DA2F7}" presName="container" presStyleCnt="0">
        <dgm:presLayoutVars>
          <dgm:dir/>
          <dgm:resizeHandles val="exact"/>
        </dgm:presLayoutVars>
      </dgm:prSet>
      <dgm:spPr/>
    </dgm:pt>
    <dgm:pt modelId="{27B712CC-B280-4949-AE8C-4A39AED399A9}" type="pres">
      <dgm:prSet presAssocID="{B5C91210-E444-48E0-B3FD-458817B197C5}" presName="compNode" presStyleCnt="0"/>
      <dgm:spPr/>
    </dgm:pt>
    <dgm:pt modelId="{639A6B11-2CFE-4681-95D7-7C0D3ADDA7AB}" type="pres">
      <dgm:prSet presAssocID="{B5C91210-E444-48E0-B3FD-458817B197C5}" presName="iconBgRect" presStyleLbl="bgShp" presStyleIdx="0" presStyleCnt="5"/>
      <dgm:spPr/>
    </dgm:pt>
    <dgm:pt modelId="{2504AB87-F8EA-4243-9DB1-0A6957FF4F1C}" type="pres">
      <dgm:prSet presAssocID="{B5C91210-E444-48E0-B3FD-458817B197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FF7806-C843-48CA-8B94-850FB8664BAB}" type="pres">
      <dgm:prSet presAssocID="{B5C91210-E444-48E0-B3FD-458817B197C5}" presName="spaceRect" presStyleCnt="0"/>
      <dgm:spPr/>
    </dgm:pt>
    <dgm:pt modelId="{ABE4809A-427F-46D2-9B82-FEDB975D7AC7}" type="pres">
      <dgm:prSet presAssocID="{B5C91210-E444-48E0-B3FD-458817B197C5}" presName="textRect" presStyleLbl="revTx" presStyleIdx="0" presStyleCnt="5">
        <dgm:presLayoutVars>
          <dgm:chMax val="1"/>
          <dgm:chPref val="1"/>
        </dgm:presLayoutVars>
      </dgm:prSet>
      <dgm:spPr/>
    </dgm:pt>
    <dgm:pt modelId="{8A298E32-2D74-4D84-B8CD-CB0BC145B5F6}" type="pres">
      <dgm:prSet presAssocID="{9CE8D32A-8A5B-425F-B9DB-55539DC9476A}" presName="sibTrans" presStyleLbl="sibTrans2D1" presStyleIdx="0" presStyleCnt="0"/>
      <dgm:spPr/>
    </dgm:pt>
    <dgm:pt modelId="{3FBACDB5-8985-4AFA-8370-9EF632DC4929}" type="pres">
      <dgm:prSet presAssocID="{9E11B94D-5CA4-477B-ABF8-56548744722E}" presName="compNode" presStyleCnt="0"/>
      <dgm:spPr/>
    </dgm:pt>
    <dgm:pt modelId="{8F44BAD0-D7CC-4257-B2BF-4D07D19DA235}" type="pres">
      <dgm:prSet presAssocID="{9E11B94D-5CA4-477B-ABF8-56548744722E}" presName="iconBgRect" presStyleLbl="bgShp" presStyleIdx="1" presStyleCnt="5"/>
      <dgm:spPr/>
    </dgm:pt>
    <dgm:pt modelId="{80F5C56D-0F62-4F3E-B8E6-622106B282EA}" type="pres">
      <dgm:prSet presAssocID="{9E11B94D-5CA4-477B-ABF8-5654874472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C4AB3659-0841-443C-A1A9-FA1F21117D21}" type="pres">
      <dgm:prSet presAssocID="{9E11B94D-5CA4-477B-ABF8-56548744722E}" presName="spaceRect" presStyleCnt="0"/>
      <dgm:spPr/>
    </dgm:pt>
    <dgm:pt modelId="{D728478F-0F01-4E6E-9ED9-00371E2889CF}" type="pres">
      <dgm:prSet presAssocID="{9E11B94D-5CA4-477B-ABF8-56548744722E}" presName="textRect" presStyleLbl="revTx" presStyleIdx="1" presStyleCnt="5">
        <dgm:presLayoutVars>
          <dgm:chMax val="1"/>
          <dgm:chPref val="1"/>
        </dgm:presLayoutVars>
      </dgm:prSet>
      <dgm:spPr/>
    </dgm:pt>
    <dgm:pt modelId="{3FC0D27E-A11E-4EE0-852B-CC10F110DA03}" type="pres">
      <dgm:prSet presAssocID="{5AF66C78-25DB-4E5B-AFA6-6F95BC4AE76E}" presName="sibTrans" presStyleLbl="sibTrans2D1" presStyleIdx="0" presStyleCnt="0"/>
      <dgm:spPr/>
    </dgm:pt>
    <dgm:pt modelId="{C0F4D5FB-7703-4CA3-B7B0-111128B51884}" type="pres">
      <dgm:prSet presAssocID="{75128013-B494-4B55-9DE7-84DD5D994D70}" presName="compNode" presStyleCnt="0"/>
      <dgm:spPr/>
    </dgm:pt>
    <dgm:pt modelId="{48ECB80B-0087-4555-95B8-526F1BA9825C}" type="pres">
      <dgm:prSet presAssocID="{75128013-B494-4B55-9DE7-84DD5D994D70}" presName="iconBgRect" presStyleLbl="bgShp" presStyleIdx="2" presStyleCnt="5"/>
      <dgm:spPr/>
    </dgm:pt>
    <dgm:pt modelId="{BD374F44-1924-4D0F-A41D-6246D48C2174}" type="pres">
      <dgm:prSet presAssocID="{75128013-B494-4B55-9DE7-84DD5D994D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79AA8C4-ADD3-417B-ACFD-71F0D2A19F93}" type="pres">
      <dgm:prSet presAssocID="{75128013-B494-4B55-9DE7-84DD5D994D70}" presName="spaceRect" presStyleCnt="0"/>
      <dgm:spPr/>
    </dgm:pt>
    <dgm:pt modelId="{BA7F334E-092B-4D0F-B07D-709A50EC5FD6}" type="pres">
      <dgm:prSet presAssocID="{75128013-B494-4B55-9DE7-84DD5D994D70}" presName="textRect" presStyleLbl="revTx" presStyleIdx="2" presStyleCnt="5">
        <dgm:presLayoutVars>
          <dgm:chMax val="1"/>
          <dgm:chPref val="1"/>
        </dgm:presLayoutVars>
      </dgm:prSet>
      <dgm:spPr/>
    </dgm:pt>
    <dgm:pt modelId="{F92A393B-FC8E-4886-AF92-04AB385C3F96}" type="pres">
      <dgm:prSet presAssocID="{95FD68F4-FF90-40B3-8936-8EC5D8687D0D}" presName="sibTrans" presStyleLbl="sibTrans2D1" presStyleIdx="0" presStyleCnt="0"/>
      <dgm:spPr/>
    </dgm:pt>
    <dgm:pt modelId="{FCD7D7DE-5D14-412E-96C3-D0C4DDC5AA08}" type="pres">
      <dgm:prSet presAssocID="{61F88CDB-3F19-47B5-8457-F3F68CEA5B17}" presName="compNode" presStyleCnt="0"/>
      <dgm:spPr/>
    </dgm:pt>
    <dgm:pt modelId="{49786404-B917-412C-A373-460FEAC6E2AE}" type="pres">
      <dgm:prSet presAssocID="{61F88CDB-3F19-47B5-8457-F3F68CEA5B17}" presName="iconBgRect" presStyleLbl="bgShp" presStyleIdx="3" presStyleCnt="5"/>
      <dgm:spPr/>
    </dgm:pt>
    <dgm:pt modelId="{7A83302C-0CF4-4710-90BA-225A2C34DAF3}" type="pres">
      <dgm:prSet presAssocID="{61F88CDB-3F19-47B5-8457-F3F68CEA5B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E099177-60A9-493E-B8E8-7047CD19128B}" type="pres">
      <dgm:prSet presAssocID="{61F88CDB-3F19-47B5-8457-F3F68CEA5B17}" presName="spaceRect" presStyleCnt="0"/>
      <dgm:spPr/>
    </dgm:pt>
    <dgm:pt modelId="{3558F6F7-84FE-423A-9EF3-4A983BB7E110}" type="pres">
      <dgm:prSet presAssocID="{61F88CDB-3F19-47B5-8457-F3F68CEA5B17}" presName="textRect" presStyleLbl="revTx" presStyleIdx="3" presStyleCnt="5">
        <dgm:presLayoutVars>
          <dgm:chMax val="1"/>
          <dgm:chPref val="1"/>
        </dgm:presLayoutVars>
      </dgm:prSet>
      <dgm:spPr/>
    </dgm:pt>
    <dgm:pt modelId="{E41BCD1E-4869-43F0-8D09-5366B4316FE9}" type="pres">
      <dgm:prSet presAssocID="{0656FFF9-6C33-41AB-B61D-F3CDA229BBFD}" presName="sibTrans" presStyleLbl="sibTrans2D1" presStyleIdx="0" presStyleCnt="0"/>
      <dgm:spPr/>
    </dgm:pt>
    <dgm:pt modelId="{CFC823E0-E379-4631-BC32-21EB63877D42}" type="pres">
      <dgm:prSet presAssocID="{1C644A54-55B9-43F6-A0EC-7645C520570C}" presName="compNode" presStyleCnt="0"/>
      <dgm:spPr/>
    </dgm:pt>
    <dgm:pt modelId="{E73F8B57-056E-4A49-977C-CCF5B36689D8}" type="pres">
      <dgm:prSet presAssocID="{1C644A54-55B9-43F6-A0EC-7645C520570C}" presName="iconBgRect" presStyleLbl="bgShp" presStyleIdx="4" presStyleCnt="5"/>
      <dgm:spPr/>
    </dgm:pt>
    <dgm:pt modelId="{11185657-5870-4DE7-8DCD-A4D2FBC32F98}" type="pres">
      <dgm:prSet presAssocID="{1C644A54-55B9-43F6-A0EC-7645C52057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744E05-6209-4A57-8F78-998D27F9A17B}" type="pres">
      <dgm:prSet presAssocID="{1C644A54-55B9-43F6-A0EC-7645C520570C}" presName="spaceRect" presStyleCnt="0"/>
      <dgm:spPr/>
    </dgm:pt>
    <dgm:pt modelId="{4DD974C8-CD6D-4D01-8DE8-CF0B01EE2205}" type="pres">
      <dgm:prSet presAssocID="{1C644A54-55B9-43F6-A0EC-7645C52057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32EF03-2B97-4B9C-9495-B7736E870543}" srcId="{DC9D5028-8FB5-44D2-9D54-C9BF7C5DA2F7}" destId="{75128013-B494-4B55-9DE7-84DD5D994D70}" srcOrd="2" destOrd="0" parTransId="{49380720-668B-47BA-8F67-210ECAEFBE88}" sibTransId="{95FD68F4-FF90-40B3-8936-8EC5D8687D0D}"/>
    <dgm:cxn modelId="{CE91050A-F575-44E5-B056-64D6B96F9829}" type="presOf" srcId="{75128013-B494-4B55-9DE7-84DD5D994D70}" destId="{BA7F334E-092B-4D0F-B07D-709A50EC5FD6}" srcOrd="0" destOrd="0" presId="urn:microsoft.com/office/officeart/2018/2/layout/IconCircleList"/>
    <dgm:cxn modelId="{E48FC711-538C-4172-B9AA-19FF4A3AEE9C}" type="presOf" srcId="{5AF66C78-25DB-4E5B-AFA6-6F95BC4AE76E}" destId="{3FC0D27E-A11E-4EE0-852B-CC10F110DA03}" srcOrd="0" destOrd="0" presId="urn:microsoft.com/office/officeart/2018/2/layout/IconCircleList"/>
    <dgm:cxn modelId="{7FF94F1C-D0FA-4904-9C72-66A376B0AF77}" type="presOf" srcId="{95FD68F4-FF90-40B3-8936-8EC5D8687D0D}" destId="{F92A393B-FC8E-4886-AF92-04AB385C3F96}" srcOrd="0" destOrd="0" presId="urn:microsoft.com/office/officeart/2018/2/layout/IconCircleList"/>
    <dgm:cxn modelId="{DAECAD5D-C96B-493A-9C50-C657D1D59269}" srcId="{DC9D5028-8FB5-44D2-9D54-C9BF7C5DA2F7}" destId="{B5C91210-E444-48E0-B3FD-458817B197C5}" srcOrd="0" destOrd="0" parTransId="{4DDD9BC3-DD4C-49A3-BDF7-E0955E6B40E9}" sibTransId="{9CE8D32A-8A5B-425F-B9DB-55539DC9476A}"/>
    <dgm:cxn modelId="{2AC5BF45-46BF-4F41-ACB4-82CF69170DB4}" srcId="{DC9D5028-8FB5-44D2-9D54-C9BF7C5DA2F7}" destId="{9E11B94D-5CA4-477B-ABF8-56548744722E}" srcOrd="1" destOrd="0" parTransId="{B63356DC-4E85-4A31-A304-6BED9BA206ED}" sibTransId="{5AF66C78-25DB-4E5B-AFA6-6F95BC4AE76E}"/>
    <dgm:cxn modelId="{AD1E6267-679D-4FE6-B49C-29DEEFA322EA}" type="presOf" srcId="{61F88CDB-3F19-47B5-8457-F3F68CEA5B17}" destId="{3558F6F7-84FE-423A-9EF3-4A983BB7E110}" srcOrd="0" destOrd="0" presId="urn:microsoft.com/office/officeart/2018/2/layout/IconCircleList"/>
    <dgm:cxn modelId="{D76E256C-0FA2-47E2-AF3A-D53034B3FC99}" type="presOf" srcId="{1C644A54-55B9-43F6-A0EC-7645C520570C}" destId="{4DD974C8-CD6D-4D01-8DE8-CF0B01EE2205}" srcOrd="0" destOrd="0" presId="urn:microsoft.com/office/officeart/2018/2/layout/IconCircleList"/>
    <dgm:cxn modelId="{1131296D-C8DB-4FF3-9F32-D5269E0F062B}" type="presOf" srcId="{B5C91210-E444-48E0-B3FD-458817B197C5}" destId="{ABE4809A-427F-46D2-9B82-FEDB975D7AC7}" srcOrd="0" destOrd="0" presId="urn:microsoft.com/office/officeart/2018/2/layout/IconCircleList"/>
    <dgm:cxn modelId="{1945FB4E-62E5-4178-91CA-41A8F4573C92}" srcId="{DC9D5028-8FB5-44D2-9D54-C9BF7C5DA2F7}" destId="{61F88CDB-3F19-47B5-8457-F3F68CEA5B17}" srcOrd="3" destOrd="0" parTransId="{BCF470DA-8F8B-49B4-9D29-094855E28628}" sibTransId="{0656FFF9-6C33-41AB-B61D-F3CDA229BBFD}"/>
    <dgm:cxn modelId="{10631386-1A51-4585-8B08-2834F8AAA31D}" type="presOf" srcId="{0656FFF9-6C33-41AB-B61D-F3CDA229BBFD}" destId="{E41BCD1E-4869-43F0-8D09-5366B4316FE9}" srcOrd="0" destOrd="0" presId="urn:microsoft.com/office/officeart/2018/2/layout/IconCircleList"/>
    <dgm:cxn modelId="{14E802B4-0E41-44C4-A510-BFDC0B618A5A}" type="presOf" srcId="{DC9D5028-8FB5-44D2-9D54-C9BF7C5DA2F7}" destId="{1CDC860F-110F-4CA8-8ACD-DE69F124A811}" srcOrd="0" destOrd="0" presId="urn:microsoft.com/office/officeart/2018/2/layout/IconCircleList"/>
    <dgm:cxn modelId="{745B40B7-72B0-45E9-AE28-E2DAE6122D95}" type="presOf" srcId="{9CE8D32A-8A5B-425F-B9DB-55539DC9476A}" destId="{8A298E32-2D74-4D84-B8CD-CB0BC145B5F6}" srcOrd="0" destOrd="0" presId="urn:microsoft.com/office/officeart/2018/2/layout/IconCircleList"/>
    <dgm:cxn modelId="{E58779F0-2F5F-4D1C-8CD8-E6C1FF95B03E}" type="presOf" srcId="{9E11B94D-5CA4-477B-ABF8-56548744722E}" destId="{D728478F-0F01-4E6E-9ED9-00371E2889CF}" srcOrd="0" destOrd="0" presId="urn:microsoft.com/office/officeart/2018/2/layout/IconCircleList"/>
    <dgm:cxn modelId="{162D7EF2-2805-41A9-B5A8-94622E6B872D}" srcId="{DC9D5028-8FB5-44D2-9D54-C9BF7C5DA2F7}" destId="{1C644A54-55B9-43F6-A0EC-7645C520570C}" srcOrd="4" destOrd="0" parTransId="{D186BD5B-30B6-495F-952F-0ECD318FBAA4}" sibTransId="{65AABD5C-8FB6-4207-84BF-3F848DDA10B5}"/>
    <dgm:cxn modelId="{110F14BE-A7EA-4F85-94FB-A8C391894FD5}" type="presParOf" srcId="{1CDC860F-110F-4CA8-8ACD-DE69F124A811}" destId="{05D505E7-A1D7-470E-8BA4-316DCD39569F}" srcOrd="0" destOrd="0" presId="urn:microsoft.com/office/officeart/2018/2/layout/IconCircleList"/>
    <dgm:cxn modelId="{E404BDF9-7F95-4E32-9713-F3C56DE9D1B2}" type="presParOf" srcId="{05D505E7-A1D7-470E-8BA4-316DCD39569F}" destId="{27B712CC-B280-4949-AE8C-4A39AED399A9}" srcOrd="0" destOrd="0" presId="urn:microsoft.com/office/officeart/2018/2/layout/IconCircleList"/>
    <dgm:cxn modelId="{C4757289-6F41-4557-A0B9-CC333B65DD55}" type="presParOf" srcId="{27B712CC-B280-4949-AE8C-4A39AED399A9}" destId="{639A6B11-2CFE-4681-95D7-7C0D3ADDA7AB}" srcOrd="0" destOrd="0" presId="urn:microsoft.com/office/officeart/2018/2/layout/IconCircleList"/>
    <dgm:cxn modelId="{D28567C0-DB66-4B20-8AD8-DA13427C11D0}" type="presParOf" srcId="{27B712CC-B280-4949-AE8C-4A39AED399A9}" destId="{2504AB87-F8EA-4243-9DB1-0A6957FF4F1C}" srcOrd="1" destOrd="0" presId="urn:microsoft.com/office/officeart/2018/2/layout/IconCircleList"/>
    <dgm:cxn modelId="{67520E4A-F7AD-40E0-B9C9-156666D40F61}" type="presParOf" srcId="{27B712CC-B280-4949-AE8C-4A39AED399A9}" destId="{D6FF7806-C843-48CA-8B94-850FB8664BAB}" srcOrd="2" destOrd="0" presId="urn:microsoft.com/office/officeart/2018/2/layout/IconCircleList"/>
    <dgm:cxn modelId="{7046859E-952E-491E-8061-0AB4A8C763E8}" type="presParOf" srcId="{27B712CC-B280-4949-AE8C-4A39AED399A9}" destId="{ABE4809A-427F-46D2-9B82-FEDB975D7AC7}" srcOrd="3" destOrd="0" presId="urn:microsoft.com/office/officeart/2018/2/layout/IconCircleList"/>
    <dgm:cxn modelId="{D04134FB-D9D1-4E39-A2A9-954D8B45F19C}" type="presParOf" srcId="{05D505E7-A1D7-470E-8BA4-316DCD39569F}" destId="{8A298E32-2D74-4D84-B8CD-CB0BC145B5F6}" srcOrd="1" destOrd="0" presId="urn:microsoft.com/office/officeart/2018/2/layout/IconCircleList"/>
    <dgm:cxn modelId="{58390DFB-0731-4BC8-9B66-CA1293422249}" type="presParOf" srcId="{05D505E7-A1D7-470E-8BA4-316DCD39569F}" destId="{3FBACDB5-8985-4AFA-8370-9EF632DC4929}" srcOrd="2" destOrd="0" presId="urn:microsoft.com/office/officeart/2018/2/layout/IconCircleList"/>
    <dgm:cxn modelId="{0D87B862-5D91-455C-A5C9-9AA7199CF68F}" type="presParOf" srcId="{3FBACDB5-8985-4AFA-8370-9EF632DC4929}" destId="{8F44BAD0-D7CC-4257-B2BF-4D07D19DA235}" srcOrd="0" destOrd="0" presId="urn:microsoft.com/office/officeart/2018/2/layout/IconCircleList"/>
    <dgm:cxn modelId="{FC672C25-B191-4076-8EB9-1E8798F98399}" type="presParOf" srcId="{3FBACDB5-8985-4AFA-8370-9EF632DC4929}" destId="{80F5C56D-0F62-4F3E-B8E6-622106B282EA}" srcOrd="1" destOrd="0" presId="urn:microsoft.com/office/officeart/2018/2/layout/IconCircleList"/>
    <dgm:cxn modelId="{C474EA08-7BD4-4392-8787-C89817A92BDF}" type="presParOf" srcId="{3FBACDB5-8985-4AFA-8370-9EF632DC4929}" destId="{C4AB3659-0841-443C-A1A9-FA1F21117D21}" srcOrd="2" destOrd="0" presId="urn:microsoft.com/office/officeart/2018/2/layout/IconCircleList"/>
    <dgm:cxn modelId="{8A71CE69-F87F-4B78-A289-02CED24E2E9C}" type="presParOf" srcId="{3FBACDB5-8985-4AFA-8370-9EF632DC4929}" destId="{D728478F-0F01-4E6E-9ED9-00371E2889CF}" srcOrd="3" destOrd="0" presId="urn:microsoft.com/office/officeart/2018/2/layout/IconCircleList"/>
    <dgm:cxn modelId="{6F5B6CDD-2EDD-4E7A-A3E7-4A000FCD7F10}" type="presParOf" srcId="{05D505E7-A1D7-470E-8BA4-316DCD39569F}" destId="{3FC0D27E-A11E-4EE0-852B-CC10F110DA03}" srcOrd="3" destOrd="0" presId="urn:microsoft.com/office/officeart/2018/2/layout/IconCircleList"/>
    <dgm:cxn modelId="{BA90E56A-E3E3-4FA2-A14F-0D965F81428D}" type="presParOf" srcId="{05D505E7-A1D7-470E-8BA4-316DCD39569F}" destId="{C0F4D5FB-7703-4CA3-B7B0-111128B51884}" srcOrd="4" destOrd="0" presId="urn:microsoft.com/office/officeart/2018/2/layout/IconCircleList"/>
    <dgm:cxn modelId="{876B8369-00FE-48FA-828F-03723003C082}" type="presParOf" srcId="{C0F4D5FB-7703-4CA3-B7B0-111128B51884}" destId="{48ECB80B-0087-4555-95B8-526F1BA9825C}" srcOrd="0" destOrd="0" presId="urn:microsoft.com/office/officeart/2018/2/layout/IconCircleList"/>
    <dgm:cxn modelId="{80E68262-75C3-4F44-B096-49A0CF908BA5}" type="presParOf" srcId="{C0F4D5FB-7703-4CA3-B7B0-111128B51884}" destId="{BD374F44-1924-4D0F-A41D-6246D48C2174}" srcOrd="1" destOrd="0" presId="urn:microsoft.com/office/officeart/2018/2/layout/IconCircleList"/>
    <dgm:cxn modelId="{5CB57471-8010-4EA0-8940-95F57937DEF7}" type="presParOf" srcId="{C0F4D5FB-7703-4CA3-B7B0-111128B51884}" destId="{279AA8C4-ADD3-417B-ACFD-71F0D2A19F93}" srcOrd="2" destOrd="0" presId="urn:microsoft.com/office/officeart/2018/2/layout/IconCircleList"/>
    <dgm:cxn modelId="{2D249CA8-66F2-47D2-9B9E-A0D6A7C16B5C}" type="presParOf" srcId="{C0F4D5FB-7703-4CA3-B7B0-111128B51884}" destId="{BA7F334E-092B-4D0F-B07D-709A50EC5FD6}" srcOrd="3" destOrd="0" presId="urn:microsoft.com/office/officeart/2018/2/layout/IconCircleList"/>
    <dgm:cxn modelId="{25F35356-C689-4AB3-95C3-36DD15309E7D}" type="presParOf" srcId="{05D505E7-A1D7-470E-8BA4-316DCD39569F}" destId="{F92A393B-FC8E-4886-AF92-04AB385C3F96}" srcOrd="5" destOrd="0" presId="urn:microsoft.com/office/officeart/2018/2/layout/IconCircleList"/>
    <dgm:cxn modelId="{E6B9175E-9634-491B-A10E-188EB19791D0}" type="presParOf" srcId="{05D505E7-A1D7-470E-8BA4-316DCD39569F}" destId="{FCD7D7DE-5D14-412E-96C3-D0C4DDC5AA08}" srcOrd="6" destOrd="0" presId="urn:microsoft.com/office/officeart/2018/2/layout/IconCircleList"/>
    <dgm:cxn modelId="{E962D4FF-6568-4948-B5DF-6752454B82F1}" type="presParOf" srcId="{FCD7D7DE-5D14-412E-96C3-D0C4DDC5AA08}" destId="{49786404-B917-412C-A373-460FEAC6E2AE}" srcOrd="0" destOrd="0" presId="urn:microsoft.com/office/officeart/2018/2/layout/IconCircleList"/>
    <dgm:cxn modelId="{EA09C10B-FACF-4ED0-B894-E97C8E7AE7A1}" type="presParOf" srcId="{FCD7D7DE-5D14-412E-96C3-D0C4DDC5AA08}" destId="{7A83302C-0CF4-4710-90BA-225A2C34DAF3}" srcOrd="1" destOrd="0" presId="urn:microsoft.com/office/officeart/2018/2/layout/IconCircleList"/>
    <dgm:cxn modelId="{4CE3821D-B68F-4658-AFCB-0DBF390451D3}" type="presParOf" srcId="{FCD7D7DE-5D14-412E-96C3-D0C4DDC5AA08}" destId="{8E099177-60A9-493E-B8E8-7047CD19128B}" srcOrd="2" destOrd="0" presId="urn:microsoft.com/office/officeart/2018/2/layout/IconCircleList"/>
    <dgm:cxn modelId="{658A80E5-4696-43C8-A372-10138B916054}" type="presParOf" srcId="{FCD7D7DE-5D14-412E-96C3-D0C4DDC5AA08}" destId="{3558F6F7-84FE-423A-9EF3-4A983BB7E110}" srcOrd="3" destOrd="0" presId="urn:microsoft.com/office/officeart/2018/2/layout/IconCircleList"/>
    <dgm:cxn modelId="{41BD08F0-C6A3-480D-881A-5C487531723E}" type="presParOf" srcId="{05D505E7-A1D7-470E-8BA4-316DCD39569F}" destId="{E41BCD1E-4869-43F0-8D09-5366B4316FE9}" srcOrd="7" destOrd="0" presId="urn:microsoft.com/office/officeart/2018/2/layout/IconCircleList"/>
    <dgm:cxn modelId="{68429803-2FDF-452E-BE29-DE2EFEECC388}" type="presParOf" srcId="{05D505E7-A1D7-470E-8BA4-316DCD39569F}" destId="{CFC823E0-E379-4631-BC32-21EB63877D42}" srcOrd="8" destOrd="0" presId="urn:microsoft.com/office/officeart/2018/2/layout/IconCircleList"/>
    <dgm:cxn modelId="{37B829E4-9D02-4B4E-897C-C12D1119BE16}" type="presParOf" srcId="{CFC823E0-E379-4631-BC32-21EB63877D42}" destId="{E73F8B57-056E-4A49-977C-CCF5B36689D8}" srcOrd="0" destOrd="0" presId="urn:microsoft.com/office/officeart/2018/2/layout/IconCircleList"/>
    <dgm:cxn modelId="{C79C2F0C-7CE8-4DBF-8C02-D002B7A888AF}" type="presParOf" srcId="{CFC823E0-E379-4631-BC32-21EB63877D42}" destId="{11185657-5870-4DE7-8DCD-A4D2FBC32F98}" srcOrd="1" destOrd="0" presId="urn:microsoft.com/office/officeart/2018/2/layout/IconCircleList"/>
    <dgm:cxn modelId="{E5B1C2B4-B4BE-485A-B0BA-16D23885101C}" type="presParOf" srcId="{CFC823E0-E379-4631-BC32-21EB63877D42}" destId="{36744E05-6209-4A57-8F78-998D27F9A17B}" srcOrd="2" destOrd="0" presId="urn:microsoft.com/office/officeart/2018/2/layout/IconCircleList"/>
    <dgm:cxn modelId="{3B4E5268-8C52-4910-8117-9105929F055B}" type="presParOf" srcId="{CFC823E0-E379-4631-BC32-21EB63877D42}" destId="{4DD974C8-CD6D-4D01-8DE8-CF0B01EE220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567E-53E9-4B38-A0E8-A16DE1A473CF}">
      <dsp:nvSpPr>
        <dsp:cNvPr id="0" name=""/>
        <dsp:cNvSpPr/>
      </dsp:nvSpPr>
      <dsp:spPr>
        <a:xfrm>
          <a:off x="2848" y="356050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86371-3105-40A2-B4F9-C0C4955FCD20}">
      <dsp:nvSpPr>
        <dsp:cNvPr id="0" name=""/>
        <dsp:cNvSpPr/>
      </dsp:nvSpPr>
      <dsp:spPr>
        <a:xfrm>
          <a:off x="126507" y="479709"/>
          <a:ext cx="341534" cy="341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F3C3E-E877-416F-9785-8CCE2FA75002}">
      <dsp:nvSpPr>
        <dsp:cNvPr id="0" name=""/>
        <dsp:cNvSpPr/>
      </dsp:nvSpPr>
      <dsp:spPr>
        <a:xfrm>
          <a:off x="717884" y="356050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Priority Based Scheduling.</a:t>
          </a:r>
          <a:endParaRPr lang="en-US" sz="1100" kern="1200"/>
        </a:p>
      </dsp:txBody>
      <dsp:txXfrm>
        <a:off x="717884" y="356050"/>
        <a:ext cx="1388010" cy="588853"/>
      </dsp:txXfrm>
    </dsp:sp>
    <dsp:sp modelId="{4D68D1C4-D228-4432-B32C-EA10A1946D1A}">
      <dsp:nvSpPr>
        <dsp:cNvPr id="0" name=""/>
        <dsp:cNvSpPr/>
      </dsp:nvSpPr>
      <dsp:spPr>
        <a:xfrm>
          <a:off x="2347746" y="356050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B9A2-014B-449A-81C5-CA1A653487AD}">
      <dsp:nvSpPr>
        <dsp:cNvPr id="0" name=""/>
        <dsp:cNvSpPr/>
      </dsp:nvSpPr>
      <dsp:spPr>
        <a:xfrm>
          <a:off x="2471405" y="479709"/>
          <a:ext cx="341534" cy="341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2045-122D-42A0-B1EB-DF2ED686285E}">
      <dsp:nvSpPr>
        <dsp:cNvPr id="0" name=""/>
        <dsp:cNvSpPr/>
      </dsp:nvSpPr>
      <dsp:spPr>
        <a:xfrm>
          <a:off x="3062782" y="356050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Abstracting Timing Information.</a:t>
          </a:r>
          <a:endParaRPr lang="en-US" sz="1100" kern="1200"/>
        </a:p>
      </dsp:txBody>
      <dsp:txXfrm>
        <a:off x="3062782" y="356050"/>
        <a:ext cx="1388010" cy="588853"/>
      </dsp:txXfrm>
    </dsp:sp>
    <dsp:sp modelId="{1771C8DB-50FF-4CFC-9AE2-90DA1CB134FF}">
      <dsp:nvSpPr>
        <dsp:cNvPr id="0" name=""/>
        <dsp:cNvSpPr/>
      </dsp:nvSpPr>
      <dsp:spPr>
        <a:xfrm>
          <a:off x="4692643" y="356050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CF022-372C-428B-9FB2-AA9CA527A00A}">
      <dsp:nvSpPr>
        <dsp:cNvPr id="0" name=""/>
        <dsp:cNvSpPr/>
      </dsp:nvSpPr>
      <dsp:spPr>
        <a:xfrm>
          <a:off x="4816302" y="479709"/>
          <a:ext cx="341534" cy="3415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30958-6752-408E-B5BB-35D3C8F83D48}">
      <dsp:nvSpPr>
        <dsp:cNvPr id="0" name=""/>
        <dsp:cNvSpPr/>
      </dsp:nvSpPr>
      <dsp:spPr>
        <a:xfrm>
          <a:off x="5407679" y="356050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Maintainability/Extensibility.</a:t>
          </a:r>
          <a:endParaRPr lang="en-US" sz="1100" kern="1200"/>
        </a:p>
      </dsp:txBody>
      <dsp:txXfrm>
        <a:off x="5407679" y="356050"/>
        <a:ext cx="1388010" cy="588853"/>
      </dsp:txXfrm>
    </dsp:sp>
    <dsp:sp modelId="{7CB6108C-5ACE-4444-815E-FF72C3CEE622}">
      <dsp:nvSpPr>
        <dsp:cNvPr id="0" name=""/>
        <dsp:cNvSpPr/>
      </dsp:nvSpPr>
      <dsp:spPr>
        <a:xfrm>
          <a:off x="2848" y="1558181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ADBBC-50D4-4851-98FD-6FDE0B99671C}">
      <dsp:nvSpPr>
        <dsp:cNvPr id="0" name=""/>
        <dsp:cNvSpPr/>
      </dsp:nvSpPr>
      <dsp:spPr>
        <a:xfrm>
          <a:off x="126507" y="1681841"/>
          <a:ext cx="341534" cy="3415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0D834-FBB5-4968-B46C-C8B80F056706}">
      <dsp:nvSpPr>
        <dsp:cNvPr id="0" name=""/>
        <dsp:cNvSpPr/>
      </dsp:nvSpPr>
      <dsp:spPr>
        <a:xfrm>
          <a:off x="717884" y="1558181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Modularity.</a:t>
          </a:r>
          <a:endParaRPr lang="en-US" sz="1100" kern="1200"/>
        </a:p>
      </dsp:txBody>
      <dsp:txXfrm>
        <a:off x="717884" y="1558181"/>
        <a:ext cx="1388010" cy="588853"/>
      </dsp:txXfrm>
    </dsp:sp>
    <dsp:sp modelId="{16956762-7022-4325-B62B-AD07BBE55850}">
      <dsp:nvSpPr>
        <dsp:cNvPr id="0" name=""/>
        <dsp:cNvSpPr/>
      </dsp:nvSpPr>
      <dsp:spPr>
        <a:xfrm>
          <a:off x="2347746" y="1558181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98D55-2927-4691-B7B6-B6387F1D7C90}">
      <dsp:nvSpPr>
        <dsp:cNvPr id="0" name=""/>
        <dsp:cNvSpPr/>
      </dsp:nvSpPr>
      <dsp:spPr>
        <a:xfrm>
          <a:off x="2471405" y="1681841"/>
          <a:ext cx="341534" cy="3415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2F655-15AC-4D1D-9735-4EC69F5D53D9}">
      <dsp:nvSpPr>
        <dsp:cNvPr id="0" name=""/>
        <dsp:cNvSpPr/>
      </dsp:nvSpPr>
      <dsp:spPr>
        <a:xfrm>
          <a:off x="3062782" y="1558181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Promotes Team Development.</a:t>
          </a:r>
          <a:endParaRPr lang="en-US" sz="1100" kern="1200"/>
        </a:p>
      </dsp:txBody>
      <dsp:txXfrm>
        <a:off x="3062782" y="1558181"/>
        <a:ext cx="1388010" cy="588853"/>
      </dsp:txXfrm>
    </dsp:sp>
    <dsp:sp modelId="{D31CD63A-2DFC-4129-B56B-675D17295AA4}">
      <dsp:nvSpPr>
        <dsp:cNvPr id="0" name=""/>
        <dsp:cNvSpPr/>
      </dsp:nvSpPr>
      <dsp:spPr>
        <a:xfrm>
          <a:off x="4692643" y="1558181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BAC31-A318-4F66-B1FC-9AB335AEBA74}">
      <dsp:nvSpPr>
        <dsp:cNvPr id="0" name=""/>
        <dsp:cNvSpPr/>
      </dsp:nvSpPr>
      <dsp:spPr>
        <a:xfrm>
          <a:off x="4816302" y="1681841"/>
          <a:ext cx="341534" cy="3415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B40C8-38C8-4219-9678-068CAAD47F6B}">
      <dsp:nvSpPr>
        <dsp:cNvPr id="0" name=""/>
        <dsp:cNvSpPr/>
      </dsp:nvSpPr>
      <dsp:spPr>
        <a:xfrm>
          <a:off x="5407679" y="1558181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Easier Testing.</a:t>
          </a:r>
          <a:endParaRPr lang="en-US" sz="1100" kern="1200"/>
        </a:p>
      </dsp:txBody>
      <dsp:txXfrm>
        <a:off x="5407679" y="1558181"/>
        <a:ext cx="1388010" cy="588853"/>
      </dsp:txXfrm>
    </dsp:sp>
    <dsp:sp modelId="{27C88608-3FD4-4092-AE4E-F96D3E510EC2}">
      <dsp:nvSpPr>
        <dsp:cNvPr id="0" name=""/>
        <dsp:cNvSpPr/>
      </dsp:nvSpPr>
      <dsp:spPr>
        <a:xfrm>
          <a:off x="2848" y="2760313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BFAA-3761-4504-B562-EB41B240401F}">
      <dsp:nvSpPr>
        <dsp:cNvPr id="0" name=""/>
        <dsp:cNvSpPr/>
      </dsp:nvSpPr>
      <dsp:spPr>
        <a:xfrm>
          <a:off x="126507" y="2883972"/>
          <a:ext cx="341534" cy="34153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2D581-15D3-4D24-A552-5A0420F776C5}">
      <dsp:nvSpPr>
        <dsp:cNvPr id="0" name=""/>
        <dsp:cNvSpPr/>
      </dsp:nvSpPr>
      <dsp:spPr>
        <a:xfrm>
          <a:off x="717884" y="2760313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Code Reuse.</a:t>
          </a:r>
          <a:endParaRPr lang="en-US" sz="1100" kern="1200"/>
        </a:p>
      </dsp:txBody>
      <dsp:txXfrm>
        <a:off x="717884" y="2760313"/>
        <a:ext cx="1388010" cy="588853"/>
      </dsp:txXfrm>
    </dsp:sp>
    <dsp:sp modelId="{6A139592-14C9-4A60-A558-DADE03B3DC1E}">
      <dsp:nvSpPr>
        <dsp:cNvPr id="0" name=""/>
        <dsp:cNvSpPr/>
      </dsp:nvSpPr>
      <dsp:spPr>
        <a:xfrm>
          <a:off x="2347746" y="2760313"/>
          <a:ext cx="588853" cy="5888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FDBC-066E-4BC7-88BD-87854963CCD3}">
      <dsp:nvSpPr>
        <dsp:cNvPr id="0" name=""/>
        <dsp:cNvSpPr/>
      </dsp:nvSpPr>
      <dsp:spPr>
        <a:xfrm>
          <a:off x="2471405" y="2883972"/>
          <a:ext cx="341534" cy="34153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2299B-821C-4A63-A742-1B4D39B11E89}">
      <dsp:nvSpPr>
        <dsp:cNvPr id="0" name=""/>
        <dsp:cNvSpPr/>
      </dsp:nvSpPr>
      <dsp:spPr>
        <a:xfrm>
          <a:off x="3062781" y="2760313"/>
          <a:ext cx="1388010" cy="58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Improved Efficiency.</a:t>
          </a:r>
          <a:endParaRPr lang="en-US" sz="1100" kern="1200"/>
        </a:p>
      </dsp:txBody>
      <dsp:txXfrm>
        <a:off x="3062781" y="2760313"/>
        <a:ext cx="1388010" cy="588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A6B11-2CFE-4681-95D7-7C0D3ADDA7AB}">
      <dsp:nvSpPr>
        <dsp:cNvPr id="0" name=""/>
        <dsp:cNvSpPr/>
      </dsp:nvSpPr>
      <dsp:spPr>
        <a:xfrm>
          <a:off x="348623" y="11117"/>
          <a:ext cx="807736" cy="8077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4AB87-F8EA-4243-9DB1-0A6957FF4F1C}">
      <dsp:nvSpPr>
        <dsp:cNvPr id="0" name=""/>
        <dsp:cNvSpPr/>
      </dsp:nvSpPr>
      <dsp:spPr>
        <a:xfrm>
          <a:off x="518247" y="180742"/>
          <a:ext cx="468486" cy="468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4809A-427F-46D2-9B82-FEDB975D7AC7}">
      <dsp:nvSpPr>
        <dsp:cNvPr id="0" name=""/>
        <dsp:cNvSpPr/>
      </dsp:nvSpPr>
      <dsp:spPr>
        <a:xfrm>
          <a:off x="1329445" y="11117"/>
          <a:ext cx="1903949" cy="8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Limited Tasks.</a:t>
          </a:r>
          <a:endParaRPr lang="en-US" sz="2000" kern="1200"/>
        </a:p>
      </dsp:txBody>
      <dsp:txXfrm>
        <a:off x="1329445" y="11117"/>
        <a:ext cx="1903949" cy="807736"/>
      </dsp:txXfrm>
    </dsp:sp>
    <dsp:sp modelId="{8F44BAD0-D7CC-4257-B2BF-4D07D19DA235}">
      <dsp:nvSpPr>
        <dsp:cNvPr id="0" name=""/>
        <dsp:cNvSpPr/>
      </dsp:nvSpPr>
      <dsp:spPr>
        <a:xfrm>
          <a:off x="3565143" y="11117"/>
          <a:ext cx="807736" cy="8077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5C56D-0F62-4F3E-B8E6-622106B282EA}">
      <dsp:nvSpPr>
        <dsp:cNvPr id="0" name=""/>
        <dsp:cNvSpPr/>
      </dsp:nvSpPr>
      <dsp:spPr>
        <a:xfrm>
          <a:off x="3734768" y="180742"/>
          <a:ext cx="468486" cy="468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8478F-0F01-4E6E-9ED9-00371E2889CF}">
      <dsp:nvSpPr>
        <dsp:cNvPr id="0" name=""/>
        <dsp:cNvSpPr/>
      </dsp:nvSpPr>
      <dsp:spPr>
        <a:xfrm>
          <a:off x="4545966" y="11117"/>
          <a:ext cx="1903949" cy="8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Use Heavy System resources.</a:t>
          </a:r>
          <a:endParaRPr lang="en-US" sz="2000" kern="1200"/>
        </a:p>
      </dsp:txBody>
      <dsp:txXfrm>
        <a:off x="4545966" y="11117"/>
        <a:ext cx="1903949" cy="807736"/>
      </dsp:txXfrm>
    </dsp:sp>
    <dsp:sp modelId="{48ECB80B-0087-4555-95B8-526F1BA9825C}">
      <dsp:nvSpPr>
        <dsp:cNvPr id="0" name=""/>
        <dsp:cNvSpPr/>
      </dsp:nvSpPr>
      <dsp:spPr>
        <a:xfrm>
          <a:off x="348623" y="1448740"/>
          <a:ext cx="807736" cy="8077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74F44-1924-4D0F-A41D-6246D48C2174}">
      <dsp:nvSpPr>
        <dsp:cNvPr id="0" name=""/>
        <dsp:cNvSpPr/>
      </dsp:nvSpPr>
      <dsp:spPr>
        <a:xfrm>
          <a:off x="518247" y="1618365"/>
          <a:ext cx="468486" cy="468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F334E-092B-4D0F-B07D-709A50EC5FD6}">
      <dsp:nvSpPr>
        <dsp:cNvPr id="0" name=""/>
        <dsp:cNvSpPr/>
      </dsp:nvSpPr>
      <dsp:spPr>
        <a:xfrm>
          <a:off x="1329445" y="1448740"/>
          <a:ext cx="1903949" cy="8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Complex Algorithms.</a:t>
          </a:r>
          <a:endParaRPr lang="en-US" sz="2000" kern="1200"/>
        </a:p>
      </dsp:txBody>
      <dsp:txXfrm>
        <a:off x="1329445" y="1448740"/>
        <a:ext cx="1903949" cy="807736"/>
      </dsp:txXfrm>
    </dsp:sp>
    <dsp:sp modelId="{49786404-B917-412C-A373-460FEAC6E2AE}">
      <dsp:nvSpPr>
        <dsp:cNvPr id="0" name=""/>
        <dsp:cNvSpPr/>
      </dsp:nvSpPr>
      <dsp:spPr>
        <a:xfrm>
          <a:off x="3565143" y="1448740"/>
          <a:ext cx="807736" cy="8077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3302C-0CF4-4710-90BA-225A2C34DAF3}">
      <dsp:nvSpPr>
        <dsp:cNvPr id="0" name=""/>
        <dsp:cNvSpPr/>
      </dsp:nvSpPr>
      <dsp:spPr>
        <a:xfrm>
          <a:off x="3734768" y="1618365"/>
          <a:ext cx="468486" cy="4684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8F6F7-84FE-423A-9EF3-4A983BB7E110}">
      <dsp:nvSpPr>
        <dsp:cNvPr id="0" name=""/>
        <dsp:cNvSpPr/>
      </dsp:nvSpPr>
      <dsp:spPr>
        <a:xfrm>
          <a:off x="4545966" y="1448740"/>
          <a:ext cx="1903949" cy="8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Device driver and interrupt signals.</a:t>
          </a:r>
          <a:endParaRPr lang="en-US" sz="2000" kern="1200"/>
        </a:p>
      </dsp:txBody>
      <dsp:txXfrm>
        <a:off x="4545966" y="1448740"/>
        <a:ext cx="1903949" cy="807736"/>
      </dsp:txXfrm>
    </dsp:sp>
    <dsp:sp modelId="{E73F8B57-056E-4A49-977C-CCF5B36689D8}">
      <dsp:nvSpPr>
        <dsp:cNvPr id="0" name=""/>
        <dsp:cNvSpPr/>
      </dsp:nvSpPr>
      <dsp:spPr>
        <a:xfrm>
          <a:off x="348623" y="2886363"/>
          <a:ext cx="807736" cy="8077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5657-5870-4DE7-8DCD-A4D2FBC32F98}">
      <dsp:nvSpPr>
        <dsp:cNvPr id="0" name=""/>
        <dsp:cNvSpPr/>
      </dsp:nvSpPr>
      <dsp:spPr>
        <a:xfrm>
          <a:off x="518247" y="3055988"/>
          <a:ext cx="468486" cy="4684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974C8-CD6D-4D01-8DE8-CF0B01EE2205}">
      <dsp:nvSpPr>
        <dsp:cNvPr id="0" name=""/>
        <dsp:cNvSpPr/>
      </dsp:nvSpPr>
      <dsp:spPr>
        <a:xfrm>
          <a:off x="1329445" y="2886363"/>
          <a:ext cx="1903949" cy="8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Thread Priority</a:t>
          </a:r>
          <a:endParaRPr lang="en-US" sz="2000" kern="1200"/>
        </a:p>
      </dsp:txBody>
      <dsp:txXfrm>
        <a:off x="1329445" y="2886363"/>
        <a:ext cx="1903949" cy="80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E60-C720-4310-9CC0-8D3E0625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01E9F-92B6-41BD-83DA-383AA6CE2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E68-B426-42BD-9E34-43385EE9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7B88-E8E8-4432-8325-B0D127E3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02C1-FA74-4E10-B424-7CD0FFF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D7B1-A87D-497B-A704-0142766F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FF4BC-D6CB-490A-A189-627E3F0E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D4DA-5110-4A39-8206-7295E40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B216-61DC-4079-B226-1708DB31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CE75-2B8F-4FBC-9EC9-A72A26CD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31D65-EA39-4D00-B875-CF0E09BF4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9C68-2FE9-4F79-9C74-363C3A5D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C3AD-90E7-4FD6-B5EF-B50D8667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9B70-C54C-4AF2-AA15-95C1383E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A81B-F42E-45DB-A346-7F750A9B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254-8B17-45F4-80CC-7FDBE44F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3D5C-5EF8-4B93-9618-9F8A5867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57EF-A93D-40AA-9E95-72C9A125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D1CC-C1E4-450F-9A9F-A14AE4A3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3F7-9EB2-4FA4-AAAF-82E61428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2FE-8425-420B-AE39-AEF3C25C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9030-CB54-4076-9E18-5977ED3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DB3B-F04A-426A-8192-B73E93D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E452-80AE-41B4-B94C-9BB8457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C71E-0C2D-46FE-A23F-D679EECA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0BEB-2E24-4ECC-9B23-9B88FA4A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4312-1E87-4E0B-BA68-282058DA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3702-1EB7-43B6-AC03-6E345676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56988-CBFE-45FD-AD17-8BB95FBC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0324-80F9-45C8-B8A3-DA9C037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2C0C-FAB3-4CBD-87B2-2988FB62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46A-8BF6-4FF4-913A-A29F679C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170D-51C3-421D-9A92-5D170D18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93140-3A62-4A94-B30C-2ED88C7D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D396C-AA8B-4F44-9736-37E93B12D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1FA4F-842C-45AD-A159-22EE5E1DD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16D30-E39B-4238-970D-FC4CDCDB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6744F-FA56-45E9-AD52-E2877E1B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01786-2B4D-47E7-90F3-7AD6C0A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9DF9-F3BE-45E5-AB6E-24F27B5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DB107-4D6A-4BF9-84B6-E0081F5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138C-63F2-471C-A2DC-BE4D9CE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990C2-95C0-4D7B-B340-F87D4B8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4921-3F2E-4C63-A389-7C864888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DFFB0-8599-483D-BE76-1F3F8DE4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ED9C-56F5-4DA0-8221-3EB053F0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6C6A-896F-4074-AD24-3950DB08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949D-C339-4049-933F-BB00A2E6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ACF26-4E93-4F93-8D62-186C2DDD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26F5-CEC5-4F2B-8EFC-FC8872F1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F5AF5-7BA6-487A-ACF7-22D0164B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4522-BDA1-47C3-B22B-6BDBB92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479-9B94-4E65-B224-B172A3FE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40818-62FA-4A31-9A50-67E36DF9B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47AC-4AE5-4100-BAC0-2B5578AF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027B-9BE0-475C-B8F7-8AA7123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94E66-BE72-4529-98FE-6E0533F8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F434E-EF74-4605-9B44-4849731B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66F3C-BB09-40C0-9FD6-A74450B2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5C0E-B223-473B-9178-1E74E4A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DAA1-6674-4159-815D-871C82E91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E1A2-A540-41AB-BBFF-96666805966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7A9B-0DBF-4127-8B87-6513744AE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B380-3AC3-43E7-B230-0CCD1DCB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8D27-B3F9-4116-84A1-929B7892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kdiss.com/examples/real-time-operating-systems-advantages-disadvantages.php" TargetMode="External"/><Relationship Id="rId2" Type="http://schemas.openxmlformats.org/officeDocument/2006/relationships/hyperlink" Target="https://man7.org/linux/man-pages/man3/pthread_setschedparam.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nx.com/developers/docs/6.3.2/neutrino/lib_ref/p/pthread_attr_getschedparam.html" TargetMode="External"/><Relationship Id="rId5" Type="http://schemas.openxmlformats.org/officeDocument/2006/relationships/hyperlink" Target="https://docs.oracle.com/cd/E19455-01/806-5257/attrib-11564/index.html" TargetMode="External"/><Relationship Id="rId4" Type="http://schemas.openxmlformats.org/officeDocument/2006/relationships/hyperlink" Target="https://en.wikipedia.org/wiki/Real-time_operating_syste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400" y="3668216"/>
            <a:ext cx="784013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7399" y="0"/>
                </a:lnTo>
              </a:path>
            </a:pathLst>
          </a:custGeom>
          <a:ln w="76199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967" y="2612333"/>
            <a:ext cx="4113107" cy="681383"/>
          </a:xfrm>
          <a:prstGeom prst="rect">
            <a:avLst/>
          </a:prstGeom>
        </p:spPr>
        <p:txBody>
          <a:bodyPr vert="horz" wrap="square" lIns="0" tIns="39793" rIns="0" bIns="0" rtlCol="0" anchor="ctr">
            <a:spAutoFit/>
          </a:bodyPr>
          <a:lstStyle/>
          <a:p>
            <a:pPr marL="61805">
              <a:lnSpc>
                <a:spcPct val="100000"/>
              </a:lnSpc>
              <a:spcBef>
                <a:spcPts val="313"/>
              </a:spcBef>
            </a:pP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Program:</a:t>
            </a:r>
            <a:r>
              <a:rPr sz="2000" b="1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ESE</a:t>
            </a:r>
            <a:r>
              <a:rPr sz="2000" b="1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4009</a:t>
            </a:r>
            <a:endParaRPr sz="2000">
              <a:latin typeface="Times New Roman"/>
              <a:cs typeface="Times New Roman"/>
            </a:endParaRPr>
          </a:p>
          <a:p>
            <a:pPr marL="16933">
              <a:lnSpc>
                <a:spcPct val="100000"/>
              </a:lnSpc>
              <a:spcBef>
                <a:spcPts val="180"/>
              </a:spcBef>
            </a:pP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INSTRUC</a:t>
            </a:r>
            <a:r>
              <a:rPr sz="2000" b="1" spc="-47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000" b="1" spc="-47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of.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Mik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Aleshams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165223"/>
            <a:ext cx="3126740" cy="2072384"/>
          </a:xfrm>
          <a:prstGeom prst="rect">
            <a:avLst/>
          </a:prstGeom>
        </p:spPr>
        <p:txBody>
          <a:bodyPr vert="horz" wrap="square" lIns="0" tIns="160867" rIns="0" bIns="0" rtlCol="0">
            <a:spAutoFit/>
          </a:bodyPr>
          <a:lstStyle/>
          <a:p>
            <a:pPr marL="16933">
              <a:spcBef>
                <a:spcPts val="1267"/>
              </a:spcBef>
            </a:pPr>
            <a:r>
              <a:rPr sz="1867" b="1" spc="-13" dirty="0">
                <a:latin typeface="Times New Roman"/>
                <a:cs typeface="Times New Roman"/>
              </a:rPr>
              <a:t>Group</a:t>
            </a:r>
            <a:r>
              <a:rPr sz="1867" b="1" spc="-53" dirty="0">
                <a:latin typeface="Times New Roman"/>
                <a:cs typeface="Times New Roman"/>
              </a:rPr>
              <a:t> </a:t>
            </a:r>
            <a:r>
              <a:rPr sz="1867" b="1" dirty="0">
                <a:latin typeface="Times New Roman"/>
                <a:cs typeface="Times New Roman"/>
              </a:rPr>
              <a:t>6</a:t>
            </a:r>
            <a:endParaRPr sz="1867">
              <a:latin typeface="Times New Roman"/>
              <a:cs typeface="Times New Roman"/>
            </a:endParaRPr>
          </a:p>
          <a:p>
            <a:pPr marL="22013" marR="6773" indent="15240">
              <a:lnSpc>
                <a:spcPct val="142600"/>
              </a:lnSpc>
              <a:spcBef>
                <a:spcPts val="173"/>
              </a:spcBef>
            </a:pPr>
            <a:r>
              <a:rPr sz="1867" b="1" spc="-7" dirty="0">
                <a:latin typeface="Times New Roman"/>
                <a:cs typeface="Times New Roman"/>
              </a:rPr>
              <a:t>Rohan </a:t>
            </a:r>
            <a:r>
              <a:rPr sz="1867" b="1" spc="-47" dirty="0">
                <a:latin typeface="Times New Roman"/>
                <a:cs typeface="Times New Roman"/>
              </a:rPr>
              <a:t>Yadav </a:t>
            </a:r>
            <a:r>
              <a:rPr sz="1867" b="1" spc="-7" dirty="0">
                <a:latin typeface="Times New Roman"/>
                <a:cs typeface="Times New Roman"/>
              </a:rPr>
              <a:t>C0773871 </a:t>
            </a:r>
            <a:r>
              <a:rPr sz="1867" b="1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Shahrukh Padaniya C0769542 </a:t>
            </a:r>
            <a:r>
              <a:rPr sz="1867" b="1" spc="-447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Swapnil Sevak C0777195 </a:t>
            </a:r>
            <a:r>
              <a:rPr sz="1867" b="1" dirty="0">
                <a:latin typeface="Times New Roman"/>
                <a:cs typeface="Times New Roman"/>
              </a:rPr>
              <a:t> </a:t>
            </a:r>
            <a:r>
              <a:rPr sz="1867" b="1" spc="-27" dirty="0">
                <a:latin typeface="Times New Roman"/>
                <a:cs typeface="Times New Roman"/>
              </a:rPr>
              <a:t>Vandana</a:t>
            </a:r>
            <a:r>
              <a:rPr sz="1867" b="1" spc="-13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Ega</a:t>
            </a:r>
            <a:r>
              <a:rPr sz="1867" b="1" spc="-13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C0777215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4738" y="4737231"/>
            <a:ext cx="33688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Times New Roman"/>
                <a:cs typeface="Times New Roman"/>
              </a:rPr>
              <a:t>P</a:t>
            </a:r>
            <a:r>
              <a:rPr sz="1867" b="1" spc="-40" dirty="0">
                <a:latin typeface="Times New Roman"/>
                <a:cs typeface="Times New Roman"/>
              </a:rPr>
              <a:t>r</a:t>
            </a:r>
            <a:r>
              <a:rPr sz="1867" b="1" spc="-7" dirty="0">
                <a:latin typeface="Times New Roman"/>
                <a:cs typeface="Times New Roman"/>
              </a:rPr>
              <a:t>esente</a:t>
            </a:r>
            <a:r>
              <a:rPr sz="1867" b="1" dirty="0">
                <a:latin typeface="Times New Roman"/>
                <a:cs typeface="Times New Roman"/>
              </a:rPr>
              <a:t>d</a:t>
            </a:r>
            <a:r>
              <a:rPr sz="1867" b="1" spc="-7" dirty="0">
                <a:latin typeface="Times New Roman"/>
                <a:cs typeface="Times New Roman"/>
              </a:rPr>
              <a:t> by</a:t>
            </a:r>
            <a:r>
              <a:rPr sz="1867" b="1" dirty="0">
                <a:latin typeface="Times New Roman"/>
                <a:cs typeface="Times New Roman"/>
              </a:rPr>
              <a:t>:</a:t>
            </a:r>
            <a:r>
              <a:rPr sz="1867" b="1" spc="-40" dirty="0">
                <a:latin typeface="Times New Roman"/>
                <a:cs typeface="Times New Roman"/>
              </a:rPr>
              <a:t> </a:t>
            </a:r>
            <a:r>
              <a:rPr lang="en-US" sz="1867" b="1" spc="-240" dirty="0">
                <a:latin typeface="Times New Roman"/>
                <a:cs typeface="Times New Roman"/>
              </a:rPr>
              <a:t>SWAPNIL  SEVAK</a:t>
            </a:r>
            <a:endParaRPr sz="1867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1" y="1270187"/>
            <a:ext cx="3249167" cy="1141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6467E-D37E-4B28-B63E-A47B6026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566E-D2D9-452E-A8C5-D6F83F1D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/>
              <a:t>The </a:t>
            </a:r>
            <a:r>
              <a:rPr lang="en-US" sz="2000" err="1"/>
              <a:t>pthread</a:t>
            </a:r>
            <a:r>
              <a:rPr lang="en-US" sz="2000"/>
              <a:t> </a:t>
            </a:r>
            <a:r>
              <a:rPr lang="en-US" sz="2000" err="1"/>
              <a:t>getschedparam</a:t>
            </a:r>
            <a:r>
              <a:rPr lang="en-US" sz="2000"/>
              <a:t>() method retrieves the thread's scheduling policy and parameters, which are stored in the policy and param buffers, respectively. </a:t>
            </a:r>
          </a:p>
          <a:p>
            <a:r>
              <a:rPr lang="en-US" sz="2000"/>
              <a:t>The priority value returned is the one set by the thread's most recent </a:t>
            </a:r>
            <a:r>
              <a:rPr lang="en-US" sz="2000" err="1"/>
              <a:t>pthread</a:t>
            </a:r>
            <a:r>
              <a:rPr lang="en-US" sz="2000"/>
              <a:t> </a:t>
            </a:r>
            <a:r>
              <a:rPr lang="en-US" sz="2000" err="1"/>
              <a:t>setschedparam</a:t>
            </a:r>
            <a:r>
              <a:rPr lang="en-US" sz="2000"/>
              <a:t>(), </a:t>
            </a:r>
            <a:r>
              <a:rPr lang="en-US" sz="2000" err="1"/>
              <a:t>pthread</a:t>
            </a:r>
            <a:r>
              <a:rPr lang="en-US" sz="2000"/>
              <a:t> </a:t>
            </a:r>
            <a:r>
              <a:rPr lang="en-US" sz="2000" err="1"/>
              <a:t>setschedprio</a:t>
            </a:r>
            <a:r>
              <a:rPr lang="en-US" sz="2000"/>
              <a:t>(3), or </a:t>
            </a:r>
            <a:r>
              <a:rPr lang="en-US" sz="2000" err="1"/>
              <a:t>pthread</a:t>
            </a:r>
            <a:r>
              <a:rPr lang="en-US" sz="2000"/>
              <a:t> create(3) function.</a:t>
            </a:r>
          </a:p>
          <a:p>
            <a:r>
              <a:rPr lang="en-US" sz="2000"/>
              <a:t>Calls to any priority inheritance or priority ceiling methods (for example, </a:t>
            </a:r>
            <a:r>
              <a:rPr lang="en-US" sz="2000" err="1"/>
              <a:t>pthread</a:t>
            </a:r>
            <a:r>
              <a:rPr lang="en-US" sz="2000"/>
              <a:t> </a:t>
            </a:r>
            <a:r>
              <a:rPr lang="en-US" sz="2000" err="1"/>
              <a:t>mutexattr</a:t>
            </a:r>
            <a:r>
              <a:rPr lang="en-US" sz="2000"/>
              <a:t> </a:t>
            </a:r>
            <a:r>
              <a:rPr lang="en-US" sz="2000" err="1"/>
              <a:t>setprioceiling</a:t>
            </a:r>
            <a:r>
              <a:rPr lang="en-US" sz="2000"/>
              <a:t>(3) and </a:t>
            </a:r>
            <a:r>
              <a:rPr lang="en-US" sz="2000" err="1"/>
              <a:t>pthread</a:t>
            </a:r>
            <a:r>
              <a:rPr lang="en-US" sz="2000"/>
              <a:t> </a:t>
            </a:r>
            <a:r>
              <a:rPr lang="en-US" sz="2000" err="1"/>
              <a:t>mutexattr</a:t>
            </a:r>
            <a:r>
              <a:rPr lang="en-US" sz="2000"/>
              <a:t> </a:t>
            </a:r>
            <a:r>
              <a:rPr lang="en-US" sz="2000" err="1"/>
              <a:t>setprotocol</a:t>
            </a:r>
            <a:r>
              <a:rPr lang="en-US" sz="2000"/>
              <a:t>(3)) will not affect the returned priority.</a:t>
            </a:r>
          </a:p>
        </p:txBody>
      </p:sp>
    </p:spTree>
    <p:extLst>
      <p:ext uri="{BB962C8B-B14F-4D97-AF65-F5344CB8AC3E}">
        <p14:creationId xmlns:p14="http://schemas.microsoft.com/office/powerpoint/2010/main" val="213014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3313F-F324-469B-9B3D-7572921A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Return Value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3B2B-B6A4-4272-AC09-796CE7AD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These routines return 0 on success and a nonzero error number on failure.</a:t>
            </a:r>
          </a:p>
          <a:p>
            <a:r>
              <a:rPr lang="en-US" dirty="0"/>
              <a:t> The scheduling policy and parameters of the thread are not altered if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setschedparam</a:t>
            </a:r>
            <a:r>
              <a:rPr lang="en-US" dirty="0"/>
              <a:t>() fails.</a:t>
            </a:r>
          </a:p>
        </p:txBody>
      </p:sp>
    </p:spTree>
    <p:extLst>
      <p:ext uri="{BB962C8B-B14F-4D97-AF65-F5344CB8AC3E}">
        <p14:creationId xmlns:p14="http://schemas.microsoft.com/office/powerpoint/2010/main" val="37044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EAC1A-155B-4CBE-9D98-A34F296F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Possible Errors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209A-8601-4D08-B6DB-9CAB55A4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The following mistake can occur in both of these functions:</a:t>
            </a:r>
          </a:p>
          <a:p>
            <a:pPr marL="0" indent="0">
              <a:buNone/>
            </a:pPr>
            <a:r>
              <a:rPr lang="en-US" sz="2600"/>
              <a:t> ESRCH There was no thread with the ID thread.</a:t>
            </a:r>
          </a:p>
          <a:p>
            <a:r>
              <a:rPr lang="en-US" sz="2600"/>
              <a:t>The following problems can cause </a:t>
            </a:r>
            <a:r>
              <a:rPr lang="en-US" sz="2600" err="1"/>
              <a:t>pthread</a:t>
            </a:r>
            <a:r>
              <a:rPr lang="en-US" sz="2600"/>
              <a:t> </a:t>
            </a:r>
            <a:r>
              <a:rPr lang="en-US" sz="2600" err="1"/>
              <a:t>setschedparam</a:t>
            </a:r>
            <a:r>
              <a:rPr lang="en-US" sz="2600"/>
              <a:t>() to fail:</a:t>
            </a:r>
          </a:p>
          <a:p>
            <a:pPr marL="0" indent="0">
              <a:buNone/>
            </a:pPr>
            <a:r>
              <a:rPr lang="en-US" sz="2600"/>
              <a:t> EINVAL policy isn't </a:t>
            </a:r>
            <a:r>
              <a:rPr lang="en-US" sz="2600" err="1"/>
              <a:t>recognised</a:t>
            </a:r>
            <a:r>
              <a:rPr lang="en-US" sz="2600"/>
              <a:t>, or param isn't relevant to the policy.</a:t>
            </a:r>
          </a:p>
          <a:p>
            <a:pPr marL="0" indent="0">
              <a:buNone/>
            </a:pPr>
            <a:r>
              <a:rPr lang="en-US" sz="2600"/>
              <a:t> EPERM The caller lacks the necessary permissions to change the given scheduling policy and </a:t>
            </a:r>
            <a:r>
              <a:rPr lang="en-US" sz="2600" err="1"/>
              <a:t>parameters.For</a:t>
            </a:r>
            <a:r>
              <a:rPr lang="en-US" sz="2600"/>
              <a:t> </a:t>
            </a:r>
            <a:r>
              <a:rPr lang="en-US" sz="2600" err="1"/>
              <a:t>pthread</a:t>
            </a:r>
            <a:r>
              <a:rPr lang="en-US" sz="2600"/>
              <a:t> </a:t>
            </a:r>
            <a:r>
              <a:rPr lang="en-US" sz="2600" err="1"/>
              <a:t>setschedparam</a:t>
            </a:r>
            <a:r>
              <a:rPr lang="en-US" sz="2600"/>
              <a:t>,</a:t>
            </a:r>
          </a:p>
          <a:p>
            <a:pPr marL="0" indent="0">
              <a:buNone/>
            </a:pPr>
            <a:r>
              <a:rPr lang="en-US" sz="2600"/>
              <a:t> POSIX.1 additionally lists an ENOTSUP ("effort was made to set the policy or scheduling parameters to an invalid value") issue ().</a:t>
            </a:r>
          </a:p>
        </p:txBody>
      </p:sp>
    </p:spTree>
    <p:extLst>
      <p:ext uri="{BB962C8B-B14F-4D97-AF65-F5344CB8AC3E}">
        <p14:creationId xmlns:p14="http://schemas.microsoft.com/office/powerpoint/2010/main" val="120459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94571-439A-4482-8FB0-B093B420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2947-680C-4EF8-AB6A-C455211F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/>
              <a:t>The </a:t>
            </a:r>
            <a:r>
              <a:rPr lang="en-US" sz="2400" err="1"/>
              <a:t>programme</a:t>
            </a:r>
            <a:r>
              <a:rPr lang="en-US" sz="2400"/>
              <a:t> below shows how to use </a:t>
            </a:r>
            <a:r>
              <a:rPr lang="en-US" sz="2400" err="1"/>
              <a:t>pthread</a:t>
            </a:r>
            <a:r>
              <a:rPr lang="en-US" sz="2400"/>
              <a:t> </a:t>
            </a:r>
            <a:r>
              <a:rPr lang="en-US" sz="2400" err="1"/>
              <a:t>setschedparam</a:t>
            </a:r>
            <a:r>
              <a:rPr lang="en-US" sz="2400"/>
              <a:t>() and </a:t>
            </a:r>
            <a:r>
              <a:rPr lang="en-US" sz="2400" err="1"/>
              <a:t>pthread</a:t>
            </a:r>
            <a:r>
              <a:rPr lang="en-US" sz="2400"/>
              <a:t> </a:t>
            </a:r>
            <a:r>
              <a:rPr lang="en-US" sz="2400" err="1"/>
              <a:t>getschedparam</a:t>
            </a:r>
            <a:r>
              <a:rPr lang="en-US" sz="2400"/>
              <a:t>(), as well as a number of other </a:t>
            </a:r>
            <a:r>
              <a:rPr lang="en-US" sz="2400" err="1"/>
              <a:t>pthreads</a:t>
            </a:r>
            <a:r>
              <a:rPr lang="en-US" sz="2400"/>
              <a:t> methods related to scheduling. </a:t>
            </a:r>
          </a:p>
          <a:p>
            <a:r>
              <a:rPr lang="en-US" sz="2400"/>
              <a:t>The main thread sets its scheduling policy to SCHED FIFO with a priority of 10, and creates a thread attributes object with a scheduling policy attribute of SCHED RR and a scheduling priority value of 20 in the subsequent run.</a:t>
            </a:r>
          </a:p>
          <a:p>
            <a:r>
              <a:rPr lang="en-US" sz="2400"/>
              <a:t> The </a:t>
            </a:r>
            <a:r>
              <a:rPr lang="en-US" sz="2400" err="1"/>
              <a:t>programme</a:t>
            </a:r>
            <a:r>
              <a:rPr lang="en-US" sz="2400"/>
              <a:t> then sets the inherit scheduler attribute of the thread attributes object to PTHREAD EXPLICIT SCHED (using </a:t>
            </a:r>
            <a:r>
              <a:rPr lang="en-US" sz="2400" err="1"/>
              <a:t>pthread</a:t>
            </a:r>
            <a:r>
              <a:rPr lang="en-US" sz="2400"/>
              <a:t> </a:t>
            </a:r>
            <a:r>
              <a:rPr lang="en-US" sz="2400" err="1"/>
              <a:t>attr</a:t>
            </a:r>
            <a:r>
              <a:rPr lang="en-US" sz="2400"/>
              <a:t> </a:t>
            </a:r>
            <a:r>
              <a:rPr lang="en-US" sz="2400" err="1"/>
              <a:t>setinheritsched</a:t>
            </a:r>
            <a:r>
              <a:rPr lang="en-US" sz="2400"/>
              <a:t>(3)), indicating that threads created with this attributes object should use the thread attributes object's scheduling attributes.</a:t>
            </a:r>
          </a:p>
        </p:txBody>
      </p:sp>
    </p:spTree>
    <p:extLst>
      <p:ext uri="{BB962C8B-B14F-4D97-AF65-F5344CB8AC3E}">
        <p14:creationId xmlns:p14="http://schemas.microsoft.com/office/powerpoint/2010/main" val="301272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64A6-06BA-46A5-AEF5-0C6D257C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CF6D-96C2-4014-A1A1-73EB8BC8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#include&lt;fcntl.h&gt;</a:t>
            </a:r>
          </a:p>
          <a:p>
            <a:pPr marL="0" indent="0">
              <a:buNone/>
            </a:pPr>
            <a:r>
              <a:rPr lang="en-US" dirty="0"/>
              <a:t>#include&lt;unistd.h&gt;</a:t>
            </a:r>
          </a:p>
          <a:p>
            <a:pPr marL="0" indent="0">
              <a:buNone/>
            </a:pPr>
            <a:r>
              <a:rPr lang="en-US" dirty="0"/>
              <a:t>#include&lt;termios.h&gt; // using the </a:t>
            </a:r>
            <a:r>
              <a:rPr lang="en-US" dirty="0" err="1"/>
              <a:t>termios.h</a:t>
            </a:r>
            <a:r>
              <a:rPr lang="en-US" dirty="0"/>
              <a:t> library</a:t>
            </a:r>
          </a:p>
          <a:p>
            <a:pPr marL="0" indent="0">
              <a:buNone/>
            </a:pPr>
            <a:r>
              <a:rPr lang="en-US" dirty="0"/>
              <a:t>#include&lt;string&gt;</a:t>
            </a:r>
          </a:p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wiringPi.h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953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5D83-61CB-4B79-A1FD-5B22C033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798B-C253-4A1C-AE1D-73C431FB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NUM_THREADS 2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/* create thread argument struct for </a:t>
            </a:r>
            <a:r>
              <a:rPr lang="en-US" dirty="0" err="1"/>
              <a:t>thr_func</a:t>
            </a:r>
            <a:r>
              <a:rPr lang="en-US" dirty="0"/>
              <a:t>() */</a:t>
            </a:r>
          </a:p>
          <a:p>
            <a:pPr marL="0" indent="0">
              <a:buNone/>
            </a:pPr>
            <a:r>
              <a:rPr lang="en-US" dirty="0"/>
              <a:t>typedef struct _</a:t>
            </a:r>
            <a:r>
              <a:rPr lang="en-US" dirty="0" err="1"/>
              <a:t>thread_data_t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double stuff;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thread_data_t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971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99DE-150F-46E6-A282-07A0B28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EDF5-316C-4F54-9624-722FE960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thread function */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thr_func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if(</a:t>
            </a:r>
            <a:r>
              <a:rPr lang="en-US" dirty="0" err="1"/>
              <a:t>wiringPiSetup</a:t>
            </a:r>
            <a:r>
              <a:rPr lang="en-US" dirty="0"/>
              <a:t>() == -1){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("setup </a:t>
            </a:r>
            <a:r>
              <a:rPr lang="en-US" dirty="0" err="1"/>
              <a:t>wiringPi</a:t>
            </a:r>
            <a:r>
              <a:rPr lang="en-US" dirty="0"/>
              <a:t> failed !");</a:t>
            </a:r>
          </a:p>
          <a:p>
            <a:pPr marL="0" indent="0">
              <a:buNone/>
            </a:pPr>
            <a:r>
              <a:rPr lang="en-US" dirty="0"/>
              <a:t>		exit(1);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pinMode</a:t>
            </a:r>
            <a:r>
              <a:rPr lang="en-US" dirty="0"/>
              <a:t>( 29, OUTPUT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( 29, HIGH );</a:t>
            </a:r>
          </a:p>
          <a:p>
            <a:pPr marL="0" indent="0">
              <a:buNone/>
            </a:pPr>
            <a:r>
              <a:rPr lang="en-US" dirty="0"/>
              <a:t>	sleep(1);</a:t>
            </a:r>
          </a:p>
          <a:p>
            <a:pPr marL="0" indent="0">
              <a:buNone/>
            </a:pPr>
            <a:r>
              <a:rPr lang="en-US" dirty="0"/>
              <a:t>	 unsigned char </a:t>
            </a:r>
            <a:r>
              <a:rPr lang="en-US" dirty="0" err="1"/>
              <a:t>hr</a:t>
            </a:r>
            <a:r>
              <a:rPr lang="en-US" dirty="0"/>
              <a:t>[100];</a:t>
            </a:r>
          </a:p>
          <a:p>
            <a:pPr marL="0" indent="0">
              <a:buNone/>
            </a:pPr>
            <a:r>
              <a:rPr lang="en-US" dirty="0"/>
              <a:t>	int file, count;</a:t>
            </a:r>
          </a:p>
        </p:txBody>
      </p:sp>
    </p:spTree>
    <p:extLst>
      <p:ext uri="{BB962C8B-B14F-4D97-AF65-F5344CB8AC3E}">
        <p14:creationId xmlns:p14="http://schemas.microsoft.com/office/powerpoint/2010/main" val="30033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1AD-8BF8-4233-ACE4-689750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C32F-B499-49E9-9B94-C94CB5E3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((file = open("/dev/ttyAMA0", O_RDWR | O_NOCTTY | O_NDELAY))&lt;0) {</a:t>
            </a:r>
          </a:p>
          <a:p>
            <a:pPr marL="0" indent="0">
              <a:buNone/>
            </a:pPr>
            <a:r>
              <a:rPr lang="en-US" dirty="0" err="1"/>
              <a:t>perror</a:t>
            </a:r>
            <a:r>
              <a:rPr lang="en-US" dirty="0"/>
              <a:t>("UART: Failed to open the file.\n");</a:t>
            </a:r>
          </a:p>
          <a:p>
            <a:pPr marL="0" indent="0">
              <a:buNone/>
            </a:pP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3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CF2-9D19-46B5-BAD1-E2E59CD9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D3FE-2888-4E99-A692-76020E98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termios</a:t>
            </a:r>
            <a:r>
              <a:rPr lang="en-US" dirty="0"/>
              <a:t> options; // the </a:t>
            </a:r>
            <a:r>
              <a:rPr lang="en-US" dirty="0" err="1"/>
              <a:t>termios</a:t>
            </a:r>
            <a:r>
              <a:rPr lang="en-US" dirty="0"/>
              <a:t> structure is vital</a:t>
            </a:r>
          </a:p>
          <a:p>
            <a:pPr marL="0" indent="0">
              <a:buNone/>
            </a:pPr>
            <a:r>
              <a:rPr lang="en-US" dirty="0" err="1"/>
              <a:t>tcgetattr</a:t>
            </a:r>
            <a:r>
              <a:rPr lang="en-US" dirty="0"/>
              <a:t>(file, &amp;options); // sets the parameters for the file</a:t>
            </a:r>
          </a:p>
          <a:p>
            <a:pPr marL="0" indent="0">
              <a:buNone/>
            </a:pPr>
            <a:r>
              <a:rPr lang="en-US" dirty="0"/>
              <a:t>// Set up the communications options:</a:t>
            </a:r>
          </a:p>
          <a:p>
            <a:pPr marL="0" indent="0">
              <a:buNone/>
            </a:pPr>
            <a:r>
              <a:rPr lang="en-US" dirty="0"/>
              <a:t>// 115200 baud, 8-bit, enable receiver, no modem control lines</a:t>
            </a:r>
          </a:p>
          <a:p>
            <a:pPr marL="0" indent="0">
              <a:buNone/>
            </a:pPr>
            <a:r>
              <a:rPr lang="en-US" dirty="0" err="1"/>
              <a:t>options.c_cflag</a:t>
            </a:r>
            <a:r>
              <a:rPr lang="en-US" dirty="0"/>
              <a:t> = B115200 | CS8 | CREAD | CLOCAL;</a:t>
            </a:r>
          </a:p>
          <a:p>
            <a:pPr marL="0" indent="0">
              <a:buNone/>
            </a:pPr>
            <a:r>
              <a:rPr lang="en-US" dirty="0" err="1"/>
              <a:t>options.c_iflag</a:t>
            </a:r>
            <a:r>
              <a:rPr lang="en-US" dirty="0"/>
              <a:t> = IGNPAR | ICRNL; // ignore parity errors</a:t>
            </a:r>
          </a:p>
          <a:p>
            <a:pPr marL="0" indent="0">
              <a:buNone/>
            </a:pPr>
            <a:r>
              <a:rPr lang="en-US" dirty="0" err="1"/>
              <a:t>tcflush</a:t>
            </a:r>
            <a:r>
              <a:rPr lang="en-US" dirty="0"/>
              <a:t>(file, TCIFLUSH); // discard file information</a:t>
            </a:r>
          </a:p>
          <a:p>
            <a:pPr marL="0" indent="0">
              <a:buNone/>
            </a:pPr>
            <a:r>
              <a:rPr lang="en-US" dirty="0" err="1"/>
              <a:t>tcsetattr</a:t>
            </a:r>
            <a:r>
              <a:rPr lang="en-US" dirty="0"/>
              <a:t>(file, TCSANOW, &amp;options); // changes occur </a:t>
            </a:r>
            <a:r>
              <a:rPr lang="en-US" dirty="0" err="1"/>
              <a:t>immmediately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//unsigned char transmit[20] = "Hello Raspberry Pi!"; // send string</a:t>
            </a:r>
          </a:p>
          <a:p>
            <a:pPr marL="0" indent="0">
              <a:buNone/>
            </a:pPr>
            <a:r>
              <a:rPr lang="en-US" dirty="0"/>
              <a:t>//if ((count = write(file, &amp;transmit, 20))&lt;0){ // transmit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perror</a:t>
            </a:r>
            <a:r>
              <a:rPr lang="en-US" dirty="0"/>
              <a:t>("Failed to write to the output\n");</a:t>
            </a:r>
          </a:p>
          <a:p>
            <a:pPr marL="0" indent="0">
              <a:buNone/>
            </a:pPr>
            <a:r>
              <a:rPr lang="en-US" dirty="0"/>
              <a:t>//return -1;</a:t>
            </a:r>
          </a:p>
          <a:p>
            <a:pPr marL="0" indent="0">
              <a:buNone/>
            </a:pPr>
            <a:r>
              <a:rPr lang="en-US" dirty="0"/>
              <a:t>//}</a:t>
            </a:r>
          </a:p>
        </p:txBody>
      </p:sp>
    </p:spTree>
    <p:extLst>
      <p:ext uri="{BB962C8B-B14F-4D97-AF65-F5344CB8AC3E}">
        <p14:creationId xmlns:p14="http://schemas.microsoft.com/office/powerpoint/2010/main" val="367347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4281-F773-4097-B365-B47F3426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789E-A047-4BA0-83F2-52C2308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sleep(29); // give the Arduino a chance to respond</a:t>
            </a:r>
          </a:p>
          <a:p>
            <a:pPr marL="0" indent="0">
              <a:buNone/>
            </a:pPr>
            <a:r>
              <a:rPr lang="en-US" dirty="0"/>
              <a:t>unsigned char receive[100]; // declare a buffer for receiving data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("&lt;div&gt;&lt;h3&gt;Give 30s to respond:/ Thank you for your </a:t>
            </a:r>
            <a:r>
              <a:rPr lang="en-US" dirty="0" err="1"/>
              <a:t>paitence</a:t>
            </a:r>
            <a:r>
              <a:rPr lang="en-US" dirty="0"/>
              <a:t>&lt;/div&gt;&lt;/h3&gt;\n");</a:t>
            </a:r>
          </a:p>
          <a:p>
            <a:pPr marL="0" indent="0">
              <a:buNone/>
            </a:pPr>
            <a:r>
              <a:rPr lang="en-US" dirty="0"/>
              <a:t>if ((count = read(file, (void*)receive, 100))&lt;0){ //receive data</a:t>
            </a:r>
          </a:p>
          <a:p>
            <a:pPr marL="0" indent="0">
              <a:buNone/>
            </a:pPr>
            <a:r>
              <a:rPr lang="en-US" dirty="0" err="1"/>
              <a:t>perror</a:t>
            </a:r>
            <a:r>
              <a:rPr lang="en-US" dirty="0"/>
              <a:t>("Failed to read from the input\n");</a:t>
            </a:r>
          </a:p>
          <a:p>
            <a:pPr marL="0" indent="0">
              <a:buNone/>
            </a:pP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70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11240" cy="6858000"/>
          </a:xfrm>
          <a:custGeom>
            <a:avLst/>
            <a:gdLst/>
            <a:ahLst/>
            <a:cxnLst/>
            <a:rect l="l" t="t" r="r" b="b"/>
            <a:pathLst>
              <a:path w="4583430" h="5143500">
                <a:moveTo>
                  <a:pt x="4583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83399" y="0"/>
                </a:lnTo>
                <a:lnTo>
                  <a:pt x="45833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23" y="1918740"/>
            <a:ext cx="4090247" cy="2971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086" marR="6773" algn="ctr">
              <a:lnSpc>
                <a:spcPct val="100000"/>
              </a:lnSpc>
              <a:spcBef>
                <a:spcPts val="133"/>
              </a:spcBef>
            </a:pPr>
            <a:r>
              <a:rPr sz="4800" spc="220" dirty="0">
                <a:solidFill>
                  <a:srgbClr val="FFFFFF"/>
                </a:solidFill>
              </a:rPr>
              <a:t>Project</a:t>
            </a:r>
            <a:r>
              <a:rPr sz="4800" spc="-253" dirty="0">
                <a:solidFill>
                  <a:srgbClr val="FFFFFF"/>
                </a:solidFill>
              </a:rPr>
              <a:t> </a:t>
            </a:r>
            <a:r>
              <a:rPr sz="4800" spc="-1013" dirty="0">
                <a:solidFill>
                  <a:srgbClr val="FFFFFF"/>
                </a:solidFill>
              </a:rPr>
              <a:t>:</a:t>
            </a:r>
            <a:r>
              <a:rPr sz="4800" spc="-253" dirty="0">
                <a:solidFill>
                  <a:srgbClr val="FFFFFF"/>
                </a:solidFill>
              </a:rPr>
              <a:t> </a:t>
            </a:r>
            <a:r>
              <a:rPr sz="4800" spc="113" dirty="0">
                <a:solidFill>
                  <a:srgbClr val="FFFFFF"/>
                </a:solidFill>
              </a:rPr>
              <a:t>Iot  </a:t>
            </a:r>
            <a:r>
              <a:rPr sz="4800" spc="80" dirty="0">
                <a:solidFill>
                  <a:srgbClr val="FFFFFF"/>
                </a:solidFill>
              </a:rPr>
              <a:t>based</a:t>
            </a:r>
            <a:r>
              <a:rPr sz="4800" spc="-353" dirty="0">
                <a:solidFill>
                  <a:srgbClr val="FFFFFF"/>
                </a:solidFill>
              </a:rPr>
              <a:t> </a:t>
            </a:r>
            <a:r>
              <a:rPr sz="4800" spc="207" dirty="0">
                <a:solidFill>
                  <a:srgbClr val="FFFFFF"/>
                </a:solidFill>
              </a:rPr>
              <a:t>cradle </a:t>
            </a:r>
            <a:r>
              <a:rPr sz="4800" spc="-1667" dirty="0">
                <a:solidFill>
                  <a:srgbClr val="FFFFFF"/>
                </a:solidFill>
              </a:rPr>
              <a:t> </a:t>
            </a:r>
            <a:r>
              <a:rPr sz="4800" spc="207" dirty="0">
                <a:solidFill>
                  <a:srgbClr val="FFFFFF"/>
                </a:solidFill>
              </a:rPr>
              <a:t>using </a:t>
            </a:r>
            <a:r>
              <a:rPr sz="4800" spc="13" dirty="0">
                <a:solidFill>
                  <a:srgbClr val="FFFFFF"/>
                </a:solidFill>
              </a:rPr>
              <a:t>SIDS 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spc="280" dirty="0">
                <a:solidFill>
                  <a:srgbClr val="FFFFFF"/>
                </a:solidFill>
              </a:rPr>
              <a:t>monitor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667" y="1299666"/>
            <a:ext cx="5216199" cy="4552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A291-ACA6-41D1-8A34-35F8E702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1743-E4EB-4398-B0E9-26EC05AE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else if (count==0) </a:t>
            </a:r>
            <a:r>
              <a:rPr lang="en-US" dirty="0" err="1"/>
              <a:t>printf</a:t>
            </a:r>
            <a:r>
              <a:rPr lang="en-US" dirty="0"/>
              <a:t>("There was no data available to read!\n");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printf</a:t>
            </a:r>
            <a:r>
              <a:rPr lang="en-US" dirty="0"/>
              <a:t>("&lt;div&gt;&lt;h3&gt;The following was read in [%d]: %s&lt;/div&gt;&lt;/h3&gt;&lt;/para&gt;&lt;/html&gt;\n",</a:t>
            </a:r>
            <a:r>
              <a:rPr lang="en-US" dirty="0" err="1"/>
              <a:t>count,receive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close(file);</a:t>
            </a:r>
          </a:p>
          <a:p>
            <a:pPr marL="0" indent="0">
              <a:buNone/>
            </a:pPr>
            <a:r>
              <a:rPr lang="en-US" dirty="0"/>
              <a:t>//unsigned char </a:t>
            </a:r>
            <a:r>
              <a:rPr lang="en-US" dirty="0" err="1"/>
              <a:t>hr</a:t>
            </a:r>
            <a:r>
              <a:rPr lang="en-US" dirty="0"/>
              <a:t> = receive[2-4];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printf</a:t>
            </a:r>
            <a:r>
              <a:rPr lang="en-US" dirty="0"/>
              <a:t>("&lt;div&gt;&lt;h3&gt;Heartrate : %s&lt;/div&gt;&lt;/h3&gt;\n",</a:t>
            </a:r>
            <a:r>
              <a:rPr lang="en-US" dirty="0" err="1"/>
              <a:t>hr</a:t>
            </a:r>
            <a:r>
              <a:rPr lang="en-US" dirty="0"/>
              <a:t>[2-4]);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printf</a:t>
            </a:r>
            <a:r>
              <a:rPr lang="en-US" dirty="0"/>
              <a:t>("%s",</a:t>
            </a:r>
            <a:r>
              <a:rPr lang="en-US" dirty="0" err="1"/>
              <a:t>hr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( 29, LOW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7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C6C3-57B6-4FC1-B285-D68646B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881B-E945-4D7B-8E9E-AA5DC5E0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int policy = SCHED_FIFO;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pthread_attr_t</a:t>
            </a:r>
            <a:r>
              <a:rPr lang="en-US" dirty="0"/>
              <a:t> </a:t>
            </a:r>
            <a:r>
              <a:rPr lang="en-US" dirty="0" err="1"/>
              <a:t>tattr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int ret;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newprio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struct </a:t>
            </a:r>
            <a:r>
              <a:rPr lang="en-US" dirty="0" err="1"/>
              <a:t>sched_param</a:t>
            </a:r>
            <a:r>
              <a:rPr lang="en-US" dirty="0"/>
              <a:t> param;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pthread_attr_init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1 failed \n 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426589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CF7D-309C-4AD3-8F80-3AA2397D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7CE8-BF7C-4258-807A-9EDD69C9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ret = </a:t>
            </a:r>
            <a:r>
              <a:rPr lang="en-US" dirty="0" err="1"/>
              <a:t>pthread_attr_getschedparam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3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param.sched_priority</a:t>
            </a:r>
            <a:r>
              <a:rPr lang="en-US" dirty="0"/>
              <a:t> = </a:t>
            </a:r>
            <a:r>
              <a:rPr lang="en-US" dirty="0" err="1"/>
              <a:t>newprio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pthread_attr_setschedpolicy</a:t>
            </a:r>
            <a:r>
              <a:rPr lang="en-US" dirty="0"/>
              <a:t>(&amp;</a:t>
            </a:r>
            <a:r>
              <a:rPr lang="en-US" dirty="0" err="1"/>
              <a:t>tattr</a:t>
            </a:r>
            <a:r>
              <a:rPr lang="en-US" dirty="0"/>
              <a:t>, policy);</a:t>
            </a:r>
          </a:p>
          <a:p>
            <a:pPr marL="0" indent="0">
              <a:buNone/>
            </a:pPr>
            <a:r>
              <a:rPr lang="en-US" dirty="0"/>
              <a:t>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5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90246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6B16-C2D3-4FCA-ACCD-366BEF3F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64CD-A3D7-4BC1-BF36-A4830E3B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ret = </a:t>
            </a:r>
            <a:r>
              <a:rPr lang="en-US" dirty="0" err="1"/>
              <a:t>pthread_attr_setschedparam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7 failed  \n");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create a </a:t>
            </a:r>
            <a:r>
              <a:rPr lang="en-US" dirty="0" err="1"/>
              <a:t>thread_data_t</a:t>
            </a:r>
            <a:r>
              <a:rPr lang="en-US" dirty="0"/>
              <a:t> argument array */</a:t>
            </a:r>
          </a:p>
          <a:p>
            <a:pPr marL="0" indent="0">
              <a:buNone/>
            </a:pPr>
            <a:r>
              <a:rPr lang="en-US" dirty="0"/>
              <a:t>  while (1) {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/* create threads */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if ((ret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tid</a:t>
            </a:r>
            <a:r>
              <a:rPr lang="en-US" dirty="0"/>
              <a:t>, &amp;</a:t>
            </a:r>
            <a:r>
              <a:rPr lang="en-US" dirty="0" err="1"/>
              <a:t>tattr</a:t>
            </a:r>
            <a:r>
              <a:rPr lang="en-US" dirty="0"/>
              <a:t>, </a:t>
            </a:r>
            <a:r>
              <a:rPr lang="en-US" dirty="0" err="1"/>
              <a:t>thr_func</a:t>
            </a:r>
            <a:r>
              <a:rPr lang="en-US" dirty="0"/>
              <a:t>, NULL)))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fprintf</a:t>
            </a:r>
            <a:r>
              <a:rPr lang="en-US" dirty="0"/>
              <a:t>(stderr, "error: </a:t>
            </a:r>
            <a:r>
              <a:rPr lang="en-US" dirty="0" err="1"/>
              <a:t>pthread_create</a:t>
            </a:r>
            <a:r>
              <a:rPr lang="en-US" dirty="0"/>
              <a:t>, ret: %d\n", ret);</a:t>
            </a:r>
          </a:p>
          <a:p>
            <a:pPr marL="0" indent="0">
              <a:buNone/>
            </a:pPr>
            <a:r>
              <a:rPr lang="en-US" dirty="0"/>
              <a:t>      return EXIT_FAILURE;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389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BD10-3D9E-4E04-B441-C2724BCF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Pulse Oximeter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A2F1-C389-41C3-949F-99880A98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("-------------------------------The End---------------------------\n");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91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F47-3EF8-425D-8EDC-D786908C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5282-6CCE-4244-BB8A-D47ADA04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wiringPi.h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MAXTIMINGS	85</a:t>
            </a:r>
          </a:p>
          <a:p>
            <a:pPr marL="0" indent="0">
              <a:buNone/>
            </a:pPr>
            <a:r>
              <a:rPr lang="en-US" dirty="0"/>
              <a:t>#define DHTPIN		7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PIRPin</a:t>
            </a:r>
            <a:r>
              <a:rPr lang="en-US" dirty="0"/>
              <a:t>       25</a:t>
            </a:r>
          </a:p>
          <a:p>
            <a:pPr marL="0" indent="0">
              <a:buNone/>
            </a:pPr>
            <a:r>
              <a:rPr lang="en-US" dirty="0"/>
              <a:t>int dht11_dat[5] = { 0, 0, 0, 0, 0 };</a:t>
            </a:r>
          </a:p>
        </p:txBody>
      </p:sp>
    </p:spTree>
    <p:extLst>
      <p:ext uri="{BB962C8B-B14F-4D97-AF65-F5344CB8AC3E}">
        <p14:creationId xmlns:p14="http://schemas.microsoft.com/office/powerpoint/2010/main" val="218291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A0B5-7350-47A3-9144-C5F0BD6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0FA9-A9F2-48FB-9AF8-440397B7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/* create thread argument struct for </a:t>
            </a:r>
            <a:r>
              <a:rPr lang="en-US" dirty="0" err="1"/>
              <a:t>thr_func</a:t>
            </a:r>
            <a:r>
              <a:rPr lang="en-US" dirty="0"/>
              <a:t>() */</a:t>
            </a:r>
          </a:p>
          <a:p>
            <a:pPr marL="0" indent="0">
              <a:buNone/>
            </a:pPr>
            <a:r>
              <a:rPr lang="en-US" dirty="0"/>
              <a:t>typedef struct _</a:t>
            </a:r>
            <a:r>
              <a:rPr lang="en-US" dirty="0" err="1"/>
              <a:t>thread_data_t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double stuff;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thread_data_t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/* thread function */</a:t>
            </a:r>
          </a:p>
          <a:p>
            <a:pPr marL="0" indent="0">
              <a:buNone/>
            </a:pPr>
            <a:r>
              <a:rPr lang="en-US" dirty="0"/>
              <a:t>void *dht11(void *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uint8_t </a:t>
            </a:r>
            <a:r>
              <a:rPr lang="en-US" dirty="0" err="1"/>
              <a:t>laststate</a:t>
            </a:r>
            <a:r>
              <a:rPr lang="en-US" dirty="0"/>
              <a:t>	= HIGH;</a:t>
            </a:r>
          </a:p>
          <a:p>
            <a:pPr marL="0" indent="0">
              <a:buNone/>
            </a:pPr>
            <a:r>
              <a:rPr lang="en-US" dirty="0"/>
              <a:t>	uint8_t counter		= 0;</a:t>
            </a:r>
          </a:p>
          <a:p>
            <a:pPr marL="0" indent="0">
              <a:buNone/>
            </a:pPr>
            <a:r>
              <a:rPr lang="en-US" dirty="0"/>
              <a:t>	uint8_t j		= 0,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float	f; </a:t>
            </a:r>
          </a:p>
        </p:txBody>
      </p:sp>
    </p:spTree>
    <p:extLst>
      <p:ext uri="{BB962C8B-B14F-4D97-AF65-F5344CB8AC3E}">
        <p14:creationId xmlns:p14="http://schemas.microsoft.com/office/powerpoint/2010/main" val="415303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795F-1A36-48F1-8AFA-999961F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9C03-6E2D-4D4C-AA02-1DDD23DB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dht11_dat[0] = dht11_dat[1] = dht11_dat[2] = dht11_dat[3] = dht11_dat[4]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wiringPiSetup</a:t>
            </a:r>
            <a:r>
              <a:rPr lang="en-US" dirty="0"/>
              <a:t> () 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pinMode</a:t>
            </a:r>
            <a:r>
              <a:rPr lang="en-US" dirty="0"/>
              <a:t>( DHTPIN, OUTPUT 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 DHTPIN, LOW );</a:t>
            </a:r>
          </a:p>
          <a:p>
            <a:pPr marL="0" indent="0">
              <a:buNone/>
            </a:pPr>
            <a:r>
              <a:rPr lang="en-US" dirty="0"/>
              <a:t>	delay( 18 );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 DHTPIN, HIGH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delayMicroseconds</a:t>
            </a:r>
            <a:r>
              <a:rPr lang="en-US" dirty="0"/>
              <a:t>( 40 );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pinMode</a:t>
            </a:r>
            <a:r>
              <a:rPr lang="en-US" dirty="0"/>
              <a:t>( DHTPIN, INPUT 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for 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MAXTIMINGS;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</p:txBody>
      </p:sp>
    </p:spTree>
    <p:extLst>
      <p:ext uri="{BB962C8B-B14F-4D97-AF65-F5344CB8AC3E}">
        <p14:creationId xmlns:p14="http://schemas.microsoft.com/office/powerpoint/2010/main" val="154739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FC89-33CB-4EB4-B2FC-FC6E7796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8092-9B87-4953-9A62-48BC4000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counter = 0;</a:t>
            </a:r>
          </a:p>
          <a:p>
            <a:pPr marL="0" indent="0">
              <a:buNone/>
            </a:pPr>
            <a:r>
              <a:rPr lang="en-US" dirty="0"/>
              <a:t>		while ( </a:t>
            </a:r>
            <a:r>
              <a:rPr lang="en-US" dirty="0" err="1"/>
              <a:t>digitalRead</a:t>
            </a:r>
            <a:r>
              <a:rPr lang="en-US" dirty="0"/>
              <a:t>( DHTPIN ) == </a:t>
            </a:r>
            <a:r>
              <a:rPr lang="en-US" dirty="0" err="1"/>
              <a:t>laststate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counter++;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delayMicroseconds</a:t>
            </a:r>
            <a:r>
              <a:rPr lang="en-US" dirty="0"/>
              <a:t>( 1 );</a:t>
            </a:r>
          </a:p>
          <a:p>
            <a:pPr marL="0" indent="0">
              <a:buNone/>
            </a:pPr>
            <a:r>
              <a:rPr lang="en-US" dirty="0"/>
              <a:t>			if ( counter == 255 )</a:t>
            </a:r>
          </a:p>
          <a:p>
            <a:pPr marL="0" indent="0">
              <a:buNone/>
            </a:pP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break;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17367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4CC5-2BAE-4C4B-994C-218FF1AA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5F82-DC96-409C-8AD6-55926EB3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laststate</a:t>
            </a:r>
            <a:r>
              <a:rPr lang="en-US" dirty="0"/>
              <a:t> = </a:t>
            </a:r>
            <a:r>
              <a:rPr lang="en-US" dirty="0" err="1"/>
              <a:t>digitalRead</a:t>
            </a:r>
            <a:r>
              <a:rPr lang="en-US" dirty="0"/>
              <a:t>( DHTPIN 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if ( counter == 255 )</a:t>
            </a:r>
          </a:p>
          <a:p>
            <a:pPr marL="0" indent="0">
              <a:buNone/>
            </a:pPr>
            <a:r>
              <a:rPr lang="en-US" dirty="0"/>
              <a:t>			break;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if ( (</a:t>
            </a:r>
            <a:r>
              <a:rPr lang="en-US" dirty="0" err="1"/>
              <a:t>i</a:t>
            </a:r>
            <a:r>
              <a:rPr lang="en-US" dirty="0"/>
              <a:t> &gt;= 4) &amp;&amp; (</a:t>
            </a:r>
            <a:r>
              <a:rPr lang="en-US" dirty="0" err="1"/>
              <a:t>i</a:t>
            </a:r>
            <a:r>
              <a:rPr lang="en-US" dirty="0"/>
              <a:t> % 2 == 0) 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dht11_dat[j / 8] &lt;&lt;= 1;</a:t>
            </a:r>
          </a:p>
          <a:p>
            <a:pPr marL="0" indent="0">
              <a:buNone/>
            </a:pPr>
            <a:r>
              <a:rPr lang="en-US" dirty="0"/>
              <a:t>			if ( counter &gt; 50 )</a:t>
            </a:r>
          </a:p>
          <a:p>
            <a:pPr marL="0" indent="0">
              <a:buNone/>
            </a:pPr>
            <a:r>
              <a:rPr lang="en-US" dirty="0"/>
              <a:t>				dht11_dat[j / 8] |= 1;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498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626" y="3426364"/>
            <a:ext cx="784013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7399" y="0"/>
                </a:lnTo>
              </a:path>
            </a:pathLst>
          </a:custGeom>
          <a:ln w="76199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334" y="2799802"/>
            <a:ext cx="1046226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3200" b="1" spc="133" dirty="0">
                <a:solidFill>
                  <a:srgbClr val="4285F4"/>
                </a:solidFill>
                <a:latin typeface="Trebuchet MS"/>
                <a:cs typeface="Trebuchet MS"/>
              </a:rPr>
              <a:t>Real time operation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FA2E-9A03-4E99-A8F9-E1063F61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Code for DHT and PIR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C59C-6130-4143-9501-17FF0BD2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 (j &gt;= 40) &amp;&amp;</a:t>
            </a:r>
          </a:p>
          <a:p>
            <a:pPr marL="0" indent="0">
              <a:buNone/>
            </a:pPr>
            <a:r>
              <a:rPr lang="en-US" dirty="0"/>
              <a:t>	     (dht11_dat[4] == ( (dht11_dat[0] + dht11_dat[1] + dht11_dat[2] + dht11_dat[3]) &amp; 0xFF) ) 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f = dht11_dat[2] * 9. / 5. + 32;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 "&lt;div&gt;&lt;h3&gt;Humidity = %</a:t>
            </a:r>
            <a:r>
              <a:rPr lang="en-US" dirty="0" err="1"/>
              <a:t>d.%d</a:t>
            </a:r>
            <a:r>
              <a:rPr lang="en-US" dirty="0"/>
              <a:t> %% Temperature = %</a:t>
            </a:r>
            <a:r>
              <a:rPr lang="en-US" dirty="0" err="1"/>
              <a:t>d.%d</a:t>
            </a:r>
            <a:r>
              <a:rPr lang="en-US" dirty="0"/>
              <a:t> C (%.1f F)&lt;/h3&gt;&lt;/div&gt;\n",</a:t>
            </a:r>
          </a:p>
          <a:p>
            <a:pPr marL="0" indent="0">
              <a:buNone/>
            </a:pPr>
            <a:r>
              <a:rPr lang="en-US" dirty="0"/>
              <a:t>			dht11_dat[0], dht11_dat[1], dht11_dat[2], dht11_dat[3], f );</a:t>
            </a:r>
          </a:p>
          <a:p>
            <a:pPr marL="0" indent="0">
              <a:buNone/>
            </a:pPr>
            <a:r>
              <a:rPr lang="en-US" dirty="0"/>
              <a:t>	}else 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 "Data not good, skip\n" );</a:t>
            </a:r>
          </a:p>
          <a:p>
            <a:pPr marL="0" indent="0">
              <a:buNone/>
            </a:pPr>
            <a:r>
              <a:rPr lang="en-US" dirty="0"/>
              <a:t>		delay(10);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3942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F1BD-AF22-4A9F-8D9E-87DEDB8A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Code for DHT and PIR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5AB3-C177-4CF6-94E5-5FAD6DF6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pir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wiringPiSetup</a:t>
            </a:r>
            <a:r>
              <a:rPr lang="en-US" dirty="0"/>
              <a:t> () ;</a:t>
            </a:r>
          </a:p>
          <a:p>
            <a:pPr marL="0" indent="0">
              <a:buNone/>
            </a:pPr>
            <a:r>
              <a:rPr lang="en-US" dirty="0"/>
              <a:t>	int t=1;</a:t>
            </a:r>
          </a:p>
          <a:p>
            <a:pPr marL="0" indent="0">
              <a:buNone/>
            </a:pPr>
            <a:r>
              <a:rPr lang="en-US" dirty="0"/>
              <a:t>	//char command[] = "clear";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wiringPiSetup</a:t>
            </a:r>
            <a:r>
              <a:rPr lang="en-US" dirty="0"/>
              <a:t>() == -1){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("setup </a:t>
            </a:r>
            <a:r>
              <a:rPr lang="en-US" dirty="0" err="1"/>
              <a:t>wiringPi</a:t>
            </a:r>
            <a:r>
              <a:rPr lang="en-US" dirty="0"/>
              <a:t> failed !");</a:t>
            </a:r>
          </a:p>
          <a:p>
            <a:pPr marL="0" indent="0">
              <a:buNone/>
            </a:pPr>
            <a:r>
              <a:rPr lang="en-US" dirty="0"/>
              <a:t>		exit(1);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PIRPin,INPUT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if(!(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PIRPin</a:t>
            </a:r>
            <a:r>
              <a:rPr lang="en-US" dirty="0"/>
              <a:t>))){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("&lt;div&gt;&lt;h3&gt;Motion not detected&lt;/div&gt;&lt;/h3&gt;\n");	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600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1F2-BB4F-447D-B766-BAF14B51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Code for DHT and PIR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CCD-10CC-4A67-9449-AD89E22E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("&lt;div&gt;&lt;h3&gt;Someone is around baby&lt;/div&gt;&lt;/h3&gt;\n");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int policy = SCHED_FIFO;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1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203A-AF7C-49BE-B79C-74D023A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2222-799C-43CF-BF92-CDA8F8B9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pthread_t</a:t>
            </a:r>
            <a:r>
              <a:rPr lang="en-US" dirty="0"/>
              <a:t> tid,tid1;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pthread_attr_t</a:t>
            </a:r>
            <a:r>
              <a:rPr lang="en-US" dirty="0"/>
              <a:t> tattr,tattr1;</a:t>
            </a:r>
          </a:p>
          <a:p>
            <a:pPr marL="0" indent="0">
              <a:buNone/>
            </a:pPr>
            <a:r>
              <a:rPr lang="en-US" dirty="0"/>
              <a:t>  int ret,ret1;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newprio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int newprio1 = 15;</a:t>
            </a:r>
          </a:p>
          <a:p>
            <a:pPr marL="0" indent="0">
              <a:buNone/>
            </a:pPr>
            <a:r>
              <a:rPr lang="en-US" dirty="0"/>
              <a:t>  struct </a:t>
            </a:r>
            <a:r>
              <a:rPr lang="en-US" dirty="0" err="1"/>
              <a:t>sched_param</a:t>
            </a:r>
            <a:r>
              <a:rPr lang="en-US" dirty="0"/>
              <a:t> param,param1;</a:t>
            </a:r>
          </a:p>
        </p:txBody>
      </p:sp>
    </p:spTree>
    <p:extLst>
      <p:ext uri="{BB962C8B-B14F-4D97-AF65-F5344CB8AC3E}">
        <p14:creationId xmlns:p14="http://schemas.microsoft.com/office/powerpoint/2010/main" val="87837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7AA2-AE3C-4F41-A8EB-717B91F1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732D-7E8A-4C71-A110-B0697379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 = </a:t>
            </a:r>
            <a:r>
              <a:rPr lang="en-US" dirty="0" err="1"/>
              <a:t>pthread_attr_init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1 failed \n 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ret1 = </a:t>
            </a:r>
            <a:r>
              <a:rPr lang="en-US" dirty="0" err="1"/>
              <a:t>pthread_attr_init</a:t>
            </a:r>
            <a:r>
              <a:rPr lang="en-US" dirty="0"/>
              <a:t> (&amp;tattr1);</a:t>
            </a:r>
          </a:p>
          <a:p>
            <a:pPr marL="0" indent="0">
              <a:buNone/>
            </a:pPr>
            <a:r>
              <a:rPr lang="en-US" dirty="0"/>
              <a:t>   if(ret1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2 failed 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DE5-F6BD-4CCE-A91E-C280EEE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2E37-CD05-4C35-AE20-5D650921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ret = </a:t>
            </a:r>
            <a:r>
              <a:rPr lang="en-US" dirty="0" err="1"/>
              <a:t>pthread_attr_getschedparam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3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ret1 = </a:t>
            </a:r>
            <a:r>
              <a:rPr lang="en-US" dirty="0" err="1"/>
              <a:t>pthread_attr_getschedparam</a:t>
            </a:r>
            <a:r>
              <a:rPr lang="en-US" dirty="0"/>
              <a:t> (&amp;tattr1, &amp;param1);</a:t>
            </a:r>
          </a:p>
          <a:p>
            <a:pPr marL="0" indent="0">
              <a:buNone/>
            </a:pPr>
            <a:r>
              <a:rPr lang="en-US" dirty="0"/>
              <a:t>   if(ret1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4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1870543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9D5-2939-4823-B74A-5EB8369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9A7B-A54E-42B1-BB12-A4002315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param.sched_priority</a:t>
            </a:r>
            <a:r>
              <a:rPr lang="en-US" dirty="0"/>
              <a:t> = </a:t>
            </a:r>
            <a:r>
              <a:rPr lang="en-US" dirty="0" err="1"/>
              <a:t>newprio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param1.sched_priority = newprio1;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pthread_attr_setschedpolicy</a:t>
            </a:r>
            <a:r>
              <a:rPr lang="en-US" dirty="0"/>
              <a:t>(&amp;</a:t>
            </a:r>
            <a:r>
              <a:rPr lang="en-US" dirty="0" err="1"/>
              <a:t>tattr</a:t>
            </a:r>
            <a:r>
              <a:rPr lang="en-US" dirty="0"/>
              <a:t>, policy);</a:t>
            </a:r>
          </a:p>
          <a:p>
            <a:pPr marL="0" indent="0">
              <a:buNone/>
            </a:pPr>
            <a:r>
              <a:rPr lang="en-US" dirty="0"/>
              <a:t>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5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pthread_attr_setschedpolicy</a:t>
            </a:r>
            <a:r>
              <a:rPr lang="en-US" dirty="0"/>
              <a:t>(&amp;tattr1, policy);</a:t>
            </a:r>
          </a:p>
          <a:p>
            <a:pPr marL="0" indent="0">
              <a:buNone/>
            </a:pPr>
            <a:r>
              <a:rPr lang="en-US" dirty="0"/>
              <a:t>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6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2319658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1274-2E4D-49AA-BB8E-72828099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4428-2CDF-4C18-9E83-06B72D7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 = </a:t>
            </a:r>
            <a:r>
              <a:rPr lang="en-US" dirty="0" err="1"/>
              <a:t>pthread_attr_setschedparam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7 failed 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ret1 = </a:t>
            </a:r>
            <a:r>
              <a:rPr lang="en-US" dirty="0" err="1"/>
              <a:t>pthread_attr_setschedparam</a:t>
            </a:r>
            <a:r>
              <a:rPr lang="en-US" dirty="0"/>
              <a:t> (&amp;tattr1, &amp;param1);</a:t>
            </a:r>
          </a:p>
          <a:p>
            <a:pPr marL="0" indent="0">
              <a:buNone/>
            </a:pPr>
            <a:r>
              <a:rPr lang="en-US" dirty="0"/>
              <a:t>   if(ret1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8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339497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1720-4D1B-42AF-9648-56389EE1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56AC-A1CF-43FA-966A-CB714C53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create a </a:t>
            </a:r>
            <a:r>
              <a:rPr lang="en-US" dirty="0" err="1"/>
              <a:t>thread_data_t</a:t>
            </a:r>
            <a:r>
              <a:rPr lang="en-US" dirty="0"/>
              <a:t> argument array */</a:t>
            </a:r>
          </a:p>
          <a:p>
            <a:pPr marL="0" indent="0">
              <a:buNone/>
            </a:pPr>
            <a:r>
              <a:rPr lang="en-US" dirty="0"/>
              <a:t>  while (1) {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/* create threads */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if ((ret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tid</a:t>
            </a:r>
            <a:r>
              <a:rPr lang="en-US" dirty="0"/>
              <a:t>, &amp;</a:t>
            </a:r>
            <a:r>
              <a:rPr lang="en-US" dirty="0" err="1"/>
              <a:t>tattr</a:t>
            </a:r>
            <a:r>
              <a:rPr lang="en-US" dirty="0"/>
              <a:t>, dht11, NULL)))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fprintf</a:t>
            </a:r>
            <a:r>
              <a:rPr lang="en-US" dirty="0"/>
              <a:t>(stderr, "error: </a:t>
            </a:r>
            <a:r>
              <a:rPr lang="en-US" dirty="0" err="1"/>
              <a:t>pthread_create</a:t>
            </a:r>
            <a:r>
              <a:rPr lang="en-US" dirty="0"/>
              <a:t>, ret: %d\n", ret);</a:t>
            </a:r>
          </a:p>
          <a:p>
            <a:pPr marL="0" indent="0">
              <a:buNone/>
            </a:pPr>
            <a:r>
              <a:rPr lang="en-US" dirty="0"/>
              <a:t>      return EXIT_FAILURE;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2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25D-0DAA-4253-8C7F-8058D9E7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DHT and PIR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C98F-43A9-4D83-B384-0D8B0ACD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("priority=%d",param1.sched_priority);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if ((ret1 = </a:t>
            </a:r>
            <a:r>
              <a:rPr lang="en-US" dirty="0" err="1"/>
              <a:t>pthread_create</a:t>
            </a:r>
            <a:r>
              <a:rPr lang="en-US" dirty="0"/>
              <a:t>(&amp;tid1, &amp;tattr1, </a:t>
            </a:r>
            <a:r>
              <a:rPr lang="en-US" dirty="0" err="1"/>
              <a:t>pir</a:t>
            </a:r>
            <a:r>
              <a:rPr lang="en-US" dirty="0"/>
              <a:t>, NULL)))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fprintf</a:t>
            </a:r>
            <a:r>
              <a:rPr lang="en-US" dirty="0"/>
              <a:t>(stderr, "error: </a:t>
            </a:r>
            <a:r>
              <a:rPr lang="en-US" dirty="0" err="1"/>
              <a:t>pthread_create</a:t>
            </a:r>
            <a:r>
              <a:rPr lang="en-US" dirty="0"/>
              <a:t>, ret: %d\n", ret);</a:t>
            </a:r>
          </a:p>
          <a:p>
            <a:pPr marL="0" indent="0">
              <a:buNone/>
            </a:pPr>
            <a:r>
              <a:rPr lang="en-US" dirty="0"/>
              <a:t>      return EXIT_FAILURE;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pthread_join</a:t>
            </a:r>
            <a:r>
              <a:rPr lang="en-US" dirty="0"/>
              <a:t>(tid1, NULL);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("-------------------------------The End---------------------------\n");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4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C8E-3CC7-4059-BB4B-C737A799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real time operation?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376E-F9D8-4485-8F4C-39320985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/>
              <a:t>A real-time operation is an operation designed to support real-time applications that process data in real time, without buffer delays.</a:t>
            </a:r>
          </a:p>
          <a:p>
            <a:r>
              <a:rPr lang="en-US" sz="2000"/>
              <a:t> Processing time requirements are measured in tenths of seconds or smaller time increments (including any OS delay).</a:t>
            </a:r>
          </a:p>
          <a:p>
            <a:r>
              <a:rPr lang="en-US" sz="2000"/>
              <a:t> A time-bound system with well-defined, definite time restrictions is known as a real-time system. </a:t>
            </a:r>
          </a:p>
          <a:p>
            <a:r>
              <a:rPr lang="en-US" sz="2000"/>
              <a:t>The system will fail if processing is not done within the given limits. They are either time-sharing or event-driven. </a:t>
            </a:r>
          </a:p>
        </p:txBody>
      </p:sp>
    </p:spTree>
    <p:extLst>
      <p:ext uri="{BB962C8B-B14F-4D97-AF65-F5344CB8AC3E}">
        <p14:creationId xmlns:p14="http://schemas.microsoft.com/office/powerpoint/2010/main" val="2199412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702-0F83-4665-BF8B-2E3A19A3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7316-5B1E-4365-BE12-2A6AA4A9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#include&lt;fcntl.h&gt;</a:t>
            </a:r>
          </a:p>
          <a:p>
            <a:pPr marL="0" indent="0">
              <a:buNone/>
            </a:pPr>
            <a:r>
              <a:rPr lang="en-US" dirty="0"/>
              <a:t>#include&lt;unistd.h&gt;</a:t>
            </a:r>
          </a:p>
          <a:p>
            <a:pPr marL="0" indent="0">
              <a:buNone/>
            </a:pPr>
            <a:r>
              <a:rPr lang="en-US" dirty="0"/>
              <a:t>#include&lt;termios.h&gt; // using the </a:t>
            </a:r>
            <a:r>
              <a:rPr lang="en-US" dirty="0" err="1"/>
              <a:t>termios.h</a:t>
            </a:r>
            <a:r>
              <a:rPr lang="en-US" dirty="0"/>
              <a:t>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wiringPi.h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#define NUM_THREADS 2</a:t>
            </a:r>
          </a:p>
        </p:txBody>
      </p:sp>
    </p:spTree>
    <p:extLst>
      <p:ext uri="{BB962C8B-B14F-4D97-AF65-F5344CB8AC3E}">
        <p14:creationId xmlns:p14="http://schemas.microsoft.com/office/powerpoint/2010/main" val="106799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A00A-01C1-40E1-BB4B-AE62BC1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6EBF-48AF-46EB-A7A1-98055C9D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create thread argument struct for </a:t>
            </a:r>
            <a:r>
              <a:rPr lang="en-US" dirty="0" err="1"/>
              <a:t>thr_func</a:t>
            </a:r>
            <a:r>
              <a:rPr lang="en-US" dirty="0"/>
              <a:t>() */</a:t>
            </a:r>
          </a:p>
          <a:p>
            <a:pPr marL="0" indent="0">
              <a:buNone/>
            </a:pPr>
            <a:r>
              <a:rPr lang="en-US" dirty="0"/>
              <a:t>typedef struct _</a:t>
            </a:r>
            <a:r>
              <a:rPr lang="en-US" dirty="0" err="1"/>
              <a:t>thread_data_t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double stuff;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thread_data_t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/* thread function */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thr_func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4054547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A6B3-41C0-4F80-9C73-F220D7B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55DD-ADBC-4879-A8B9-3C9499ED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 ("Raspberry Pi </a:t>
            </a:r>
            <a:r>
              <a:rPr lang="en-US" dirty="0" err="1"/>
              <a:t>wiringPi</a:t>
            </a:r>
            <a:r>
              <a:rPr lang="en-US" dirty="0"/>
              <a:t> test program\n");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wiringPiSetupGpio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pinMode</a:t>
            </a:r>
            <a:r>
              <a:rPr lang="en-US" dirty="0"/>
              <a:t> (18, PWM_OUTPUT) 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pwmSetMode</a:t>
            </a:r>
            <a:r>
              <a:rPr lang="en-US" dirty="0"/>
              <a:t> (PWM_MODE_MS);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pwmSetRange</a:t>
            </a:r>
            <a:r>
              <a:rPr lang="en-US" dirty="0"/>
              <a:t> (2000);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pwmSetClock</a:t>
            </a:r>
            <a:r>
              <a:rPr lang="en-US" dirty="0"/>
              <a:t> (192);</a:t>
            </a:r>
          </a:p>
          <a:p>
            <a:pPr marL="0" indent="0">
              <a:buNone/>
            </a:pPr>
            <a:r>
              <a:rPr lang="en-US" dirty="0"/>
              <a:t> for(t=0;t&lt;=5;t++){</a:t>
            </a:r>
          </a:p>
        </p:txBody>
      </p:sp>
    </p:spTree>
    <p:extLst>
      <p:ext uri="{BB962C8B-B14F-4D97-AF65-F5344CB8AC3E}">
        <p14:creationId xmlns:p14="http://schemas.microsoft.com/office/powerpoint/2010/main" val="3606267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DC3F-F220-4F5A-B41C-F4015D7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8C52-DACC-49E2-BE97-4ABBB44B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pwmWrite</a:t>
            </a:r>
            <a:r>
              <a:rPr lang="en-US" dirty="0"/>
              <a:t>(18,1);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usleep</a:t>
            </a:r>
            <a:r>
              <a:rPr lang="en-US" dirty="0"/>
              <a:t>(100000);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pwmWrite</a:t>
            </a:r>
            <a:r>
              <a:rPr lang="en-US" dirty="0"/>
              <a:t>(18,210);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usleep</a:t>
            </a:r>
            <a:r>
              <a:rPr lang="en-US" dirty="0"/>
              <a:t>(100000);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pwmWrite</a:t>
            </a:r>
            <a:r>
              <a:rPr lang="en-US" dirty="0"/>
              <a:t>(18,0);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5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A7B-A4AE-4DFC-A33F-2F05619B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394E-B846-4C74-8288-E55E3642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int policy = SCHED_FIFO;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pthread_attr_t</a:t>
            </a:r>
            <a:r>
              <a:rPr lang="en-US" dirty="0"/>
              <a:t> </a:t>
            </a:r>
            <a:r>
              <a:rPr lang="en-US" dirty="0" err="1"/>
              <a:t>tattr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int ret;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newprio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struct </a:t>
            </a:r>
            <a:r>
              <a:rPr lang="en-US" dirty="0" err="1"/>
              <a:t>sched_param</a:t>
            </a:r>
            <a:r>
              <a:rPr lang="en-US" dirty="0"/>
              <a:t> param;</a:t>
            </a:r>
          </a:p>
        </p:txBody>
      </p:sp>
    </p:spTree>
    <p:extLst>
      <p:ext uri="{BB962C8B-B14F-4D97-AF65-F5344CB8AC3E}">
        <p14:creationId xmlns:p14="http://schemas.microsoft.com/office/powerpoint/2010/main" val="3083330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6F2-5D7A-4ACF-BF7A-F8A626FA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CD9B-194D-48E6-9046-8BA3183E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 = </a:t>
            </a:r>
            <a:r>
              <a:rPr lang="en-US" dirty="0" err="1"/>
              <a:t>pthread_attr_init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1 failed \n 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pthread_attr_getschedparam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3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</p:txBody>
      </p:sp>
    </p:spTree>
    <p:extLst>
      <p:ext uri="{BB962C8B-B14F-4D97-AF65-F5344CB8AC3E}">
        <p14:creationId xmlns:p14="http://schemas.microsoft.com/office/powerpoint/2010/main" val="4221959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A73-9712-45D5-B3D5-121F41D3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21CA-8B1D-4758-9D43-0A6E6EDB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param.sched_priority</a:t>
            </a:r>
            <a:r>
              <a:rPr lang="en-US" dirty="0"/>
              <a:t> = </a:t>
            </a:r>
            <a:r>
              <a:rPr lang="en-US" dirty="0" err="1"/>
              <a:t>newprio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pthread_attr_setschedpolicy</a:t>
            </a:r>
            <a:r>
              <a:rPr lang="en-US" dirty="0"/>
              <a:t>(&amp;</a:t>
            </a:r>
            <a:r>
              <a:rPr lang="en-US" dirty="0" err="1"/>
              <a:t>tattr</a:t>
            </a:r>
            <a:r>
              <a:rPr lang="en-US" dirty="0"/>
              <a:t>, policy);</a:t>
            </a:r>
          </a:p>
          <a:p>
            <a:pPr marL="0" indent="0">
              <a:buNone/>
            </a:pPr>
            <a:r>
              <a:rPr lang="en-US" dirty="0"/>
              <a:t>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5 failed \n");</a:t>
            </a:r>
          </a:p>
          <a:p>
            <a:pPr marL="0" indent="0">
              <a:buNone/>
            </a:pPr>
            <a:r>
              <a:rPr lang="en-US" dirty="0"/>
              <a:t>        return 1;}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ret = </a:t>
            </a:r>
            <a:r>
              <a:rPr lang="en-US" dirty="0" err="1"/>
              <a:t>pthread_attr_setschedparam</a:t>
            </a:r>
            <a:r>
              <a:rPr lang="en-US" dirty="0"/>
              <a:t> (&amp;</a:t>
            </a:r>
            <a:r>
              <a:rPr lang="en-US" dirty="0" err="1"/>
              <a:t>tattr</a:t>
            </a:r>
            <a:r>
              <a:rPr lang="en-US" dirty="0"/>
              <a:t>, &amp;param);</a:t>
            </a:r>
          </a:p>
          <a:p>
            <a:pPr marL="0" indent="0">
              <a:buNone/>
            </a:pPr>
            <a:r>
              <a:rPr lang="en-US" dirty="0"/>
              <a:t>   if(ret !=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pthread_attr_setinheritsched</a:t>
            </a:r>
            <a:r>
              <a:rPr lang="en-US" dirty="0"/>
              <a:t>() 7 failed  \n");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17598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59C-3271-4D81-9BEF-77317AD6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EB24-40F8-4BDB-B159-C6A9A047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create a </a:t>
            </a:r>
            <a:r>
              <a:rPr lang="en-US" dirty="0" err="1"/>
              <a:t>thread_data_t</a:t>
            </a:r>
            <a:r>
              <a:rPr lang="en-US" dirty="0"/>
              <a:t> argument array */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/* create threads */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if ((ret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tid</a:t>
            </a:r>
            <a:r>
              <a:rPr lang="en-US" dirty="0"/>
              <a:t>, &amp;</a:t>
            </a:r>
            <a:r>
              <a:rPr lang="en-US" dirty="0" err="1"/>
              <a:t>tattr</a:t>
            </a:r>
            <a:r>
              <a:rPr lang="en-US" dirty="0"/>
              <a:t>, </a:t>
            </a:r>
            <a:r>
              <a:rPr lang="en-US" dirty="0" err="1"/>
              <a:t>thr_func</a:t>
            </a:r>
            <a:r>
              <a:rPr lang="en-US" dirty="0"/>
              <a:t>, NULL)))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fprintf</a:t>
            </a:r>
            <a:r>
              <a:rPr lang="en-US" dirty="0"/>
              <a:t>(stderr, "error: </a:t>
            </a:r>
            <a:r>
              <a:rPr lang="en-US" dirty="0" err="1"/>
              <a:t>pthread_create</a:t>
            </a:r>
            <a:r>
              <a:rPr lang="en-US" dirty="0"/>
              <a:t>, ret: %d\n", ret);</a:t>
            </a:r>
          </a:p>
          <a:p>
            <a:pPr marL="0" indent="0">
              <a:buNone/>
            </a:pPr>
            <a:r>
              <a:rPr lang="en-US" dirty="0"/>
              <a:t>      return EXIT_FAILURE;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34369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2F6-FE5D-43D2-AE68-06A0F270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783F-DC56-4CA6-BCD4-88147574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("-------------------------------The End---------------------------\n");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69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B72E1-BAC3-47B3-B07A-CD446B71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6434-0E3E-4BBC-80D0-A35A9D01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MAn7. (2021, June 20). </a:t>
            </a:r>
            <a:r>
              <a:rPr lang="en-US" sz="15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MAN7.org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https://man7.org/linux/man-pages/man3/pthread_setschedparam.3.html. Retrieved </a:t>
            </a:r>
            <a:r>
              <a:rPr lang="en-US" sz="15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Augest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10, 2021, from 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https://man7.org/linux/man-pages/man3/pthread_setschedparam.3.html</a:t>
            </a:r>
            <a:endParaRPr lang="en-US" sz="15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endParaRPr lang="en-US" sz="15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UKdiss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(2021, July 30). </a:t>
            </a:r>
            <a:r>
              <a:rPr lang="en-US" sz="1500" b="0" i="1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Ukdiss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https://ukdiss.com/examples/real-time-operating-systems-advantages-disadvantages.php. Retrieved </a:t>
            </a:r>
            <a:r>
              <a:rPr lang="en-US" sz="15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Augest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10, 2021, from 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https://ukdiss.com/examples/real-time-operating-systems-advantages-disadvantages.php</a:t>
            </a:r>
            <a:endParaRPr lang="en-US" sz="15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endParaRPr lang="en-US" sz="15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Wikipedia. (2021, July 19). </a:t>
            </a:r>
            <a:r>
              <a:rPr lang="en-US" sz="15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https://en.wikipedia.org/wiki/Real-time_operating_system. Retrieved </a:t>
            </a:r>
            <a:r>
              <a:rPr lang="en-US" sz="15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Augest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10, 2021, from </a:t>
            </a:r>
            <a:r>
              <a:rPr lang="en-US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https://en.wikipedia.org/wiki/Real-time_operating_system</a:t>
            </a:r>
            <a:endParaRPr lang="en-US" sz="15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Oracle. (2020, 10 15). </a:t>
            </a:r>
            <a:r>
              <a:rPr lang="fr-FR" sz="15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fr-FR" sz="1500" b="0" i="1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Oracle. </a:t>
            </a: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https://docs.oracle.com/cd/E19455-01/806-5257/attrib-11564/index.html</a:t>
            </a:r>
            <a:endParaRPr lang="fr-FR" sz="15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endParaRPr lang="fr-FR" sz="15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QNX. (2020, 12 18). </a:t>
            </a:r>
            <a:r>
              <a:rPr lang="fr-FR" sz="15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QNX</a:t>
            </a: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QNX. </a:t>
            </a:r>
            <a:r>
              <a:rPr lang="fr-FR" sz="15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http://www.qnx.com/developers/docs/6.3.2/neutrino/lib_ref/p/pthread_attr_getschedparam.html</a:t>
            </a:r>
            <a:endParaRPr lang="fr-FR" sz="15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endParaRPr lang="fr-FR" sz="15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A700-4A2C-4B1F-9B6C-916AD56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What is real time operation</a:t>
            </a:r>
          </a:p>
        </p:txBody>
      </p:sp>
      <p:pic>
        <p:nvPicPr>
          <p:cNvPr id="12" name="Picture 4" descr="Graph on document with pen">
            <a:extLst>
              <a:ext uri="{FF2B5EF4-FFF2-40B4-BE49-F238E27FC236}">
                <a16:creationId xmlns:a16="http://schemas.microsoft.com/office/drawing/2014/main" id="{FF86BD7D-E583-4CC3-B01F-C008E53F2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8" r="22716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F3B4-B1C9-46EF-B056-11ED764B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Time-sharing systems move between tasks based on clock interruptions, whereas event-driven systems switch between jobs depending on their priorities.</a:t>
            </a:r>
          </a:p>
          <a:p>
            <a:r>
              <a:rPr lang="en-US" sz="2000"/>
              <a:t> A pre-emptive scheduling method is used by the majority of real time operation.</a:t>
            </a:r>
          </a:p>
        </p:txBody>
      </p:sp>
    </p:spTree>
    <p:extLst>
      <p:ext uri="{BB962C8B-B14F-4D97-AF65-F5344CB8AC3E}">
        <p14:creationId xmlns:p14="http://schemas.microsoft.com/office/powerpoint/2010/main" val="70243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6DE2B-DDCA-434D-B200-EA78A0E30FB7}"/>
              </a:ext>
            </a:extLst>
          </p:cNvPr>
          <p:cNvSpPr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19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EB04-DBAF-4C6D-8189-3A9AAE8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Advantages of real time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B8462-5296-45B3-AB40-FF45A835E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47" r="1473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3B3E8-7E0F-4F46-B1FD-34090CC7BC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575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5A3E-B66C-4D8A-AB2A-E06C244D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Disadvantages of real time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52C0C-588E-4DA0-B560-6F4B487A8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7" r="1999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30857-8D2F-4F8D-B2A6-0F468BE49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45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D8050-DB12-42A7-90B9-C216BC885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6834" y="1153572"/>
            <a:ext cx="3200400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71415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PTHREAD_SETSCHEDPARAM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081B64-F7D9-4333-9932-A993996CD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71415" tIns="223767" rIns="71415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</a:rPr>
              <a:t>SYNOPSIS  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b="1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#include &lt;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pthread.h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int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pthread_setschedparam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pthread_t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thread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int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policy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const struct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sched_param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*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int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pthread_getschedparam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pthread_t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thread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int *restrict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policy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struct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sched_param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*restrict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param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C0E68-2A8E-41D3-BAB8-53E66699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01D9-D2C9-4BB5-B023-595C4475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setschedparam</a:t>
            </a:r>
            <a:r>
              <a:rPr lang="en-US" dirty="0"/>
              <a:t>() method configures the thread's scheduling strategy and parameters.</a:t>
            </a:r>
          </a:p>
          <a:p>
            <a:r>
              <a:rPr lang="en-US" dirty="0"/>
              <a:t>policy defines the thread's new scheduling policy.</a:t>
            </a:r>
          </a:p>
          <a:p>
            <a:r>
              <a:rPr lang="en-US" dirty="0"/>
              <a:t>The policy values that are supported.</a:t>
            </a:r>
          </a:p>
          <a:p>
            <a:r>
              <a:rPr lang="en-US" dirty="0"/>
              <a:t>The new schedule is specified by the structure pointed to by param.</a:t>
            </a:r>
          </a:p>
          <a:p>
            <a:r>
              <a:rPr lang="en-US" dirty="0"/>
              <a:t>Thread's parameters The criteria for scheduling are kept in the structure is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BE671C-2899-4672-B020-46FA3B3E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234" y="5678254"/>
            <a:ext cx="66117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sched_param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sched_priority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/* Scheduling priority */ };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9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3707</Words>
  <Application>Microsoft Office PowerPoint</Application>
  <PresentationFormat>Widescreen</PresentationFormat>
  <Paragraphs>458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Program: ESE 4009 INSTRUCTOR: Prof. Mike Aleshams</vt:lpstr>
      <vt:lpstr>Project : Iot  based cradle  using SIDS  monitor</vt:lpstr>
      <vt:lpstr>Real time operation</vt:lpstr>
      <vt:lpstr>What is real time operation?</vt:lpstr>
      <vt:lpstr>What is real time operation</vt:lpstr>
      <vt:lpstr>Advantages of real time operation</vt:lpstr>
      <vt:lpstr>Disadvantages of real time operation</vt:lpstr>
      <vt:lpstr>PTHREAD_SETSCHEDPARAM </vt:lpstr>
      <vt:lpstr>Description</vt:lpstr>
      <vt:lpstr>Description</vt:lpstr>
      <vt:lpstr>Return Value</vt:lpstr>
      <vt:lpstr>Possible Errors</vt:lpstr>
      <vt:lpstr>Example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Pulse Oximeter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 for DHT and PIR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Swapnil</cp:lastModifiedBy>
  <cp:revision>4</cp:revision>
  <dcterms:created xsi:type="dcterms:W3CDTF">2021-08-16T05:03:38Z</dcterms:created>
  <dcterms:modified xsi:type="dcterms:W3CDTF">2021-08-16T05:31:55Z</dcterms:modified>
</cp:coreProperties>
</file>