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6" r:id="rId4"/>
    <p:sldId id="284" r:id="rId5"/>
    <p:sldId id="285" r:id="rId6"/>
    <p:sldId id="258" r:id="rId7"/>
    <p:sldId id="268" r:id="rId8"/>
    <p:sldId id="269" r:id="rId9"/>
    <p:sldId id="270" r:id="rId10"/>
    <p:sldId id="259" r:id="rId11"/>
    <p:sldId id="272" r:id="rId12"/>
    <p:sldId id="273" r:id="rId13"/>
    <p:sldId id="274" r:id="rId14"/>
    <p:sldId id="271" r:id="rId15"/>
    <p:sldId id="260" r:id="rId16"/>
    <p:sldId id="261" r:id="rId17"/>
    <p:sldId id="276" r:id="rId18"/>
    <p:sldId id="262" r:id="rId19"/>
    <p:sldId id="280" r:id="rId20"/>
    <p:sldId id="263" r:id="rId21"/>
    <p:sldId id="277" r:id="rId22"/>
    <p:sldId id="281" r:id="rId23"/>
    <p:sldId id="264" r:id="rId24"/>
    <p:sldId id="265" r:id="rId25"/>
    <p:sldId id="279" r:id="rId26"/>
    <p:sldId id="282" r:id="rId27"/>
    <p:sldId id="278" r:id="rId28"/>
    <p:sldId id="267" r:id="rId29"/>
    <p:sldId id="27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C95EB-1EF4-4548-8282-1C1AFD2FB4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46DAB4-83ED-4DD3-A532-583A41737E47}">
      <dgm:prSet/>
      <dgm:spPr/>
      <dgm:t>
        <a:bodyPr/>
        <a:lstStyle/>
        <a:p>
          <a:r>
            <a:rPr lang="en-US"/>
            <a:t>Raspberry Pi 3</a:t>
          </a:r>
        </a:p>
      </dgm:t>
    </dgm:pt>
    <dgm:pt modelId="{436CCB1F-B068-4064-9F7F-DCFC1DEA031F}" type="parTrans" cxnId="{06C51441-3848-4E31-92BB-2060D3DE9498}">
      <dgm:prSet/>
      <dgm:spPr/>
      <dgm:t>
        <a:bodyPr/>
        <a:lstStyle/>
        <a:p>
          <a:endParaRPr lang="en-US"/>
        </a:p>
      </dgm:t>
    </dgm:pt>
    <dgm:pt modelId="{AD0F2012-7046-4C8A-88C7-4C2AC61C21FD}" type="sibTrans" cxnId="{06C51441-3848-4E31-92BB-2060D3DE9498}">
      <dgm:prSet/>
      <dgm:spPr/>
      <dgm:t>
        <a:bodyPr/>
        <a:lstStyle/>
        <a:p>
          <a:endParaRPr lang="en-US"/>
        </a:p>
      </dgm:t>
    </dgm:pt>
    <dgm:pt modelId="{6C932C5D-F486-4415-9438-A8BB487D2A7E}">
      <dgm:prSet/>
      <dgm:spPr/>
      <dgm:t>
        <a:bodyPr/>
        <a:lstStyle/>
        <a:p>
          <a:r>
            <a:rPr lang="en-US"/>
            <a:t>LAN cable</a:t>
          </a:r>
        </a:p>
      </dgm:t>
    </dgm:pt>
    <dgm:pt modelId="{15A91F30-BEA2-43B9-8BF1-9CECF3DEE1AE}" type="parTrans" cxnId="{7E367A4D-AECC-46F2-A059-A4414E8633AF}">
      <dgm:prSet/>
      <dgm:spPr/>
      <dgm:t>
        <a:bodyPr/>
        <a:lstStyle/>
        <a:p>
          <a:endParaRPr lang="en-US"/>
        </a:p>
      </dgm:t>
    </dgm:pt>
    <dgm:pt modelId="{E3083B6E-A282-45DE-A88C-2949C6EE512E}" type="sibTrans" cxnId="{7E367A4D-AECC-46F2-A059-A4414E8633AF}">
      <dgm:prSet/>
      <dgm:spPr/>
      <dgm:t>
        <a:bodyPr/>
        <a:lstStyle/>
        <a:p>
          <a:endParaRPr lang="en-US"/>
        </a:p>
      </dgm:t>
    </dgm:pt>
    <dgm:pt modelId="{02F9F07D-318E-43FD-AB72-97DE8789334E}">
      <dgm:prSet/>
      <dgm:spPr/>
      <dgm:t>
        <a:bodyPr/>
        <a:lstStyle/>
        <a:p>
          <a:r>
            <a:rPr lang="en-US"/>
            <a:t>SD card and adapter</a:t>
          </a:r>
        </a:p>
      </dgm:t>
    </dgm:pt>
    <dgm:pt modelId="{7B484276-C69B-42FF-8D60-26AC8A5402C6}" type="parTrans" cxnId="{374C4A49-F3AB-4BE5-8299-9BAEE19A0B4A}">
      <dgm:prSet/>
      <dgm:spPr/>
      <dgm:t>
        <a:bodyPr/>
        <a:lstStyle/>
        <a:p>
          <a:endParaRPr lang="en-US"/>
        </a:p>
      </dgm:t>
    </dgm:pt>
    <dgm:pt modelId="{C24F102B-E87D-4255-8A55-8FF8A9C8867D}" type="sibTrans" cxnId="{374C4A49-F3AB-4BE5-8299-9BAEE19A0B4A}">
      <dgm:prSet/>
      <dgm:spPr/>
      <dgm:t>
        <a:bodyPr/>
        <a:lstStyle/>
        <a:p>
          <a:endParaRPr lang="en-US"/>
        </a:p>
      </dgm:t>
    </dgm:pt>
    <dgm:pt modelId="{AE9C2D35-CEF5-462A-8990-BB0594434127}" type="pres">
      <dgm:prSet presAssocID="{95CC95EB-1EF4-4548-8282-1C1AFD2FB4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FE5845-452B-4015-9B02-DBA4F329A893}" type="pres">
      <dgm:prSet presAssocID="{E246DAB4-83ED-4DD3-A532-583A41737E47}" presName="hierRoot1" presStyleCnt="0"/>
      <dgm:spPr/>
    </dgm:pt>
    <dgm:pt modelId="{95D1AB47-0935-4E2D-9861-2ADAA6FC1F5A}" type="pres">
      <dgm:prSet presAssocID="{E246DAB4-83ED-4DD3-A532-583A41737E47}" presName="composite" presStyleCnt="0"/>
      <dgm:spPr/>
    </dgm:pt>
    <dgm:pt modelId="{B7B4755B-EFB8-40BF-BF34-67BE6FBF8E5F}" type="pres">
      <dgm:prSet presAssocID="{E246DAB4-83ED-4DD3-A532-583A41737E47}" presName="background" presStyleLbl="node0" presStyleIdx="0" presStyleCnt="3"/>
      <dgm:spPr/>
    </dgm:pt>
    <dgm:pt modelId="{969DD361-9F9C-4367-AD95-A23E80110FBD}" type="pres">
      <dgm:prSet presAssocID="{E246DAB4-83ED-4DD3-A532-583A41737E47}" presName="text" presStyleLbl="fgAcc0" presStyleIdx="0" presStyleCnt="3">
        <dgm:presLayoutVars>
          <dgm:chPref val="3"/>
        </dgm:presLayoutVars>
      </dgm:prSet>
      <dgm:spPr/>
    </dgm:pt>
    <dgm:pt modelId="{BB6427BD-F89B-4D87-A979-EDF3F8827D11}" type="pres">
      <dgm:prSet presAssocID="{E246DAB4-83ED-4DD3-A532-583A41737E47}" presName="hierChild2" presStyleCnt="0"/>
      <dgm:spPr/>
    </dgm:pt>
    <dgm:pt modelId="{988318E0-D045-4323-B5FE-8C29D3B1A4F3}" type="pres">
      <dgm:prSet presAssocID="{6C932C5D-F486-4415-9438-A8BB487D2A7E}" presName="hierRoot1" presStyleCnt="0"/>
      <dgm:spPr/>
    </dgm:pt>
    <dgm:pt modelId="{8588864F-FC8F-4B06-958B-9398D1652E07}" type="pres">
      <dgm:prSet presAssocID="{6C932C5D-F486-4415-9438-A8BB487D2A7E}" presName="composite" presStyleCnt="0"/>
      <dgm:spPr/>
    </dgm:pt>
    <dgm:pt modelId="{C9DA258C-B440-4D84-A8C6-9AE6489B36F4}" type="pres">
      <dgm:prSet presAssocID="{6C932C5D-F486-4415-9438-A8BB487D2A7E}" presName="background" presStyleLbl="node0" presStyleIdx="1" presStyleCnt="3"/>
      <dgm:spPr/>
    </dgm:pt>
    <dgm:pt modelId="{D8E63CF4-F959-451B-B6BA-85B569697D49}" type="pres">
      <dgm:prSet presAssocID="{6C932C5D-F486-4415-9438-A8BB487D2A7E}" presName="text" presStyleLbl="fgAcc0" presStyleIdx="1" presStyleCnt="3">
        <dgm:presLayoutVars>
          <dgm:chPref val="3"/>
        </dgm:presLayoutVars>
      </dgm:prSet>
      <dgm:spPr/>
    </dgm:pt>
    <dgm:pt modelId="{2956BBE9-F249-4F2F-922D-6FBB8164F51E}" type="pres">
      <dgm:prSet presAssocID="{6C932C5D-F486-4415-9438-A8BB487D2A7E}" presName="hierChild2" presStyleCnt="0"/>
      <dgm:spPr/>
    </dgm:pt>
    <dgm:pt modelId="{CAE27B57-1AB8-47C5-8325-05EF9EC482B1}" type="pres">
      <dgm:prSet presAssocID="{02F9F07D-318E-43FD-AB72-97DE8789334E}" presName="hierRoot1" presStyleCnt="0"/>
      <dgm:spPr/>
    </dgm:pt>
    <dgm:pt modelId="{82512B0F-F8F3-4989-8B58-6E450275845D}" type="pres">
      <dgm:prSet presAssocID="{02F9F07D-318E-43FD-AB72-97DE8789334E}" presName="composite" presStyleCnt="0"/>
      <dgm:spPr/>
    </dgm:pt>
    <dgm:pt modelId="{4D6C4FC7-8AE1-4B7E-9613-F2E875491BE5}" type="pres">
      <dgm:prSet presAssocID="{02F9F07D-318E-43FD-AB72-97DE8789334E}" presName="background" presStyleLbl="node0" presStyleIdx="2" presStyleCnt="3"/>
      <dgm:spPr/>
    </dgm:pt>
    <dgm:pt modelId="{C35B8DAC-1722-4F47-9156-D0D9DA54001B}" type="pres">
      <dgm:prSet presAssocID="{02F9F07D-318E-43FD-AB72-97DE8789334E}" presName="text" presStyleLbl="fgAcc0" presStyleIdx="2" presStyleCnt="3">
        <dgm:presLayoutVars>
          <dgm:chPref val="3"/>
        </dgm:presLayoutVars>
      </dgm:prSet>
      <dgm:spPr/>
    </dgm:pt>
    <dgm:pt modelId="{241AA529-5F89-448D-8257-3F624B59C6C3}" type="pres">
      <dgm:prSet presAssocID="{02F9F07D-318E-43FD-AB72-97DE8789334E}" presName="hierChild2" presStyleCnt="0"/>
      <dgm:spPr/>
    </dgm:pt>
  </dgm:ptLst>
  <dgm:cxnLst>
    <dgm:cxn modelId="{A4C12F09-5CD6-4F82-B277-5D0E00FAA2F6}" type="presOf" srcId="{95CC95EB-1EF4-4548-8282-1C1AFD2FB4CA}" destId="{AE9C2D35-CEF5-462A-8990-BB0594434127}" srcOrd="0" destOrd="0" presId="urn:microsoft.com/office/officeart/2005/8/layout/hierarchy1"/>
    <dgm:cxn modelId="{06C51441-3848-4E31-92BB-2060D3DE9498}" srcId="{95CC95EB-1EF4-4548-8282-1C1AFD2FB4CA}" destId="{E246DAB4-83ED-4DD3-A532-583A41737E47}" srcOrd="0" destOrd="0" parTransId="{436CCB1F-B068-4064-9F7F-DCFC1DEA031F}" sibTransId="{AD0F2012-7046-4C8A-88C7-4C2AC61C21FD}"/>
    <dgm:cxn modelId="{374C4A49-F3AB-4BE5-8299-9BAEE19A0B4A}" srcId="{95CC95EB-1EF4-4548-8282-1C1AFD2FB4CA}" destId="{02F9F07D-318E-43FD-AB72-97DE8789334E}" srcOrd="2" destOrd="0" parTransId="{7B484276-C69B-42FF-8D60-26AC8A5402C6}" sibTransId="{C24F102B-E87D-4255-8A55-8FF8A9C8867D}"/>
    <dgm:cxn modelId="{7E367A4D-AECC-46F2-A059-A4414E8633AF}" srcId="{95CC95EB-1EF4-4548-8282-1C1AFD2FB4CA}" destId="{6C932C5D-F486-4415-9438-A8BB487D2A7E}" srcOrd="1" destOrd="0" parTransId="{15A91F30-BEA2-43B9-8BF1-9CECF3DEE1AE}" sibTransId="{E3083B6E-A282-45DE-A88C-2949C6EE512E}"/>
    <dgm:cxn modelId="{7714FD53-5F06-4276-AF97-0E36DC83C78A}" type="presOf" srcId="{E246DAB4-83ED-4DD3-A532-583A41737E47}" destId="{969DD361-9F9C-4367-AD95-A23E80110FBD}" srcOrd="0" destOrd="0" presId="urn:microsoft.com/office/officeart/2005/8/layout/hierarchy1"/>
    <dgm:cxn modelId="{F60747AD-337C-408B-8137-180325D09E5F}" type="presOf" srcId="{6C932C5D-F486-4415-9438-A8BB487D2A7E}" destId="{D8E63CF4-F959-451B-B6BA-85B569697D49}" srcOrd="0" destOrd="0" presId="urn:microsoft.com/office/officeart/2005/8/layout/hierarchy1"/>
    <dgm:cxn modelId="{84F6D6B8-6E78-4143-84C4-4CDBEE573DFA}" type="presOf" srcId="{02F9F07D-318E-43FD-AB72-97DE8789334E}" destId="{C35B8DAC-1722-4F47-9156-D0D9DA54001B}" srcOrd="0" destOrd="0" presId="urn:microsoft.com/office/officeart/2005/8/layout/hierarchy1"/>
    <dgm:cxn modelId="{00F1EF5B-C9EB-47AD-BB6B-7293131BA00A}" type="presParOf" srcId="{AE9C2D35-CEF5-462A-8990-BB0594434127}" destId="{E1FE5845-452B-4015-9B02-DBA4F329A893}" srcOrd="0" destOrd="0" presId="urn:microsoft.com/office/officeart/2005/8/layout/hierarchy1"/>
    <dgm:cxn modelId="{F724B548-837A-43F7-8968-FF0262805C65}" type="presParOf" srcId="{E1FE5845-452B-4015-9B02-DBA4F329A893}" destId="{95D1AB47-0935-4E2D-9861-2ADAA6FC1F5A}" srcOrd="0" destOrd="0" presId="urn:microsoft.com/office/officeart/2005/8/layout/hierarchy1"/>
    <dgm:cxn modelId="{EA9F37FC-986B-4FC3-B96E-8A620C695CD1}" type="presParOf" srcId="{95D1AB47-0935-4E2D-9861-2ADAA6FC1F5A}" destId="{B7B4755B-EFB8-40BF-BF34-67BE6FBF8E5F}" srcOrd="0" destOrd="0" presId="urn:microsoft.com/office/officeart/2005/8/layout/hierarchy1"/>
    <dgm:cxn modelId="{35898C62-97A8-4506-9649-04D076EEBFD5}" type="presParOf" srcId="{95D1AB47-0935-4E2D-9861-2ADAA6FC1F5A}" destId="{969DD361-9F9C-4367-AD95-A23E80110FBD}" srcOrd="1" destOrd="0" presId="urn:microsoft.com/office/officeart/2005/8/layout/hierarchy1"/>
    <dgm:cxn modelId="{DD50EA7D-4108-4A02-885C-73489CE4AB52}" type="presParOf" srcId="{E1FE5845-452B-4015-9B02-DBA4F329A893}" destId="{BB6427BD-F89B-4D87-A979-EDF3F8827D11}" srcOrd="1" destOrd="0" presId="urn:microsoft.com/office/officeart/2005/8/layout/hierarchy1"/>
    <dgm:cxn modelId="{3AEC5E89-223E-4064-A6D4-C5FBFE9C00DC}" type="presParOf" srcId="{AE9C2D35-CEF5-462A-8990-BB0594434127}" destId="{988318E0-D045-4323-B5FE-8C29D3B1A4F3}" srcOrd="1" destOrd="0" presId="urn:microsoft.com/office/officeart/2005/8/layout/hierarchy1"/>
    <dgm:cxn modelId="{AF245AA2-11F9-4A55-BE3A-BB712FD070B6}" type="presParOf" srcId="{988318E0-D045-4323-B5FE-8C29D3B1A4F3}" destId="{8588864F-FC8F-4B06-958B-9398D1652E07}" srcOrd="0" destOrd="0" presId="urn:microsoft.com/office/officeart/2005/8/layout/hierarchy1"/>
    <dgm:cxn modelId="{4DE54C6F-1303-4D53-A00D-835F3CC95CB6}" type="presParOf" srcId="{8588864F-FC8F-4B06-958B-9398D1652E07}" destId="{C9DA258C-B440-4D84-A8C6-9AE6489B36F4}" srcOrd="0" destOrd="0" presId="urn:microsoft.com/office/officeart/2005/8/layout/hierarchy1"/>
    <dgm:cxn modelId="{3567C245-9EE5-4281-A4D8-23C4A645E52F}" type="presParOf" srcId="{8588864F-FC8F-4B06-958B-9398D1652E07}" destId="{D8E63CF4-F959-451B-B6BA-85B569697D49}" srcOrd="1" destOrd="0" presId="urn:microsoft.com/office/officeart/2005/8/layout/hierarchy1"/>
    <dgm:cxn modelId="{78071EAD-DB9C-4CA3-AA17-AC15990E2FDE}" type="presParOf" srcId="{988318E0-D045-4323-B5FE-8C29D3B1A4F3}" destId="{2956BBE9-F249-4F2F-922D-6FBB8164F51E}" srcOrd="1" destOrd="0" presId="urn:microsoft.com/office/officeart/2005/8/layout/hierarchy1"/>
    <dgm:cxn modelId="{C5E64494-936A-4405-B61E-7838BC1D1A13}" type="presParOf" srcId="{AE9C2D35-CEF5-462A-8990-BB0594434127}" destId="{CAE27B57-1AB8-47C5-8325-05EF9EC482B1}" srcOrd="2" destOrd="0" presId="urn:microsoft.com/office/officeart/2005/8/layout/hierarchy1"/>
    <dgm:cxn modelId="{A1A856C1-8DC6-4C85-A56D-7B305299ADF4}" type="presParOf" srcId="{CAE27B57-1AB8-47C5-8325-05EF9EC482B1}" destId="{82512B0F-F8F3-4989-8B58-6E450275845D}" srcOrd="0" destOrd="0" presId="urn:microsoft.com/office/officeart/2005/8/layout/hierarchy1"/>
    <dgm:cxn modelId="{3D100D94-40FF-43A2-929D-346757424B15}" type="presParOf" srcId="{82512B0F-F8F3-4989-8B58-6E450275845D}" destId="{4D6C4FC7-8AE1-4B7E-9613-F2E875491BE5}" srcOrd="0" destOrd="0" presId="urn:microsoft.com/office/officeart/2005/8/layout/hierarchy1"/>
    <dgm:cxn modelId="{C9241D71-7BF6-418F-AC3B-1F063B99D8A8}" type="presParOf" srcId="{82512B0F-F8F3-4989-8B58-6E450275845D}" destId="{C35B8DAC-1722-4F47-9156-D0D9DA54001B}" srcOrd="1" destOrd="0" presId="urn:microsoft.com/office/officeart/2005/8/layout/hierarchy1"/>
    <dgm:cxn modelId="{7A775825-09B5-438C-A4E7-BBADEA0F229A}" type="presParOf" srcId="{CAE27B57-1AB8-47C5-8325-05EF9EC482B1}" destId="{241AA529-5F89-448D-8257-3F624B59C6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277F0-21D3-44E4-B90E-7B04140FC3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81D494-CA31-4811-982C-14FF758EF4F3}">
      <dgm:prSet/>
      <dgm:spPr/>
      <dgm:t>
        <a:bodyPr/>
        <a:lstStyle/>
        <a:p>
          <a:r>
            <a:rPr lang="en-US" dirty="0"/>
            <a:t>SD card formatter</a:t>
          </a:r>
        </a:p>
      </dgm:t>
    </dgm:pt>
    <dgm:pt modelId="{0D52B087-A14B-460D-BB33-3BAA976B7AF5}" type="parTrans" cxnId="{6F34698E-3AD4-4557-B237-1F0261D901B9}">
      <dgm:prSet/>
      <dgm:spPr/>
      <dgm:t>
        <a:bodyPr/>
        <a:lstStyle/>
        <a:p>
          <a:endParaRPr lang="en-US"/>
        </a:p>
      </dgm:t>
    </dgm:pt>
    <dgm:pt modelId="{BB483C2B-3FDF-474B-9BC3-F465812B7690}" type="sibTrans" cxnId="{6F34698E-3AD4-4557-B237-1F0261D901B9}">
      <dgm:prSet/>
      <dgm:spPr/>
      <dgm:t>
        <a:bodyPr/>
        <a:lstStyle/>
        <a:p>
          <a:endParaRPr lang="en-US"/>
        </a:p>
      </dgm:t>
    </dgm:pt>
    <dgm:pt modelId="{9CDE2941-2234-4BFA-9189-17527FD0B019}">
      <dgm:prSet/>
      <dgm:spPr/>
      <dgm:t>
        <a:bodyPr/>
        <a:lstStyle/>
        <a:p>
          <a:r>
            <a:rPr lang="en-US" dirty="0"/>
            <a:t>Disk Imager</a:t>
          </a:r>
        </a:p>
      </dgm:t>
    </dgm:pt>
    <dgm:pt modelId="{42935B5B-4ED2-4D90-8DF1-69F2193A9565}" type="parTrans" cxnId="{38327012-3DDE-4CA3-B26B-ED2DF97CBC47}">
      <dgm:prSet/>
      <dgm:spPr/>
      <dgm:t>
        <a:bodyPr/>
        <a:lstStyle/>
        <a:p>
          <a:endParaRPr lang="en-US"/>
        </a:p>
      </dgm:t>
    </dgm:pt>
    <dgm:pt modelId="{001B14DB-0DC8-4D0C-8764-72B7851E69C5}" type="sibTrans" cxnId="{38327012-3DDE-4CA3-B26B-ED2DF97CBC47}">
      <dgm:prSet/>
      <dgm:spPr/>
      <dgm:t>
        <a:bodyPr/>
        <a:lstStyle/>
        <a:p>
          <a:endParaRPr lang="en-US"/>
        </a:p>
      </dgm:t>
    </dgm:pt>
    <dgm:pt modelId="{4ABBE3BE-6EDE-4741-A16D-9A27BBBDEC86}">
      <dgm:prSet/>
      <dgm:spPr/>
      <dgm:t>
        <a:bodyPr/>
        <a:lstStyle/>
        <a:p>
          <a:r>
            <a:rPr lang="en-US" dirty="0"/>
            <a:t>VNC viewer</a:t>
          </a:r>
        </a:p>
      </dgm:t>
    </dgm:pt>
    <dgm:pt modelId="{4F89FB11-ACEE-4B63-A877-2095EC3465D9}" type="parTrans" cxnId="{B0E51E90-843C-4221-B78F-6AC4902DC70B}">
      <dgm:prSet/>
      <dgm:spPr/>
      <dgm:t>
        <a:bodyPr/>
        <a:lstStyle/>
        <a:p>
          <a:endParaRPr lang="en-US"/>
        </a:p>
      </dgm:t>
    </dgm:pt>
    <dgm:pt modelId="{FD8941A9-E36A-4966-AB58-1D81A03DDF85}" type="sibTrans" cxnId="{B0E51E90-843C-4221-B78F-6AC4902DC70B}">
      <dgm:prSet/>
      <dgm:spPr/>
      <dgm:t>
        <a:bodyPr/>
        <a:lstStyle/>
        <a:p>
          <a:endParaRPr lang="en-US"/>
        </a:p>
      </dgm:t>
    </dgm:pt>
    <dgm:pt modelId="{2076A7B0-1D86-44F9-A0BA-A69C6B379B41}">
      <dgm:prSet/>
      <dgm:spPr/>
      <dgm:t>
        <a:bodyPr/>
        <a:lstStyle/>
        <a:p>
          <a:r>
            <a:rPr lang="en-US" dirty="0"/>
            <a:t>PuTTY</a:t>
          </a:r>
        </a:p>
      </dgm:t>
    </dgm:pt>
    <dgm:pt modelId="{67D787E9-4C8C-47A9-B88B-ECD83F2B9270}" type="parTrans" cxnId="{05E0F638-4B28-44ED-ACA4-341EDCE8AD2C}">
      <dgm:prSet/>
      <dgm:spPr/>
      <dgm:t>
        <a:bodyPr/>
        <a:lstStyle/>
        <a:p>
          <a:endParaRPr lang="en-US"/>
        </a:p>
      </dgm:t>
    </dgm:pt>
    <dgm:pt modelId="{C749B8A7-A412-4A52-A298-0EF46FCCF91B}" type="sibTrans" cxnId="{05E0F638-4B28-44ED-ACA4-341EDCE8AD2C}">
      <dgm:prSet/>
      <dgm:spPr/>
      <dgm:t>
        <a:bodyPr/>
        <a:lstStyle/>
        <a:p>
          <a:endParaRPr lang="en-US"/>
        </a:p>
      </dgm:t>
    </dgm:pt>
    <dgm:pt modelId="{AB070755-CD9E-44D3-97B4-A956D8BAE73D}" type="pres">
      <dgm:prSet presAssocID="{5C2277F0-21D3-44E4-B90E-7B04140FC3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8CA51-85E9-40E7-BD75-471065D2C6E6}" type="pres">
      <dgm:prSet presAssocID="{5181D494-CA31-4811-982C-14FF758EF4F3}" presName="hierRoot1" presStyleCnt="0"/>
      <dgm:spPr/>
    </dgm:pt>
    <dgm:pt modelId="{F8BDBAD1-D3C2-42CD-A54A-9AFF2B1AE1E2}" type="pres">
      <dgm:prSet presAssocID="{5181D494-CA31-4811-982C-14FF758EF4F3}" presName="composite" presStyleCnt="0"/>
      <dgm:spPr/>
    </dgm:pt>
    <dgm:pt modelId="{CBA8B869-13F3-4AC5-83F0-FDDA71C58BC7}" type="pres">
      <dgm:prSet presAssocID="{5181D494-CA31-4811-982C-14FF758EF4F3}" presName="background" presStyleLbl="node0" presStyleIdx="0" presStyleCnt="4"/>
      <dgm:spPr/>
    </dgm:pt>
    <dgm:pt modelId="{D1F36645-4C9C-4F15-B684-F7947F4258F2}" type="pres">
      <dgm:prSet presAssocID="{5181D494-CA31-4811-982C-14FF758EF4F3}" presName="text" presStyleLbl="fgAcc0" presStyleIdx="0" presStyleCnt="4">
        <dgm:presLayoutVars>
          <dgm:chPref val="3"/>
        </dgm:presLayoutVars>
      </dgm:prSet>
      <dgm:spPr/>
    </dgm:pt>
    <dgm:pt modelId="{04EBA08F-9DED-4919-A5F5-A590A8062952}" type="pres">
      <dgm:prSet presAssocID="{5181D494-CA31-4811-982C-14FF758EF4F3}" presName="hierChild2" presStyleCnt="0"/>
      <dgm:spPr/>
    </dgm:pt>
    <dgm:pt modelId="{D4EEC195-A569-4B26-9B3D-2AD758377B1B}" type="pres">
      <dgm:prSet presAssocID="{9CDE2941-2234-4BFA-9189-17527FD0B019}" presName="hierRoot1" presStyleCnt="0"/>
      <dgm:spPr/>
    </dgm:pt>
    <dgm:pt modelId="{8F199666-174C-433C-B16D-929BD0B54AE9}" type="pres">
      <dgm:prSet presAssocID="{9CDE2941-2234-4BFA-9189-17527FD0B019}" presName="composite" presStyleCnt="0"/>
      <dgm:spPr/>
    </dgm:pt>
    <dgm:pt modelId="{87C0F102-8082-4733-AB1A-68144089A51E}" type="pres">
      <dgm:prSet presAssocID="{9CDE2941-2234-4BFA-9189-17527FD0B019}" presName="background" presStyleLbl="node0" presStyleIdx="1" presStyleCnt="4"/>
      <dgm:spPr/>
    </dgm:pt>
    <dgm:pt modelId="{A8F40796-913C-4850-8D7F-749675648ABD}" type="pres">
      <dgm:prSet presAssocID="{9CDE2941-2234-4BFA-9189-17527FD0B019}" presName="text" presStyleLbl="fgAcc0" presStyleIdx="1" presStyleCnt="4">
        <dgm:presLayoutVars>
          <dgm:chPref val="3"/>
        </dgm:presLayoutVars>
      </dgm:prSet>
      <dgm:spPr/>
    </dgm:pt>
    <dgm:pt modelId="{634739BF-AD01-4922-8F1D-61B06A0F1150}" type="pres">
      <dgm:prSet presAssocID="{9CDE2941-2234-4BFA-9189-17527FD0B019}" presName="hierChild2" presStyleCnt="0"/>
      <dgm:spPr/>
    </dgm:pt>
    <dgm:pt modelId="{99FA68F1-7FBD-4946-8EDD-620A3C8A197A}" type="pres">
      <dgm:prSet presAssocID="{4ABBE3BE-6EDE-4741-A16D-9A27BBBDEC86}" presName="hierRoot1" presStyleCnt="0"/>
      <dgm:spPr/>
    </dgm:pt>
    <dgm:pt modelId="{532C8D0C-7099-4B94-B0EF-7C2BFB71B75A}" type="pres">
      <dgm:prSet presAssocID="{4ABBE3BE-6EDE-4741-A16D-9A27BBBDEC86}" presName="composite" presStyleCnt="0"/>
      <dgm:spPr/>
    </dgm:pt>
    <dgm:pt modelId="{39689EA2-D276-44E9-9909-01821FFCDC16}" type="pres">
      <dgm:prSet presAssocID="{4ABBE3BE-6EDE-4741-A16D-9A27BBBDEC86}" presName="background" presStyleLbl="node0" presStyleIdx="2" presStyleCnt="4"/>
      <dgm:spPr/>
    </dgm:pt>
    <dgm:pt modelId="{B7C97989-B2B7-4BB8-AE95-EC7B6C329BED}" type="pres">
      <dgm:prSet presAssocID="{4ABBE3BE-6EDE-4741-A16D-9A27BBBDEC86}" presName="text" presStyleLbl="fgAcc0" presStyleIdx="2" presStyleCnt="4">
        <dgm:presLayoutVars>
          <dgm:chPref val="3"/>
        </dgm:presLayoutVars>
      </dgm:prSet>
      <dgm:spPr/>
    </dgm:pt>
    <dgm:pt modelId="{AE2B6CA1-6831-4E66-911C-8326D35FC8D6}" type="pres">
      <dgm:prSet presAssocID="{4ABBE3BE-6EDE-4741-A16D-9A27BBBDEC86}" presName="hierChild2" presStyleCnt="0"/>
      <dgm:spPr/>
    </dgm:pt>
    <dgm:pt modelId="{570E572C-8FAD-4E1F-B395-CE4C1AA4C306}" type="pres">
      <dgm:prSet presAssocID="{2076A7B0-1D86-44F9-A0BA-A69C6B379B41}" presName="hierRoot1" presStyleCnt="0"/>
      <dgm:spPr/>
    </dgm:pt>
    <dgm:pt modelId="{B1E9506B-072E-46FC-B53D-790F131D73BD}" type="pres">
      <dgm:prSet presAssocID="{2076A7B0-1D86-44F9-A0BA-A69C6B379B41}" presName="composite" presStyleCnt="0"/>
      <dgm:spPr/>
    </dgm:pt>
    <dgm:pt modelId="{C088D972-83CE-489D-A03C-78746C6F2709}" type="pres">
      <dgm:prSet presAssocID="{2076A7B0-1D86-44F9-A0BA-A69C6B379B41}" presName="background" presStyleLbl="node0" presStyleIdx="3" presStyleCnt="4"/>
      <dgm:spPr/>
    </dgm:pt>
    <dgm:pt modelId="{3911551E-FB07-4131-94C3-EE7C6FDEDEF8}" type="pres">
      <dgm:prSet presAssocID="{2076A7B0-1D86-44F9-A0BA-A69C6B379B41}" presName="text" presStyleLbl="fgAcc0" presStyleIdx="3" presStyleCnt="4">
        <dgm:presLayoutVars>
          <dgm:chPref val="3"/>
        </dgm:presLayoutVars>
      </dgm:prSet>
      <dgm:spPr/>
    </dgm:pt>
    <dgm:pt modelId="{B50CF314-C652-4768-BAFC-5CDE822F7527}" type="pres">
      <dgm:prSet presAssocID="{2076A7B0-1D86-44F9-A0BA-A69C6B379B41}" presName="hierChild2" presStyleCnt="0"/>
      <dgm:spPr/>
    </dgm:pt>
  </dgm:ptLst>
  <dgm:cxnLst>
    <dgm:cxn modelId="{38327012-3DDE-4CA3-B26B-ED2DF97CBC47}" srcId="{5C2277F0-21D3-44E4-B90E-7B04140FC3C5}" destId="{9CDE2941-2234-4BFA-9189-17527FD0B019}" srcOrd="1" destOrd="0" parTransId="{42935B5B-4ED2-4D90-8DF1-69F2193A9565}" sibTransId="{001B14DB-0DC8-4D0C-8764-72B7851E69C5}"/>
    <dgm:cxn modelId="{2E168626-00C9-4FD4-A1AD-61C85C7E0723}" type="presOf" srcId="{4ABBE3BE-6EDE-4741-A16D-9A27BBBDEC86}" destId="{B7C97989-B2B7-4BB8-AE95-EC7B6C329BED}" srcOrd="0" destOrd="0" presId="urn:microsoft.com/office/officeart/2005/8/layout/hierarchy1"/>
    <dgm:cxn modelId="{05E0F638-4B28-44ED-ACA4-341EDCE8AD2C}" srcId="{5C2277F0-21D3-44E4-B90E-7B04140FC3C5}" destId="{2076A7B0-1D86-44F9-A0BA-A69C6B379B41}" srcOrd="3" destOrd="0" parTransId="{67D787E9-4C8C-47A9-B88B-ECD83F2B9270}" sibTransId="{C749B8A7-A412-4A52-A298-0EF46FCCF91B}"/>
    <dgm:cxn modelId="{91C1B040-1F0C-4EB4-8A3E-8F13F98C5368}" type="presOf" srcId="{9CDE2941-2234-4BFA-9189-17527FD0B019}" destId="{A8F40796-913C-4850-8D7F-749675648ABD}" srcOrd="0" destOrd="0" presId="urn:microsoft.com/office/officeart/2005/8/layout/hierarchy1"/>
    <dgm:cxn modelId="{B0985351-3731-40CB-A9C2-8D41407FC89C}" type="presOf" srcId="{2076A7B0-1D86-44F9-A0BA-A69C6B379B41}" destId="{3911551E-FB07-4131-94C3-EE7C6FDEDEF8}" srcOrd="0" destOrd="0" presId="urn:microsoft.com/office/officeart/2005/8/layout/hierarchy1"/>
    <dgm:cxn modelId="{4233FD89-3A90-462E-BDCD-226F458E5A78}" type="presOf" srcId="{5181D494-CA31-4811-982C-14FF758EF4F3}" destId="{D1F36645-4C9C-4F15-B684-F7947F4258F2}" srcOrd="0" destOrd="0" presId="urn:microsoft.com/office/officeart/2005/8/layout/hierarchy1"/>
    <dgm:cxn modelId="{6F34698E-3AD4-4557-B237-1F0261D901B9}" srcId="{5C2277F0-21D3-44E4-B90E-7B04140FC3C5}" destId="{5181D494-CA31-4811-982C-14FF758EF4F3}" srcOrd="0" destOrd="0" parTransId="{0D52B087-A14B-460D-BB33-3BAA976B7AF5}" sibTransId="{BB483C2B-3FDF-474B-9BC3-F465812B7690}"/>
    <dgm:cxn modelId="{B0E51E90-843C-4221-B78F-6AC4902DC70B}" srcId="{5C2277F0-21D3-44E4-B90E-7B04140FC3C5}" destId="{4ABBE3BE-6EDE-4741-A16D-9A27BBBDEC86}" srcOrd="2" destOrd="0" parTransId="{4F89FB11-ACEE-4B63-A877-2095EC3465D9}" sibTransId="{FD8941A9-E36A-4966-AB58-1D81A03DDF85}"/>
    <dgm:cxn modelId="{D55182A7-8CAF-4077-B945-F73226DD92F7}" type="presOf" srcId="{5C2277F0-21D3-44E4-B90E-7B04140FC3C5}" destId="{AB070755-CD9E-44D3-97B4-A956D8BAE73D}" srcOrd="0" destOrd="0" presId="urn:microsoft.com/office/officeart/2005/8/layout/hierarchy1"/>
    <dgm:cxn modelId="{71399C59-1DAA-4B0B-B59E-707914449022}" type="presParOf" srcId="{AB070755-CD9E-44D3-97B4-A956D8BAE73D}" destId="{F258CA51-85E9-40E7-BD75-471065D2C6E6}" srcOrd="0" destOrd="0" presId="urn:microsoft.com/office/officeart/2005/8/layout/hierarchy1"/>
    <dgm:cxn modelId="{72BEBFBA-D21D-4508-8AC3-B35B9B5C2BDA}" type="presParOf" srcId="{F258CA51-85E9-40E7-BD75-471065D2C6E6}" destId="{F8BDBAD1-D3C2-42CD-A54A-9AFF2B1AE1E2}" srcOrd="0" destOrd="0" presId="urn:microsoft.com/office/officeart/2005/8/layout/hierarchy1"/>
    <dgm:cxn modelId="{DB8B2FAE-5BA5-44FB-A711-A628E19760DC}" type="presParOf" srcId="{F8BDBAD1-D3C2-42CD-A54A-9AFF2B1AE1E2}" destId="{CBA8B869-13F3-4AC5-83F0-FDDA71C58BC7}" srcOrd="0" destOrd="0" presId="urn:microsoft.com/office/officeart/2005/8/layout/hierarchy1"/>
    <dgm:cxn modelId="{C94685BB-7EEF-49C1-A107-630A44134279}" type="presParOf" srcId="{F8BDBAD1-D3C2-42CD-A54A-9AFF2B1AE1E2}" destId="{D1F36645-4C9C-4F15-B684-F7947F4258F2}" srcOrd="1" destOrd="0" presId="urn:microsoft.com/office/officeart/2005/8/layout/hierarchy1"/>
    <dgm:cxn modelId="{8FAF7853-6881-40BC-B4CC-126219A11485}" type="presParOf" srcId="{F258CA51-85E9-40E7-BD75-471065D2C6E6}" destId="{04EBA08F-9DED-4919-A5F5-A590A8062952}" srcOrd="1" destOrd="0" presId="urn:microsoft.com/office/officeart/2005/8/layout/hierarchy1"/>
    <dgm:cxn modelId="{C140EBBC-E908-4171-9936-00352BF61DF8}" type="presParOf" srcId="{AB070755-CD9E-44D3-97B4-A956D8BAE73D}" destId="{D4EEC195-A569-4B26-9B3D-2AD758377B1B}" srcOrd="1" destOrd="0" presId="urn:microsoft.com/office/officeart/2005/8/layout/hierarchy1"/>
    <dgm:cxn modelId="{62C909CB-E246-4EA1-B40A-06FD55775A36}" type="presParOf" srcId="{D4EEC195-A569-4B26-9B3D-2AD758377B1B}" destId="{8F199666-174C-433C-B16D-929BD0B54AE9}" srcOrd="0" destOrd="0" presId="urn:microsoft.com/office/officeart/2005/8/layout/hierarchy1"/>
    <dgm:cxn modelId="{EABF7D67-0BDC-4162-8AB4-41ED59D3303B}" type="presParOf" srcId="{8F199666-174C-433C-B16D-929BD0B54AE9}" destId="{87C0F102-8082-4733-AB1A-68144089A51E}" srcOrd="0" destOrd="0" presId="urn:microsoft.com/office/officeart/2005/8/layout/hierarchy1"/>
    <dgm:cxn modelId="{09317001-81B1-4FAF-BCE0-5AA3C7A59F5C}" type="presParOf" srcId="{8F199666-174C-433C-B16D-929BD0B54AE9}" destId="{A8F40796-913C-4850-8D7F-749675648ABD}" srcOrd="1" destOrd="0" presId="urn:microsoft.com/office/officeart/2005/8/layout/hierarchy1"/>
    <dgm:cxn modelId="{4A712A6E-9AD6-426F-BCD4-61DEF77805FA}" type="presParOf" srcId="{D4EEC195-A569-4B26-9B3D-2AD758377B1B}" destId="{634739BF-AD01-4922-8F1D-61B06A0F1150}" srcOrd="1" destOrd="0" presId="urn:microsoft.com/office/officeart/2005/8/layout/hierarchy1"/>
    <dgm:cxn modelId="{65CDF570-83D7-4B19-B297-6B06994BED6F}" type="presParOf" srcId="{AB070755-CD9E-44D3-97B4-A956D8BAE73D}" destId="{99FA68F1-7FBD-4946-8EDD-620A3C8A197A}" srcOrd="2" destOrd="0" presId="urn:microsoft.com/office/officeart/2005/8/layout/hierarchy1"/>
    <dgm:cxn modelId="{F6E08EB5-544E-4AC3-A030-10F61DECA32B}" type="presParOf" srcId="{99FA68F1-7FBD-4946-8EDD-620A3C8A197A}" destId="{532C8D0C-7099-4B94-B0EF-7C2BFB71B75A}" srcOrd="0" destOrd="0" presId="urn:microsoft.com/office/officeart/2005/8/layout/hierarchy1"/>
    <dgm:cxn modelId="{4C215CC2-9050-4B3F-86D0-2647EDB9F9F5}" type="presParOf" srcId="{532C8D0C-7099-4B94-B0EF-7C2BFB71B75A}" destId="{39689EA2-D276-44E9-9909-01821FFCDC16}" srcOrd="0" destOrd="0" presId="urn:microsoft.com/office/officeart/2005/8/layout/hierarchy1"/>
    <dgm:cxn modelId="{3996C08E-8B0C-412B-8A0A-07E6EC745F4B}" type="presParOf" srcId="{532C8D0C-7099-4B94-B0EF-7C2BFB71B75A}" destId="{B7C97989-B2B7-4BB8-AE95-EC7B6C329BED}" srcOrd="1" destOrd="0" presId="urn:microsoft.com/office/officeart/2005/8/layout/hierarchy1"/>
    <dgm:cxn modelId="{FABC95D9-1912-4F4C-BD70-903D41F68229}" type="presParOf" srcId="{99FA68F1-7FBD-4946-8EDD-620A3C8A197A}" destId="{AE2B6CA1-6831-4E66-911C-8326D35FC8D6}" srcOrd="1" destOrd="0" presId="urn:microsoft.com/office/officeart/2005/8/layout/hierarchy1"/>
    <dgm:cxn modelId="{99E4C207-BFF2-4BB2-A18B-8CDFC2A43918}" type="presParOf" srcId="{AB070755-CD9E-44D3-97B4-A956D8BAE73D}" destId="{570E572C-8FAD-4E1F-B395-CE4C1AA4C306}" srcOrd="3" destOrd="0" presId="urn:microsoft.com/office/officeart/2005/8/layout/hierarchy1"/>
    <dgm:cxn modelId="{F4028F95-8D2A-46FE-91F6-0209F565AA36}" type="presParOf" srcId="{570E572C-8FAD-4E1F-B395-CE4C1AA4C306}" destId="{B1E9506B-072E-46FC-B53D-790F131D73BD}" srcOrd="0" destOrd="0" presId="urn:microsoft.com/office/officeart/2005/8/layout/hierarchy1"/>
    <dgm:cxn modelId="{9A5C4E39-9DDC-422E-BAE0-9D8CEF636833}" type="presParOf" srcId="{B1E9506B-072E-46FC-B53D-790F131D73BD}" destId="{C088D972-83CE-489D-A03C-78746C6F2709}" srcOrd="0" destOrd="0" presId="urn:microsoft.com/office/officeart/2005/8/layout/hierarchy1"/>
    <dgm:cxn modelId="{CB421ABE-30FC-4B83-8EAB-F453DA9A63AA}" type="presParOf" srcId="{B1E9506B-072E-46FC-B53D-790F131D73BD}" destId="{3911551E-FB07-4131-94C3-EE7C6FDEDEF8}" srcOrd="1" destOrd="0" presId="urn:microsoft.com/office/officeart/2005/8/layout/hierarchy1"/>
    <dgm:cxn modelId="{0B998552-E622-45E7-B1B0-F5CA0EA79447}" type="presParOf" srcId="{570E572C-8FAD-4E1F-B395-CE4C1AA4C306}" destId="{B50CF314-C652-4768-BAFC-5CDE822F75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C7507-13F1-4198-9C39-46EDF8E25A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A4E929-BA27-4F36-9AA8-8361D4003C32}">
      <dgm:prSet/>
      <dgm:spPr/>
      <dgm:t>
        <a:bodyPr/>
        <a:lstStyle/>
        <a:p>
          <a:r>
            <a:rPr lang="en-US" dirty="0"/>
            <a:t>Then we need to remove SD card and insert it into our Raspberry Pi.</a:t>
          </a:r>
        </a:p>
      </dgm:t>
    </dgm:pt>
    <dgm:pt modelId="{4CF353C5-1835-49CB-BF05-16508F3B0DDC}" type="parTrans" cxnId="{059227E0-A16C-48D3-BA24-AFC6BB83C27B}">
      <dgm:prSet/>
      <dgm:spPr/>
      <dgm:t>
        <a:bodyPr/>
        <a:lstStyle/>
        <a:p>
          <a:endParaRPr lang="en-US"/>
        </a:p>
      </dgm:t>
    </dgm:pt>
    <dgm:pt modelId="{26C89E64-C1D4-4E9A-9CF1-E77C2311BA91}" type="sibTrans" cxnId="{059227E0-A16C-48D3-BA24-AFC6BB83C27B}">
      <dgm:prSet/>
      <dgm:spPr/>
      <dgm:t>
        <a:bodyPr/>
        <a:lstStyle/>
        <a:p>
          <a:endParaRPr lang="en-US"/>
        </a:p>
      </dgm:t>
    </dgm:pt>
    <dgm:pt modelId="{548BF978-A091-4CAD-994B-268D412444E3}">
      <dgm:prSet/>
      <dgm:spPr/>
      <dgm:t>
        <a:bodyPr/>
        <a:lstStyle/>
        <a:p>
          <a:r>
            <a:rPr lang="en-US"/>
            <a:t>Then connect LAN cable from rapberry and power it up using USB cable.</a:t>
          </a:r>
        </a:p>
      </dgm:t>
    </dgm:pt>
    <dgm:pt modelId="{A1C27646-E8A2-46D4-A7D9-23D53B0ED411}" type="parTrans" cxnId="{0417F51A-7E98-45FE-BC5F-FD231F60DAA4}">
      <dgm:prSet/>
      <dgm:spPr/>
      <dgm:t>
        <a:bodyPr/>
        <a:lstStyle/>
        <a:p>
          <a:endParaRPr lang="en-US"/>
        </a:p>
      </dgm:t>
    </dgm:pt>
    <dgm:pt modelId="{E43EECC3-BA64-4B66-8FFD-0FA8A17DD0A4}" type="sibTrans" cxnId="{0417F51A-7E98-45FE-BC5F-FD231F60DAA4}">
      <dgm:prSet/>
      <dgm:spPr/>
      <dgm:t>
        <a:bodyPr/>
        <a:lstStyle/>
        <a:p>
          <a:endParaRPr lang="en-US"/>
        </a:p>
      </dgm:t>
    </dgm:pt>
    <dgm:pt modelId="{AFEC9AB1-2C9D-4A07-8EDC-B38CB1EF9337}">
      <dgm:prSet/>
      <dgm:spPr/>
      <dgm:t>
        <a:bodyPr/>
        <a:lstStyle/>
        <a:p>
          <a:r>
            <a:rPr lang="en-US"/>
            <a:t>After that, we need to enter the command “ifconfig” to configure Raspberry Pi.</a:t>
          </a:r>
        </a:p>
      </dgm:t>
    </dgm:pt>
    <dgm:pt modelId="{5494A424-497C-4D54-9703-23DD4021B17B}" type="parTrans" cxnId="{78BFEF7A-6980-41A3-84BC-D60867D17086}">
      <dgm:prSet/>
      <dgm:spPr/>
      <dgm:t>
        <a:bodyPr/>
        <a:lstStyle/>
        <a:p>
          <a:endParaRPr lang="en-US"/>
        </a:p>
      </dgm:t>
    </dgm:pt>
    <dgm:pt modelId="{EC272093-5C8A-4C22-958B-24F1C35EF598}" type="sibTrans" cxnId="{78BFEF7A-6980-41A3-84BC-D60867D17086}">
      <dgm:prSet/>
      <dgm:spPr/>
      <dgm:t>
        <a:bodyPr/>
        <a:lstStyle/>
        <a:p>
          <a:endParaRPr lang="en-US"/>
        </a:p>
      </dgm:t>
    </dgm:pt>
    <dgm:pt modelId="{C7C8476C-395C-4B32-B9B8-63C61DF566CA}" type="pres">
      <dgm:prSet presAssocID="{EC0C7507-13F1-4198-9C39-46EDF8E25A6D}" presName="diagram" presStyleCnt="0">
        <dgm:presLayoutVars>
          <dgm:dir/>
          <dgm:resizeHandles val="exact"/>
        </dgm:presLayoutVars>
      </dgm:prSet>
      <dgm:spPr/>
    </dgm:pt>
    <dgm:pt modelId="{D7706392-5513-4166-90F6-A72988D46E94}" type="pres">
      <dgm:prSet presAssocID="{87A4E929-BA27-4F36-9AA8-8361D4003C32}" presName="node" presStyleLbl="node1" presStyleIdx="0" presStyleCnt="3">
        <dgm:presLayoutVars>
          <dgm:bulletEnabled val="1"/>
        </dgm:presLayoutVars>
      </dgm:prSet>
      <dgm:spPr/>
    </dgm:pt>
    <dgm:pt modelId="{6593CB99-59CC-4C96-AACD-F679D843794E}" type="pres">
      <dgm:prSet presAssocID="{26C89E64-C1D4-4E9A-9CF1-E77C2311BA91}" presName="sibTrans" presStyleCnt="0"/>
      <dgm:spPr/>
    </dgm:pt>
    <dgm:pt modelId="{D68DC87E-9F00-4CB5-B9B8-A2FB7CCE7B2A}" type="pres">
      <dgm:prSet presAssocID="{548BF978-A091-4CAD-994B-268D412444E3}" presName="node" presStyleLbl="node1" presStyleIdx="1" presStyleCnt="3">
        <dgm:presLayoutVars>
          <dgm:bulletEnabled val="1"/>
        </dgm:presLayoutVars>
      </dgm:prSet>
      <dgm:spPr/>
    </dgm:pt>
    <dgm:pt modelId="{929E9D3B-30CE-4FE4-A8B7-5866D5183BB3}" type="pres">
      <dgm:prSet presAssocID="{E43EECC3-BA64-4B66-8FFD-0FA8A17DD0A4}" presName="sibTrans" presStyleCnt="0"/>
      <dgm:spPr/>
    </dgm:pt>
    <dgm:pt modelId="{2F622A45-71C1-4CCB-84AF-789F6BAF30A9}" type="pres">
      <dgm:prSet presAssocID="{AFEC9AB1-2C9D-4A07-8EDC-B38CB1EF9337}" presName="node" presStyleLbl="node1" presStyleIdx="2" presStyleCnt="3">
        <dgm:presLayoutVars>
          <dgm:bulletEnabled val="1"/>
        </dgm:presLayoutVars>
      </dgm:prSet>
      <dgm:spPr/>
    </dgm:pt>
  </dgm:ptLst>
  <dgm:cxnLst>
    <dgm:cxn modelId="{525C3D1A-1AA9-4614-B339-37D45A387B11}" type="presOf" srcId="{548BF978-A091-4CAD-994B-268D412444E3}" destId="{D68DC87E-9F00-4CB5-B9B8-A2FB7CCE7B2A}" srcOrd="0" destOrd="0" presId="urn:microsoft.com/office/officeart/2005/8/layout/default"/>
    <dgm:cxn modelId="{0417F51A-7E98-45FE-BC5F-FD231F60DAA4}" srcId="{EC0C7507-13F1-4198-9C39-46EDF8E25A6D}" destId="{548BF978-A091-4CAD-994B-268D412444E3}" srcOrd="1" destOrd="0" parTransId="{A1C27646-E8A2-46D4-A7D9-23D53B0ED411}" sibTransId="{E43EECC3-BA64-4B66-8FFD-0FA8A17DD0A4}"/>
    <dgm:cxn modelId="{3CF1643A-C785-440E-836B-3CBD57E4853E}" type="presOf" srcId="{AFEC9AB1-2C9D-4A07-8EDC-B38CB1EF9337}" destId="{2F622A45-71C1-4CCB-84AF-789F6BAF30A9}" srcOrd="0" destOrd="0" presId="urn:microsoft.com/office/officeart/2005/8/layout/default"/>
    <dgm:cxn modelId="{92BA1F4E-2620-4B7A-87CC-87D3F6C1FACA}" type="presOf" srcId="{EC0C7507-13F1-4198-9C39-46EDF8E25A6D}" destId="{C7C8476C-395C-4B32-B9B8-63C61DF566CA}" srcOrd="0" destOrd="0" presId="urn:microsoft.com/office/officeart/2005/8/layout/default"/>
    <dgm:cxn modelId="{78BFEF7A-6980-41A3-84BC-D60867D17086}" srcId="{EC0C7507-13F1-4198-9C39-46EDF8E25A6D}" destId="{AFEC9AB1-2C9D-4A07-8EDC-B38CB1EF9337}" srcOrd="2" destOrd="0" parTransId="{5494A424-497C-4D54-9703-23DD4021B17B}" sibTransId="{EC272093-5C8A-4C22-958B-24F1C35EF598}"/>
    <dgm:cxn modelId="{DB3C4FC3-ACCA-4DB1-B223-2B826D0A3FB4}" type="presOf" srcId="{87A4E929-BA27-4F36-9AA8-8361D4003C32}" destId="{D7706392-5513-4166-90F6-A72988D46E94}" srcOrd="0" destOrd="0" presId="urn:microsoft.com/office/officeart/2005/8/layout/default"/>
    <dgm:cxn modelId="{059227E0-A16C-48D3-BA24-AFC6BB83C27B}" srcId="{EC0C7507-13F1-4198-9C39-46EDF8E25A6D}" destId="{87A4E929-BA27-4F36-9AA8-8361D4003C32}" srcOrd="0" destOrd="0" parTransId="{4CF353C5-1835-49CB-BF05-16508F3B0DDC}" sibTransId="{26C89E64-C1D4-4E9A-9CF1-E77C2311BA91}"/>
    <dgm:cxn modelId="{D54CA439-B6F4-4C9D-9C87-5F4B67D4DA5A}" type="presParOf" srcId="{C7C8476C-395C-4B32-B9B8-63C61DF566CA}" destId="{D7706392-5513-4166-90F6-A72988D46E94}" srcOrd="0" destOrd="0" presId="urn:microsoft.com/office/officeart/2005/8/layout/default"/>
    <dgm:cxn modelId="{9BFA0678-590F-4DA3-98CB-348B21101CCF}" type="presParOf" srcId="{C7C8476C-395C-4B32-B9B8-63C61DF566CA}" destId="{6593CB99-59CC-4C96-AACD-F679D843794E}" srcOrd="1" destOrd="0" presId="urn:microsoft.com/office/officeart/2005/8/layout/default"/>
    <dgm:cxn modelId="{3013D1D1-57A3-438C-B01F-0A3866C1B0B1}" type="presParOf" srcId="{C7C8476C-395C-4B32-B9B8-63C61DF566CA}" destId="{D68DC87E-9F00-4CB5-B9B8-A2FB7CCE7B2A}" srcOrd="2" destOrd="0" presId="urn:microsoft.com/office/officeart/2005/8/layout/default"/>
    <dgm:cxn modelId="{EFFC5D0E-875B-4F7C-9E18-72FFB0C6B5BD}" type="presParOf" srcId="{C7C8476C-395C-4B32-B9B8-63C61DF566CA}" destId="{929E9D3B-30CE-4FE4-A8B7-5866D5183BB3}" srcOrd="3" destOrd="0" presId="urn:microsoft.com/office/officeart/2005/8/layout/default"/>
    <dgm:cxn modelId="{AC4AD7FE-9435-4FD0-BB97-B5CED14403B1}" type="presParOf" srcId="{C7C8476C-395C-4B32-B9B8-63C61DF566CA}" destId="{2F622A45-71C1-4CCB-84AF-789F6BAF30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653546-F99A-4B18-89DC-FCCFC14127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69DCA-D6CC-4BC0-A5B5-75C818779CE2}">
      <dgm:prSet/>
      <dgm:spPr/>
      <dgm:t>
        <a:bodyPr/>
        <a:lstStyle/>
        <a:p>
          <a:r>
            <a:rPr lang="en-US"/>
            <a:t>Also, we need to enable VNC to share screen under interfaces.</a:t>
          </a:r>
        </a:p>
      </dgm:t>
    </dgm:pt>
    <dgm:pt modelId="{03AC9DF9-61D0-40B4-B949-8950ABA26DB6}" type="parTrans" cxnId="{E62063AA-88EE-4724-B7EF-284DEFB6D0FF}">
      <dgm:prSet/>
      <dgm:spPr/>
      <dgm:t>
        <a:bodyPr/>
        <a:lstStyle/>
        <a:p>
          <a:endParaRPr lang="en-US"/>
        </a:p>
      </dgm:t>
    </dgm:pt>
    <dgm:pt modelId="{FA33BD7E-692D-461B-B0A3-FE622C2879AB}" type="sibTrans" cxnId="{E62063AA-88EE-4724-B7EF-284DEFB6D0FF}">
      <dgm:prSet/>
      <dgm:spPr/>
      <dgm:t>
        <a:bodyPr/>
        <a:lstStyle/>
        <a:p>
          <a:endParaRPr lang="en-US"/>
        </a:p>
      </dgm:t>
    </dgm:pt>
    <dgm:pt modelId="{5E70B125-1EEB-4F35-813E-7F91563F42B2}">
      <dgm:prSet/>
      <dgm:spPr/>
      <dgm:t>
        <a:bodyPr/>
        <a:lstStyle/>
        <a:p>
          <a:r>
            <a:rPr lang="en-US"/>
            <a:t>Default username is “pi” and password is “raspberry”.</a:t>
          </a:r>
        </a:p>
      </dgm:t>
    </dgm:pt>
    <dgm:pt modelId="{FFDBEA6F-0F4B-49BE-B2A8-F2EF9D94EA78}" type="parTrans" cxnId="{B8CAC85C-F4BB-4AF9-B24B-D9B65D10A0F2}">
      <dgm:prSet/>
      <dgm:spPr/>
      <dgm:t>
        <a:bodyPr/>
        <a:lstStyle/>
        <a:p>
          <a:endParaRPr lang="en-US"/>
        </a:p>
      </dgm:t>
    </dgm:pt>
    <dgm:pt modelId="{2565EDD2-2C51-4E29-9AA2-54E9C7EFB0F2}" type="sibTrans" cxnId="{B8CAC85C-F4BB-4AF9-B24B-D9B65D10A0F2}">
      <dgm:prSet/>
      <dgm:spPr/>
      <dgm:t>
        <a:bodyPr/>
        <a:lstStyle/>
        <a:p>
          <a:endParaRPr lang="en-US"/>
        </a:p>
      </dgm:t>
    </dgm:pt>
    <dgm:pt modelId="{F790F6EB-6AD2-4F6B-9EE4-63D01CAE3B60}" type="pres">
      <dgm:prSet presAssocID="{DF653546-F99A-4B18-89DC-FCCFC141270D}" presName="linear" presStyleCnt="0">
        <dgm:presLayoutVars>
          <dgm:animLvl val="lvl"/>
          <dgm:resizeHandles val="exact"/>
        </dgm:presLayoutVars>
      </dgm:prSet>
      <dgm:spPr/>
    </dgm:pt>
    <dgm:pt modelId="{E87B6CB0-7E84-4365-8273-C12B07FA04B2}" type="pres">
      <dgm:prSet presAssocID="{69969DCA-D6CC-4BC0-A5B5-75C818779C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17035F-36A8-44D7-A672-06BC8E534B79}" type="pres">
      <dgm:prSet presAssocID="{FA33BD7E-692D-461B-B0A3-FE622C2879AB}" presName="spacer" presStyleCnt="0"/>
      <dgm:spPr/>
    </dgm:pt>
    <dgm:pt modelId="{26A8AE7D-01FD-4974-87A2-E6EAC08CF731}" type="pres">
      <dgm:prSet presAssocID="{5E70B125-1EEB-4F35-813E-7F91563F42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8F9DC20-5756-4576-BE53-92588B81EB92}" type="presOf" srcId="{5E70B125-1EEB-4F35-813E-7F91563F42B2}" destId="{26A8AE7D-01FD-4974-87A2-E6EAC08CF731}" srcOrd="0" destOrd="0" presId="urn:microsoft.com/office/officeart/2005/8/layout/vList2"/>
    <dgm:cxn modelId="{B8CAC85C-F4BB-4AF9-B24B-D9B65D10A0F2}" srcId="{DF653546-F99A-4B18-89DC-FCCFC141270D}" destId="{5E70B125-1EEB-4F35-813E-7F91563F42B2}" srcOrd="1" destOrd="0" parTransId="{FFDBEA6F-0F4B-49BE-B2A8-F2EF9D94EA78}" sibTransId="{2565EDD2-2C51-4E29-9AA2-54E9C7EFB0F2}"/>
    <dgm:cxn modelId="{E62063AA-88EE-4724-B7EF-284DEFB6D0FF}" srcId="{DF653546-F99A-4B18-89DC-FCCFC141270D}" destId="{69969DCA-D6CC-4BC0-A5B5-75C818779CE2}" srcOrd="0" destOrd="0" parTransId="{03AC9DF9-61D0-40B4-B949-8950ABA26DB6}" sibTransId="{FA33BD7E-692D-461B-B0A3-FE622C2879AB}"/>
    <dgm:cxn modelId="{C09C26CA-EA05-4918-9210-81D8AD064B04}" type="presOf" srcId="{DF653546-F99A-4B18-89DC-FCCFC141270D}" destId="{F790F6EB-6AD2-4F6B-9EE4-63D01CAE3B60}" srcOrd="0" destOrd="0" presId="urn:microsoft.com/office/officeart/2005/8/layout/vList2"/>
    <dgm:cxn modelId="{C06B45E1-8519-43D6-8A1A-EF902CC99559}" type="presOf" srcId="{69969DCA-D6CC-4BC0-A5B5-75C818779CE2}" destId="{E87B6CB0-7E84-4365-8273-C12B07FA04B2}" srcOrd="0" destOrd="0" presId="urn:microsoft.com/office/officeart/2005/8/layout/vList2"/>
    <dgm:cxn modelId="{0A936710-4C18-4193-9B9D-F3E4339F0FE0}" type="presParOf" srcId="{F790F6EB-6AD2-4F6B-9EE4-63D01CAE3B60}" destId="{E87B6CB0-7E84-4365-8273-C12B07FA04B2}" srcOrd="0" destOrd="0" presId="urn:microsoft.com/office/officeart/2005/8/layout/vList2"/>
    <dgm:cxn modelId="{5BDB007F-474A-4637-9026-B032736594BA}" type="presParOf" srcId="{F790F6EB-6AD2-4F6B-9EE4-63D01CAE3B60}" destId="{4B17035F-36A8-44D7-A672-06BC8E534B79}" srcOrd="1" destOrd="0" presId="urn:microsoft.com/office/officeart/2005/8/layout/vList2"/>
    <dgm:cxn modelId="{F41E126C-5517-4BF4-BEBC-A601116A82BB}" type="presParOf" srcId="{F790F6EB-6AD2-4F6B-9EE4-63D01CAE3B60}" destId="{26A8AE7D-01FD-4974-87A2-E6EAC08CF7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8D4E80-B384-4390-BFA3-BACF5E26D75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63636-BC0C-4B8C-99D0-47498A22CA3F}">
      <dgm:prSet/>
      <dgm:spPr/>
      <dgm:t>
        <a:bodyPr/>
        <a:lstStyle/>
        <a:p>
          <a:r>
            <a:rPr lang="en-US"/>
            <a:t>Then we need to enter the command “sudo raspi-config” to configure raspberry pi.</a:t>
          </a:r>
        </a:p>
        <a:p>
          <a:endParaRPr lang="en-US"/>
        </a:p>
      </dgm:t>
    </dgm:pt>
    <dgm:pt modelId="{D405FC6C-0088-441D-A546-34188B4A4BCC}" type="parTrans" cxnId="{6E787F77-D9DD-467D-A64A-5E0A12CDF7A4}">
      <dgm:prSet/>
      <dgm:spPr/>
      <dgm:t>
        <a:bodyPr/>
        <a:lstStyle/>
        <a:p>
          <a:endParaRPr lang="en-US"/>
        </a:p>
      </dgm:t>
    </dgm:pt>
    <dgm:pt modelId="{A92BF300-4541-476C-9AAB-D397D7042B20}" type="sibTrans" cxnId="{6E787F77-D9DD-467D-A64A-5E0A12CDF7A4}">
      <dgm:prSet/>
      <dgm:spPr/>
      <dgm:t>
        <a:bodyPr/>
        <a:lstStyle/>
        <a:p>
          <a:endParaRPr lang="en-US"/>
        </a:p>
      </dgm:t>
    </dgm:pt>
    <dgm:pt modelId="{51951B1D-BB39-47FE-9BFC-778839771683}" type="pres">
      <dgm:prSet presAssocID="{978D4E80-B384-4390-BFA3-BACF5E26D75A}" presName="vert0" presStyleCnt="0">
        <dgm:presLayoutVars>
          <dgm:dir/>
          <dgm:animOne val="branch"/>
          <dgm:animLvl val="lvl"/>
        </dgm:presLayoutVars>
      </dgm:prSet>
      <dgm:spPr/>
    </dgm:pt>
    <dgm:pt modelId="{17DEAA20-217D-4AC3-A529-BA1470C5011D}" type="pres">
      <dgm:prSet presAssocID="{D6663636-BC0C-4B8C-99D0-47498A22CA3F}" presName="thickLine" presStyleLbl="alignNode1" presStyleIdx="0" presStyleCnt="1"/>
      <dgm:spPr/>
    </dgm:pt>
    <dgm:pt modelId="{139E1102-E3EC-4EF0-8C9B-5D9CA6C3CA9F}" type="pres">
      <dgm:prSet presAssocID="{D6663636-BC0C-4B8C-99D0-47498A22CA3F}" presName="horz1" presStyleCnt="0"/>
      <dgm:spPr/>
    </dgm:pt>
    <dgm:pt modelId="{5A12F262-2F31-4707-8A04-76B23BB1E671}" type="pres">
      <dgm:prSet presAssocID="{D6663636-BC0C-4B8C-99D0-47498A22CA3F}" presName="tx1" presStyleLbl="revTx" presStyleIdx="0" presStyleCnt="1"/>
      <dgm:spPr/>
    </dgm:pt>
    <dgm:pt modelId="{B6413066-43A7-471C-9DD6-484C58EC4275}" type="pres">
      <dgm:prSet presAssocID="{D6663636-BC0C-4B8C-99D0-47498A22CA3F}" presName="vert1" presStyleCnt="0"/>
      <dgm:spPr/>
    </dgm:pt>
  </dgm:ptLst>
  <dgm:cxnLst>
    <dgm:cxn modelId="{6E787F77-D9DD-467D-A64A-5E0A12CDF7A4}" srcId="{978D4E80-B384-4390-BFA3-BACF5E26D75A}" destId="{D6663636-BC0C-4B8C-99D0-47498A22CA3F}" srcOrd="0" destOrd="0" parTransId="{D405FC6C-0088-441D-A546-34188B4A4BCC}" sibTransId="{A92BF300-4541-476C-9AAB-D397D7042B20}"/>
    <dgm:cxn modelId="{C5A2FAC1-1AC9-4F1A-BD3E-B58E3EC17D69}" type="presOf" srcId="{D6663636-BC0C-4B8C-99D0-47498A22CA3F}" destId="{5A12F262-2F31-4707-8A04-76B23BB1E671}" srcOrd="0" destOrd="0" presId="urn:microsoft.com/office/officeart/2008/layout/LinedList"/>
    <dgm:cxn modelId="{DEC672C4-846E-49E8-BEF5-5C5EEE2647A9}" type="presOf" srcId="{978D4E80-B384-4390-BFA3-BACF5E26D75A}" destId="{51951B1D-BB39-47FE-9BFC-778839771683}" srcOrd="0" destOrd="0" presId="urn:microsoft.com/office/officeart/2008/layout/LinedList"/>
    <dgm:cxn modelId="{01750585-17F9-44BC-985A-861C60255DA3}" type="presParOf" srcId="{51951B1D-BB39-47FE-9BFC-778839771683}" destId="{17DEAA20-217D-4AC3-A529-BA1470C5011D}" srcOrd="0" destOrd="0" presId="urn:microsoft.com/office/officeart/2008/layout/LinedList"/>
    <dgm:cxn modelId="{8430C15A-B756-4D86-B2FA-65D05BBD0E05}" type="presParOf" srcId="{51951B1D-BB39-47FE-9BFC-778839771683}" destId="{139E1102-E3EC-4EF0-8C9B-5D9CA6C3CA9F}" srcOrd="1" destOrd="0" presId="urn:microsoft.com/office/officeart/2008/layout/LinedList"/>
    <dgm:cxn modelId="{CFC9FE3D-848C-4117-B2EF-EA707CC1FD05}" type="presParOf" srcId="{139E1102-E3EC-4EF0-8C9B-5D9CA6C3CA9F}" destId="{5A12F262-2F31-4707-8A04-76B23BB1E671}" srcOrd="0" destOrd="0" presId="urn:microsoft.com/office/officeart/2008/layout/LinedList"/>
    <dgm:cxn modelId="{4CA64F01-10DC-4E0B-8251-E0A8C082B561}" type="presParOf" srcId="{139E1102-E3EC-4EF0-8C9B-5D9CA6C3CA9F}" destId="{B6413066-43A7-471C-9DD6-484C58EC42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4755B-EFB8-40BF-BF34-67BE6FBF8E5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DD361-9F9C-4367-AD95-A23E80110FB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Raspberry Pi 3</a:t>
          </a:r>
        </a:p>
      </dsp:txBody>
      <dsp:txXfrm>
        <a:off x="366939" y="1196774"/>
        <a:ext cx="2723696" cy="1691139"/>
      </dsp:txXfrm>
    </dsp:sp>
    <dsp:sp modelId="{C9DA258C-B440-4D84-A8C6-9AE6489B36F4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63CF4-F959-451B-B6BA-85B569697D49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LAN cable</a:t>
          </a:r>
        </a:p>
      </dsp:txBody>
      <dsp:txXfrm>
        <a:off x="3824514" y="1196774"/>
        <a:ext cx="2723696" cy="1691139"/>
      </dsp:txXfrm>
    </dsp:sp>
    <dsp:sp modelId="{4D6C4FC7-8AE1-4B7E-9613-F2E875491BE5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B8DAC-1722-4F47-9156-D0D9DA54001B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SD card and adapter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8B869-13F3-4AC5-83F0-FDDA71C58BC7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36645-4C9C-4F15-B684-F7947F4258F2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SD card formatter</a:t>
          </a:r>
        </a:p>
      </dsp:txBody>
      <dsp:txXfrm>
        <a:off x="275858" y="1375193"/>
        <a:ext cx="2025748" cy="1257784"/>
      </dsp:txXfrm>
    </dsp:sp>
    <dsp:sp modelId="{87C0F102-8082-4733-AB1A-68144089A51E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0796-913C-4850-8D7F-749675648AB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Disk Imager</a:t>
          </a:r>
        </a:p>
      </dsp:txBody>
      <dsp:txXfrm>
        <a:off x="2847429" y="1375193"/>
        <a:ext cx="2025748" cy="1257784"/>
      </dsp:txXfrm>
    </dsp:sp>
    <dsp:sp modelId="{39689EA2-D276-44E9-9909-01821FFCDC16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97989-B2B7-4BB8-AE95-EC7B6C329BED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VNC viewer</a:t>
          </a:r>
        </a:p>
      </dsp:txBody>
      <dsp:txXfrm>
        <a:off x="5419000" y="1375193"/>
        <a:ext cx="2025748" cy="1257784"/>
      </dsp:txXfrm>
    </dsp:sp>
    <dsp:sp modelId="{C088D972-83CE-489D-A03C-78746C6F2709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1551E-FB07-4131-94C3-EE7C6FDEDEF8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PuTTY</a:t>
          </a:r>
        </a:p>
      </dsp:txBody>
      <dsp:txXfrm>
        <a:off x="7990572" y="1375193"/>
        <a:ext cx="2025748" cy="1257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06392-5513-4166-90F6-A72988D46E94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 we need to remove SD card and insert it into our Raspberry Pi.</a:t>
          </a:r>
        </a:p>
      </dsp:txBody>
      <dsp:txXfrm>
        <a:off x="0" y="950065"/>
        <a:ext cx="3143249" cy="1885950"/>
      </dsp:txXfrm>
    </dsp:sp>
    <dsp:sp modelId="{D68DC87E-9F00-4CB5-B9B8-A2FB7CCE7B2A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Then connect LAN cable from rapberry and power it up using USB cable.</a:t>
          </a:r>
        </a:p>
      </dsp:txBody>
      <dsp:txXfrm>
        <a:off x="3457575" y="950065"/>
        <a:ext cx="3143249" cy="1885950"/>
      </dsp:txXfrm>
    </dsp:sp>
    <dsp:sp modelId="{2F622A45-71C1-4CCB-84AF-789F6BAF30A9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After that, we need to enter the command “ifconfig” to configure Raspberry Pi.</a:t>
          </a:r>
        </a:p>
      </dsp:txBody>
      <dsp:txXfrm>
        <a:off x="6915149" y="950065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6CB0-7E84-4365-8273-C12B07FA04B2}">
      <dsp:nvSpPr>
        <dsp:cNvPr id="0" name=""/>
        <dsp:cNvSpPr/>
      </dsp:nvSpPr>
      <dsp:spPr>
        <a:xfrm>
          <a:off x="0" y="38139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Also, we need to enable VNC to share screen under interfaces.</a:t>
          </a:r>
        </a:p>
      </dsp:txBody>
      <dsp:txXfrm>
        <a:off x="87385" y="125524"/>
        <a:ext cx="9883629" cy="1615330"/>
      </dsp:txXfrm>
    </dsp:sp>
    <dsp:sp modelId="{26A8AE7D-01FD-4974-87A2-E6EAC08CF731}">
      <dsp:nvSpPr>
        <dsp:cNvPr id="0" name=""/>
        <dsp:cNvSpPr/>
      </dsp:nvSpPr>
      <dsp:spPr>
        <a:xfrm>
          <a:off x="0" y="1957840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Default username is “pi” and password is “raspberry”.</a:t>
          </a:r>
        </a:p>
      </dsp:txBody>
      <dsp:txXfrm>
        <a:off x="87385" y="2045225"/>
        <a:ext cx="9883629" cy="1615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EAA20-217D-4AC3-A529-BA1470C5011D}">
      <dsp:nvSpPr>
        <dsp:cNvPr id="0" name=""/>
        <dsp:cNvSpPr/>
      </dsp:nvSpPr>
      <dsp:spPr>
        <a:xfrm>
          <a:off x="0" y="0"/>
          <a:ext cx="512717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2F262-2F31-4707-8A04-76B23BB1E671}">
      <dsp:nvSpPr>
        <dsp:cNvPr id="0" name=""/>
        <dsp:cNvSpPr/>
      </dsp:nvSpPr>
      <dsp:spPr>
        <a:xfrm>
          <a:off x="0" y="0"/>
          <a:ext cx="5127171" cy="367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Then we need to enter the command “sudo raspi-config” to configure raspberry pi.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0" y="0"/>
        <a:ext cx="5127171" cy="367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1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6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3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7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282F82-5F6F-4226-A180-047FCE8AC0FA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D5F7C-B110-4B26-8059-F69731E2DC8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inity-cable-products.com/blogs/terms/what-is-a-lan-cable-and-lan#:~:text=So%20in%20definition%20a%20LAN,LAN%20(Local%20Area%20Network)" TargetMode="External"/><Relationship Id="rId2" Type="http://schemas.openxmlformats.org/officeDocument/2006/relationships/hyperlink" Target="https://www.raspberrypi.org/software/operating-systems/#raspberry-pi-os-32-b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atis.techtarget.com/definition/disk-image#:~:text=A%20disk%20image%20is%20a,virtual%20hard%20disk%20(VHD)" TargetMode="External"/><Relationship Id="rId4" Type="http://schemas.openxmlformats.org/officeDocument/2006/relationships/hyperlink" Target="https://sd-card-formatter.en.uptodown.com/windows#:~:text=SD%20Card%20Formatter%20is%20a,SD%20card%20in%20one%20g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TTY#:~:text=PuTTY%20(%2F%CB%88p%CA%8Ct,connect%20to%20a%20serial%20port" TargetMode="External"/><Relationship Id="rId2" Type="http://schemas.openxmlformats.org/officeDocument/2006/relationships/hyperlink" Target="https://en.wikipedia.org/wiki/Virtual_Network_Computing#:~:text=In%20computing%2C%20Virtual%20Network%20Computing,to%20remotely%20control%20another%20computer.&amp;text=Popular%20uses%20for%20this%20technology,home%20computer%2C%20or%20vice%20vers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Calibri Light"/>
              </a:rPr>
              <a:t>          ESE 4009</a:t>
            </a:r>
            <a:br>
              <a:rPr lang="en-US" dirty="0">
                <a:latin typeface="Times New Roman"/>
                <a:cs typeface="Calibri Light"/>
              </a:rPr>
            </a:b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612E7E9-913C-422D-A2CA-7473496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81858"/>
            <a:ext cx="2476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0D0CF-9468-4C8D-B5B7-FD6610EB21B4}"/>
              </a:ext>
            </a:extLst>
          </p:cNvPr>
          <p:cNvSpPr txBox="1"/>
          <p:nvPr/>
        </p:nvSpPr>
        <p:spPr>
          <a:xfrm>
            <a:off x="3013495" y="4954438"/>
            <a:ext cx="61793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</a:rPr>
              <a:t>INSTRUCTOR: </a:t>
            </a:r>
            <a:r>
              <a:rPr lang="en-US" sz="2600">
                <a:latin typeface="Times New Roman"/>
                <a:cs typeface="Times New Roman"/>
              </a:rPr>
              <a:t>Prof</a:t>
            </a:r>
            <a:r>
              <a:rPr lang="en-US" sz="2600" b="1">
                <a:latin typeface="Times New Roman"/>
                <a:cs typeface="Times New Roman"/>
              </a:rPr>
              <a:t>. </a:t>
            </a:r>
            <a:r>
              <a:rPr lang="en-US" sz="2600">
                <a:latin typeface="Times New Roman"/>
                <a:cs typeface="Times New Roman"/>
              </a:rPr>
              <a:t>Mike </a:t>
            </a:r>
            <a:r>
              <a:rPr lang="en-US" sz="2600" err="1">
                <a:latin typeface="Times New Roman"/>
                <a:cs typeface="Times New Roman"/>
              </a:rPr>
              <a:t>Aleshams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>
              <a:cs typeface="Calibri"/>
            </a:endParaRPr>
          </a:p>
          <a:p>
            <a:pPr algn="ctr"/>
            <a:r>
              <a:rPr lang="en-US" sz="2600" b="1">
                <a:latin typeface="Times New Roman"/>
                <a:cs typeface="Times New Roman"/>
              </a:rPr>
              <a:t>Group 6 </a:t>
            </a:r>
            <a:endParaRPr lang="en-US" sz="2600">
              <a:cs typeface="Calibri"/>
            </a:endParaRPr>
          </a:p>
          <a:p>
            <a:pPr algn="ctr"/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276-BCD2-42C0-839F-F71394C9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Software required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53F92-B203-40CE-B31C-506416005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405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50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E5C0-9765-4195-9324-69394A4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formatter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1759-59FE-4033-97FC-BA771478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SD Card Formatter is a tool that allows you to access all memory card formats, including SD, SDHC, and SCXC, quickly and easily.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created so that you may delete all of the content on your SD card in one go.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0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5509-40ED-41BA-AAF2-D28DBCF3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Imager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84B8-97A8-4522-B6B2-79E48DE6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will use to load disk image of Raspberry Pi OS on SD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disc image is a copy of a storage device's entire contents, such as a hard drive, DVD, or 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disc image contains both data and structure information, and represents the content exactly as it appears on the original storage medium.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virtual hard disc can be created from a disc image of a hard drive (VHD)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57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7276-C84E-4C06-B8B3-FA64DDBA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VNC viewer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2BB8-5699-4A62-B8E1-FB541D77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 Network Computing (VNC) is a graphical desktop-sharing system that employs the Remote Frame Buffer protocol (RFB) to control another computer remotely in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Remote technical help and viewing files on one's work computer from one's home computer, or vice versa, are two common applications for this technology.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83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D83D-21A7-46E2-A611-691F403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DD13-CDFA-4409-85C8-95E5FE33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PuTTY  is a terminal emulator, serial console, and network file transfer application that is free and open-source.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SCP, SSH, Telnet, rlogin, and raw socket connections are among the network protocols it supports.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has the ability to connect to a serial port.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49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09D9-DD66-4550-ABE8-0EF0C826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First of all we need to download required OS from </a:t>
            </a:r>
            <a:r>
              <a:rPr lang="en-US" sz="1500">
                <a:solidFill>
                  <a:srgbClr val="FFFFFF"/>
                </a:solidFill>
                <a:hlinkClick r:id="rId2"/>
              </a:rPr>
              <a:t>https://www.raspberrypi.org</a:t>
            </a:r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CA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3AA94A-F7B4-4B1A-93F2-6AF0CA688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899432"/>
            <a:ext cx="6798082" cy="30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E25B73BC-0F56-4824-85DB-33885283A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6" r="2799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6AB5-C556-4666-A8DE-D571E478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Than we need to format the SD card using SD card formatter.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After formatting </a:t>
            </a:r>
            <a:r>
              <a:rPr lang="en-US" sz="2400" dirty="0" err="1"/>
              <a:t>th</a:t>
            </a:r>
            <a:r>
              <a:rPr lang="en-CA" sz="2400" dirty="0"/>
              <a:t>e SD card we need to make our SD card bootable using Disk Imager.</a:t>
            </a:r>
          </a:p>
        </p:txBody>
      </p:sp>
    </p:spTree>
    <p:extLst>
      <p:ext uri="{BB962C8B-B14F-4D97-AF65-F5344CB8AC3E}">
        <p14:creationId xmlns:p14="http://schemas.microsoft.com/office/powerpoint/2010/main" val="85277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D83B-124A-4B23-A346-6CA4EF60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19" name="Picture 4" descr="Electronic circuit board">
            <a:extLst>
              <a:ext uri="{FF2B5EF4-FFF2-40B4-BE49-F238E27FC236}">
                <a16:creationId xmlns:a16="http://schemas.microsoft.com/office/drawing/2014/main" id="{9F889D9C-89C2-4508-AC82-737EECBE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04" r="114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CCD164-F50A-4300-BD07-0BA2AC19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/>
              <a:t>For that, we need to select our downloaded file of Raspberry Pi OS and attach it into SD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/>
              <a:t>After completing above steps, we need to create a empty file named “</a:t>
            </a:r>
            <a:r>
              <a:rPr lang="en-CA" err="1"/>
              <a:t>ssh</a:t>
            </a:r>
            <a:r>
              <a:rPr lang="en-CA"/>
              <a:t>” without any extension in boot partition.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/>
              <a:t>It will automatically enables “SSH” on boot and then deletes it.</a:t>
            </a: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2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F2E8-1397-476E-8169-04D3748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9ED2D-A72F-443D-9A4A-E1FB616C9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5539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92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63E3-1536-4A19-BEBF-CC1937C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70A87-4759-48BB-8002-94AA7B82E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107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6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A4D7F-DADD-41A2-A1AA-EAAB2EA9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IoT based Cradle system using SIDS monitor</a:t>
            </a:r>
            <a:b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23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81A7-4E59-42A6-982F-05332C61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A05A4D-4F5F-416F-AC1E-B5B59398F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660750"/>
            <a:ext cx="5451627" cy="32164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526D2-AA3E-45BB-898B-BD3888792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63628"/>
              </p:ext>
            </p:extLst>
          </p:nvPr>
        </p:nvGraphicFramePr>
        <p:xfrm>
          <a:off x="6411684" y="2198914"/>
          <a:ext cx="512717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882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927C1-64C7-460D-868B-88B25964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877CC7F-108A-498D-8684-3C183A48E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5010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1E41-27C9-4A9D-85E5-DD67E595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select Desktop Autologin under boot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that, we need to open VNC viewer.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82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0580-3E1D-457E-B1BE-E407376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B252-BE1C-4ACA-BB04-FCAFC419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type “</a:t>
            </a:r>
            <a:r>
              <a:rPr lang="en-US" dirty="0" err="1"/>
              <a:t>raspberry.local</a:t>
            </a:r>
            <a:r>
              <a:rPr lang="en-US" dirty="0"/>
              <a:t>” under server address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Then login to the device using default username and password stated earlier.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35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CDEB-5610-45E5-AF2A-115F865F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94B1-56EC-4CDC-8F4A-6FE9F9AA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at the end, we need to configure the raspberry pi by setting up  the country, language and time zone.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84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ACEEAF9E-3AE5-4198-BD76-65D93539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ky, mountain&#10;&#10;Description automatically generated">
            <a:extLst>
              <a:ext uri="{FF2B5EF4-FFF2-40B4-BE49-F238E27FC236}">
                <a16:creationId xmlns:a16="http://schemas.microsoft.com/office/drawing/2014/main" id="{225F2445-2DAE-480D-8833-8BF11CDD1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01" y="905933"/>
            <a:ext cx="872680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8C7C2-0EA9-4C9D-88D0-77FDBBBB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81FA87-8976-4759-BBC5-F50A1C53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34946"/>
            <a:ext cx="6909801" cy="51328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64CB-9F75-4A0D-86C3-715DD0DA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connection and settings should be as shown in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79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11032-5BFF-4609-9900-79DF2913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077DF3-1907-4E54-BF44-DAAAB636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722080"/>
            <a:ext cx="5451627" cy="30937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C21F-8A50-4999-8C0B-FB51E147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know the IP address 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6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FA773-6FED-413D-A60A-0D31FE94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References</a:t>
            </a:r>
            <a:endParaRPr lang="en-CA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F6EB-63B8-4485-B07F-ADD51F2B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download OS  </a:t>
            </a:r>
            <a:r>
              <a:rPr lang="en-US" dirty="0">
                <a:hlinkClick r:id="rId2"/>
              </a:rPr>
              <a:t>https://www.raspberrypi.org/software/operating-systems/#raspberry-pi-os-32-bit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https://infinity-cable-products.com/blogs/terms/what-is-a-lan-cable-and-lan#:~:text=So%20in%20definition%20a%20LAN,LAN%20(Local%20Area%20Network)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https://sd-card-formatter.en.uptodown.com/windows#:~:text=SD%20Card%20Formatter%20is%20a,SD%20card%20in%20one%20go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https://whatis.techtarget.com/definition/disk-image#:~:text=A%20disk%20image%20is%20a,virtual%20hard%20disk%20(VHD)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9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6F35-2BCE-434B-B3AD-821BE7B3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5A4F-5936-4DEA-8C7A-5F49922D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https://en.wikipedia.org/wiki/Virtual_Network_Computing#:~:text=In%20computing%2C%20Virtual%20Network%20Computing,to%20remotely%20control%20another%20computer.&amp;text=Popular%20uses%20for%20this%20technology,home%20computer%2C%20or%20vice%20versa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https://en.wikipedia.org/wiki/PuTTY#:~:text=PuTTY%20(%2F%CB%88p%CA%8Ct,connect%20to%20a%20serial%20port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51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9638-1A5E-4E16-B936-AC5DD039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Group Members</a:t>
            </a:r>
            <a:endParaRPr lang="en-CA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54F21EB2-F141-4728-B240-4B1664FB82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2155238"/>
          <a:ext cx="6797676" cy="2618963"/>
        </p:xfrm>
        <a:graphic>
          <a:graphicData uri="http://schemas.openxmlformats.org/drawingml/2006/table">
            <a:tbl>
              <a:tblPr bandRow="1"/>
              <a:tblGrid>
                <a:gridCol w="2450905">
                  <a:extLst>
                    <a:ext uri="{9D8B030D-6E8A-4147-A177-3AD203B41FA5}">
                      <a16:colId xmlns:a16="http://schemas.microsoft.com/office/drawing/2014/main" val="2227865420"/>
                    </a:ext>
                  </a:extLst>
                </a:gridCol>
                <a:gridCol w="1943634">
                  <a:extLst>
                    <a:ext uri="{9D8B030D-6E8A-4147-A177-3AD203B41FA5}">
                      <a16:colId xmlns:a16="http://schemas.microsoft.com/office/drawing/2014/main" val="1561212586"/>
                    </a:ext>
                  </a:extLst>
                </a:gridCol>
                <a:gridCol w="2403137">
                  <a:extLst>
                    <a:ext uri="{9D8B030D-6E8A-4147-A177-3AD203B41FA5}">
                      <a16:colId xmlns:a16="http://schemas.microsoft.com/office/drawing/2014/main" val="1123430556"/>
                    </a:ext>
                  </a:extLst>
                </a:gridCol>
              </a:tblGrid>
              <a:tr h="54333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Rohan Yadav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C0773871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ROHAN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57756"/>
                  </a:ext>
                </a:extLst>
              </a:tr>
              <a:tr h="98897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Shahrukh Padaniya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C0769542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SHAHRUKH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89134"/>
                  </a:ext>
                </a:extLst>
              </a:tr>
              <a:tr h="54333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Swapnil Sevak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C0777195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SWAPNIL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46378"/>
                  </a:ext>
                </a:extLst>
              </a:tr>
              <a:tr h="54333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Vandana Eaga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C0777215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VANDANA</a:t>
                      </a:r>
                      <a:endParaRPr lang="en-CA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91" marR="145318" marT="20183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5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9193-B6BD-4B01-BB1F-FAC5E85E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3EA9F3AE-2117-4DBA-BF0F-30164990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3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4AA057E-F6AF-4D0C-95B6-CB5856CE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0BADA-6988-4636-A18E-01DD2A29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Raspberry Pi Interfacing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129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text, computer, electronics&#10;&#10;Description automatically generated">
            <a:extLst>
              <a:ext uri="{FF2B5EF4-FFF2-40B4-BE49-F238E27FC236}">
                <a16:creationId xmlns:a16="http://schemas.microsoft.com/office/drawing/2014/main" id="{D8AC44D0-C4C5-4418-A256-C8FE7B36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9" y="936205"/>
            <a:ext cx="10487146" cy="5295783"/>
          </a:xfrm>
        </p:spPr>
      </p:pic>
    </p:spTree>
    <p:extLst>
      <p:ext uri="{BB962C8B-B14F-4D97-AF65-F5344CB8AC3E}">
        <p14:creationId xmlns:p14="http://schemas.microsoft.com/office/powerpoint/2010/main" val="207081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466-43AA-424B-9AF2-E9FF621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Materials required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F5F8A-A9AC-4643-B3C7-C25208102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4338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9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16DE-731F-4421-B5DD-AE2A2F8F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B6F8-AD15-495A-9594-F7035245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>
                <a:ea typeface="+mn-lt"/>
                <a:cs typeface="+mn-lt"/>
              </a:rPr>
              <a:t>SOC</a:t>
            </a:r>
            <a:r>
              <a:rPr lang="en-US" sz="2000" dirty="0">
                <a:ea typeface="+mn-lt"/>
                <a:cs typeface="+mn-lt"/>
              </a:rPr>
              <a:t>: Broadcom BCM2837B0, Cortex-A53 (ARMv8) 64-bit SoC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ea typeface="+mn-lt"/>
                <a:cs typeface="+mn-lt"/>
              </a:rPr>
              <a:t>CPU</a:t>
            </a:r>
            <a:r>
              <a:rPr lang="en-US" sz="2000" dirty="0">
                <a:ea typeface="+mn-lt"/>
                <a:cs typeface="+mn-lt"/>
              </a:rPr>
              <a:t>: 1.4GHz 64-bit quad-core ARM Cortex-A53 CPU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RAM</a:t>
            </a:r>
            <a:r>
              <a:rPr lang="en-US" sz="2000" dirty="0">
                <a:ea typeface="+mn-lt"/>
                <a:cs typeface="+mn-lt"/>
              </a:rPr>
              <a:t>: 1GB LPDDR2 SDRAM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WIFI</a:t>
            </a:r>
            <a:r>
              <a:rPr lang="en-US" sz="2000" dirty="0">
                <a:ea typeface="+mn-lt"/>
                <a:cs typeface="+mn-lt"/>
              </a:rPr>
              <a:t>: Dual-band 802.11ac wireless LAN (2.4GHz and 5GHz ) and Bluetooth 4.2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Ethernet</a:t>
            </a:r>
            <a:r>
              <a:rPr lang="en-US" sz="2000" dirty="0">
                <a:ea typeface="+mn-lt"/>
                <a:cs typeface="+mn-lt"/>
              </a:rPr>
              <a:t>: Gigabit Ethernet over USB 2.0 (max 300 Mbps). Power-over-Ethernet support (with separate PoE HAT). Improved PXE network and USB mass-storage booting.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Thermal management</a:t>
            </a:r>
            <a:r>
              <a:rPr lang="en-US" sz="2000" dirty="0">
                <a:ea typeface="+mn-lt"/>
                <a:cs typeface="+mn-lt"/>
              </a:rPr>
              <a:t>: Yes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Video</a:t>
            </a:r>
            <a:r>
              <a:rPr lang="en-US" sz="2000" dirty="0">
                <a:ea typeface="+mn-lt"/>
                <a:cs typeface="+mn-lt"/>
              </a:rPr>
              <a:t>: Yes – </a:t>
            </a:r>
            <a:r>
              <a:rPr lang="en-US" sz="2000" dirty="0" err="1">
                <a:ea typeface="+mn-lt"/>
                <a:cs typeface="+mn-lt"/>
              </a:rPr>
              <a:t>VideoCore</a:t>
            </a:r>
            <a:r>
              <a:rPr lang="en-US" sz="2000" dirty="0">
                <a:ea typeface="+mn-lt"/>
                <a:cs typeface="+mn-lt"/>
              </a:rPr>
              <a:t> IV 3D. Full-size HDMI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Audio</a:t>
            </a:r>
            <a:r>
              <a:rPr lang="en-US" sz="2000" dirty="0">
                <a:ea typeface="+mn-lt"/>
                <a:cs typeface="+mn-lt"/>
              </a:rPr>
              <a:t>: Yes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USB</a:t>
            </a:r>
            <a:r>
              <a:rPr lang="en-US" sz="2000" dirty="0">
                <a:ea typeface="+mn-lt"/>
                <a:cs typeface="+mn-lt"/>
              </a:rPr>
              <a:t> 2.0: 4 ports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GPIO</a:t>
            </a:r>
            <a:r>
              <a:rPr lang="en-US" sz="2000" dirty="0">
                <a:ea typeface="+mn-lt"/>
                <a:cs typeface="+mn-lt"/>
              </a:rPr>
              <a:t>: 40-pin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Power</a:t>
            </a:r>
            <a:r>
              <a:rPr lang="en-US" sz="2000" dirty="0">
                <a:ea typeface="+mn-lt"/>
                <a:cs typeface="+mn-lt"/>
              </a:rPr>
              <a:t>: 5V/2.5A DC power input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Operating system support</a:t>
            </a:r>
            <a:r>
              <a:rPr lang="en-US" sz="2000" dirty="0">
                <a:ea typeface="+mn-lt"/>
                <a:cs typeface="+mn-lt"/>
              </a:rPr>
              <a:t>: Linux and Unix</a:t>
            </a: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16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1D25-4FDC-4247-8D6A-C6190B2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cable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45CD-9E99-4F3F-9005-A1CBBC02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LAN cable, by definition, is a cable that links PCs to network switches, and then from the switch to a router, modem, or DSL, which provides internet connectivity from a provider.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LAN is formed when these devices are connected via a wireless LAN, ethernet, or networking cable.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511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8D19-70B9-4A9F-B26B-F8E6A60B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and adapter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301C-6E45-4E5A-B548-BF80700E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SD card will be used in interfacing of Raspberry Pi to load OS and make it bootable.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making it bootable we can insert it into raspberry Pi for interfacing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172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1018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Retrospect</vt:lpstr>
      <vt:lpstr>          ESE 4009 </vt:lpstr>
      <vt:lpstr> IoT based Cradle system using SIDS monitor </vt:lpstr>
      <vt:lpstr>Group Members</vt:lpstr>
      <vt:lpstr>Raspberry Pi Interfacing</vt:lpstr>
      <vt:lpstr>PowerPoint Presentation</vt:lpstr>
      <vt:lpstr>Materials required</vt:lpstr>
      <vt:lpstr>Raspberry Pi3</vt:lpstr>
      <vt:lpstr>LAN cable</vt:lpstr>
      <vt:lpstr>SD card and adapter</vt:lpstr>
      <vt:lpstr>Software required</vt:lpstr>
      <vt:lpstr>SD card formatter</vt:lpstr>
      <vt:lpstr>Disk Imager</vt:lpstr>
      <vt:lpstr>VNC viewer</vt:lpstr>
      <vt:lpstr>PuTTY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4009  IoT based Cradle system using SIDS monitor</dc:title>
  <dc:creator>Swapnil Sevak</dc:creator>
  <cp:lastModifiedBy>Swapnil Sevak</cp:lastModifiedBy>
  <cp:revision>25</cp:revision>
  <dcterms:created xsi:type="dcterms:W3CDTF">2021-06-14T22:48:43Z</dcterms:created>
  <dcterms:modified xsi:type="dcterms:W3CDTF">2021-06-16T17:43:16Z</dcterms:modified>
</cp:coreProperties>
</file>