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60" r:id="rId4"/>
    <p:sldId id="259" r:id="rId5"/>
    <p:sldId id="279" r:id="rId6"/>
    <p:sldId id="261" r:id="rId7"/>
    <p:sldId id="262" r:id="rId8"/>
    <p:sldId id="264" r:id="rId9"/>
    <p:sldId id="289" r:id="rId10"/>
    <p:sldId id="263" r:id="rId11"/>
    <p:sldId id="267" r:id="rId12"/>
    <p:sldId id="266" r:id="rId13"/>
    <p:sldId id="280" r:id="rId14"/>
    <p:sldId id="265" r:id="rId15"/>
    <p:sldId id="268" r:id="rId16"/>
    <p:sldId id="269" r:id="rId17"/>
    <p:sldId id="271" r:id="rId18"/>
    <p:sldId id="270" r:id="rId19"/>
    <p:sldId id="285" r:id="rId20"/>
    <p:sldId id="286" r:id="rId21"/>
    <p:sldId id="287" r:id="rId22"/>
    <p:sldId id="283" r:id="rId23"/>
    <p:sldId id="282" r:id="rId24"/>
    <p:sldId id="281" r:id="rId25"/>
    <p:sldId id="284" r:id="rId26"/>
    <p:sldId id="276" r:id="rId27"/>
    <p:sldId id="275" r:id="rId28"/>
    <p:sldId id="274" r:id="rId29"/>
    <p:sldId id="273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73D05-CFCF-7E50-CC48-AA862C586F8F}" v="601" dt="2021-07-08T18:46:58.011"/>
    <p1510:client id="{FB91190B-C304-4420-BD82-591D489A340A}" v="1831" dt="2021-07-08T17:15:39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ukh Padaniya" userId="S::c0769542@mylambton.ca::a06c46ff-c792-41ab-9896-82b7d8da2e08" providerId="AD" clId="Web-{AFB73D05-CFCF-7E50-CC48-AA862C586F8F}"/>
    <pc:docChg chg="addSld delSld modSld">
      <pc:chgData name="Shahrukh Padaniya" userId="S::c0769542@mylambton.ca::a06c46ff-c792-41ab-9896-82b7d8da2e08" providerId="AD" clId="Web-{AFB73D05-CFCF-7E50-CC48-AA862C586F8F}" dt="2021-07-08T18:46:57.308" v="313" actId="20577"/>
      <pc:docMkLst>
        <pc:docMk/>
      </pc:docMkLst>
      <pc:sldChg chg="modSp">
        <pc:chgData name="Shahrukh Padaniya" userId="S::c0769542@mylambton.ca::a06c46ff-c792-41ab-9896-82b7d8da2e08" providerId="AD" clId="Web-{AFB73D05-CFCF-7E50-CC48-AA862C586F8F}" dt="2021-07-08T18:43:15.885" v="211" actId="20577"/>
        <pc:sldMkLst>
          <pc:docMk/>
          <pc:sldMk cId="3190497351" sldId="273"/>
        </pc:sldMkLst>
        <pc:spChg chg="mod">
          <ac:chgData name="Shahrukh Padaniya" userId="S::c0769542@mylambton.ca::a06c46ff-c792-41ab-9896-82b7d8da2e08" providerId="AD" clId="Web-{AFB73D05-CFCF-7E50-CC48-AA862C586F8F}" dt="2021-07-08T18:43:15.885" v="211" actId="20577"/>
          <ac:spMkLst>
            <pc:docMk/>
            <pc:sldMk cId="3190497351" sldId="273"/>
            <ac:spMk id="3" creationId="{72592F9B-74E5-4012-BF47-ACB6B4C45699}"/>
          </ac:spMkLst>
        </pc:spChg>
      </pc:sldChg>
      <pc:sldChg chg="modSp">
        <pc:chgData name="Shahrukh Padaniya" userId="S::c0769542@mylambton.ca::a06c46ff-c792-41ab-9896-82b7d8da2e08" providerId="AD" clId="Web-{AFB73D05-CFCF-7E50-CC48-AA862C586F8F}" dt="2021-07-08T17:34:53.966" v="129" actId="20577"/>
        <pc:sldMkLst>
          <pc:docMk/>
          <pc:sldMk cId="607354661" sldId="279"/>
        </pc:sldMkLst>
        <pc:spChg chg="mod">
          <ac:chgData name="Shahrukh Padaniya" userId="S::c0769542@mylambton.ca::a06c46ff-c792-41ab-9896-82b7d8da2e08" providerId="AD" clId="Web-{AFB73D05-CFCF-7E50-CC48-AA862C586F8F}" dt="2021-07-08T17:34:53.966" v="129" actId="20577"/>
          <ac:spMkLst>
            <pc:docMk/>
            <pc:sldMk cId="607354661" sldId="279"/>
            <ac:spMk id="3" creationId="{1BD69ED9-1FD6-4A8C-A958-E96FEF5F4112}"/>
          </ac:spMkLst>
        </pc:spChg>
      </pc:sldChg>
      <pc:sldChg chg="modSp">
        <pc:chgData name="Shahrukh Padaniya" userId="S::c0769542@mylambton.ca::a06c46ff-c792-41ab-9896-82b7d8da2e08" providerId="AD" clId="Web-{AFB73D05-CFCF-7E50-CC48-AA862C586F8F}" dt="2021-07-08T17:35:20.920" v="131" actId="20577"/>
        <pc:sldMkLst>
          <pc:docMk/>
          <pc:sldMk cId="3530120597" sldId="285"/>
        </pc:sldMkLst>
        <pc:spChg chg="mod">
          <ac:chgData name="Shahrukh Padaniya" userId="S::c0769542@mylambton.ca::a06c46ff-c792-41ab-9896-82b7d8da2e08" providerId="AD" clId="Web-{AFB73D05-CFCF-7E50-CC48-AA862C586F8F}" dt="2021-07-08T17:35:20.920" v="131" actId="20577"/>
          <ac:spMkLst>
            <pc:docMk/>
            <pc:sldMk cId="3530120597" sldId="285"/>
            <ac:spMk id="3" creationId="{8CFCBABD-0EAB-4A9F-BCB1-5736CD0BAD4C}"/>
          </ac:spMkLst>
        </pc:spChg>
      </pc:sldChg>
      <pc:sldChg chg="addSp delSp modSp new">
        <pc:chgData name="Shahrukh Padaniya" userId="S::c0769542@mylambton.ca::a06c46ff-c792-41ab-9896-82b7d8da2e08" providerId="AD" clId="Web-{AFB73D05-CFCF-7E50-CC48-AA862C586F8F}" dt="2021-07-08T17:34:33.451" v="128" actId="1076"/>
        <pc:sldMkLst>
          <pc:docMk/>
          <pc:sldMk cId="3429165406" sldId="288"/>
        </pc:sldMkLst>
        <pc:spChg chg="del">
          <ac:chgData name="Shahrukh Padaniya" userId="S::c0769542@mylambton.ca::a06c46ff-c792-41ab-9896-82b7d8da2e08" providerId="AD" clId="Web-{AFB73D05-CFCF-7E50-CC48-AA862C586F8F}" dt="2021-07-08T17:30:41.949" v="69"/>
          <ac:spMkLst>
            <pc:docMk/>
            <pc:sldMk cId="3429165406" sldId="288"/>
            <ac:spMk id="2" creationId="{80E83841-C35C-4915-84B1-7695931FD7D3}"/>
          </ac:spMkLst>
        </pc:spChg>
        <pc:spChg chg="mod">
          <ac:chgData name="Shahrukh Padaniya" userId="S::c0769542@mylambton.ca::a06c46ff-c792-41ab-9896-82b7d8da2e08" providerId="AD" clId="Web-{AFB73D05-CFCF-7E50-CC48-AA862C586F8F}" dt="2021-07-08T17:32:25.668" v="105" actId="20577"/>
          <ac:spMkLst>
            <pc:docMk/>
            <pc:sldMk cId="3429165406" sldId="288"/>
            <ac:spMk id="3" creationId="{7C93CF76-5E2B-4BD2-9C31-DD2735B1D812}"/>
          </ac:spMkLst>
        </pc:spChg>
        <pc:spChg chg="add mod">
          <ac:chgData name="Shahrukh Padaniya" userId="S::c0769542@mylambton.ca::a06c46ff-c792-41ab-9896-82b7d8da2e08" providerId="AD" clId="Web-{AFB73D05-CFCF-7E50-CC48-AA862C586F8F}" dt="2021-07-08T17:34:33.451" v="128" actId="1076"/>
          <ac:spMkLst>
            <pc:docMk/>
            <pc:sldMk cId="3429165406" sldId="288"/>
            <ac:spMk id="8" creationId="{FC018B70-DFE5-45C4-8C93-4E810566324F}"/>
          </ac:spMkLst>
        </pc:spChg>
        <pc:graphicFrameChg chg="add mod modGraphic">
          <ac:chgData name="Shahrukh Padaniya" userId="S::c0769542@mylambton.ca::a06c46ff-c792-41ab-9896-82b7d8da2e08" providerId="AD" clId="Web-{AFB73D05-CFCF-7E50-CC48-AA862C586F8F}" dt="2021-07-08T17:33:26.919" v="116"/>
          <ac:graphicFrameMkLst>
            <pc:docMk/>
            <pc:sldMk cId="3429165406" sldId="288"/>
            <ac:graphicFrameMk id="5" creationId="{FAAFD2CD-54E2-4BFB-B99C-85E69D6B5AB5}"/>
          </ac:graphicFrameMkLst>
        </pc:graphicFrameChg>
        <pc:graphicFrameChg chg="add mod modGraphic">
          <ac:chgData name="Shahrukh Padaniya" userId="S::c0769542@mylambton.ca::a06c46ff-c792-41ab-9896-82b7d8da2e08" providerId="AD" clId="Web-{AFB73D05-CFCF-7E50-CC48-AA862C586F8F}" dt="2021-07-08T17:33:18.778" v="114"/>
          <ac:graphicFrameMkLst>
            <pc:docMk/>
            <pc:sldMk cId="3429165406" sldId="288"/>
            <ac:graphicFrameMk id="7" creationId="{6D26D9FD-34DD-42C6-B5A3-9F4E70222438}"/>
          </ac:graphicFrameMkLst>
        </pc:graphicFrameChg>
      </pc:sldChg>
      <pc:sldChg chg="add del replId">
        <pc:chgData name="Shahrukh Padaniya" userId="S::c0769542@mylambton.ca::a06c46ff-c792-41ab-9896-82b7d8da2e08" providerId="AD" clId="Web-{AFB73D05-CFCF-7E50-CC48-AA862C586F8F}" dt="2021-07-08T17:32:49.700" v="108"/>
        <pc:sldMkLst>
          <pc:docMk/>
          <pc:sldMk cId="3951226410" sldId="289"/>
        </pc:sldMkLst>
      </pc:sldChg>
      <pc:sldChg chg="modSp new">
        <pc:chgData name="Shahrukh Padaniya" userId="S::c0769542@mylambton.ca::a06c46ff-c792-41ab-9896-82b7d8da2e08" providerId="AD" clId="Web-{AFB73D05-CFCF-7E50-CC48-AA862C586F8F}" dt="2021-07-08T18:46:57.308" v="313" actId="20577"/>
        <pc:sldMkLst>
          <pc:docMk/>
          <pc:sldMk cId="4142167959" sldId="289"/>
        </pc:sldMkLst>
        <pc:spChg chg="mod">
          <ac:chgData name="Shahrukh Padaniya" userId="S::c0769542@mylambton.ca::a06c46ff-c792-41ab-9896-82b7d8da2e08" providerId="AD" clId="Web-{AFB73D05-CFCF-7E50-CC48-AA862C586F8F}" dt="2021-07-08T18:44:03.604" v="241" actId="20577"/>
          <ac:spMkLst>
            <pc:docMk/>
            <pc:sldMk cId="4142167959" sldId="289"/>
            <ac:spMk id="2" creationId="{68047067-D061-4BB4-A490-E24AC75993BB}"/>
          </ac:spMkLst>
        </pc:spChg>
        <pc:spChg chg="mod">
          <ac:chgData name="Shahrukh Padaniya" userId="S::c0769542@mylambton.ca::a06c46ff-c792-41ab-9896-82b7d8da2e08" providerId="AD" clId="Web-{AFB73D05-CFCF-7E50-CC48-AA862C586F8F}" dt="2021-07-08T18:46:57.308" v="313" actId="20577"/>
          <ac:spMkLst>
            <pc:docMk/>
            <pc:sldMk cId="4142167959" sldId="289"/>
            <ac:spMk id="3" creationId="{D70D464F-A7E0-41B4-B869-737E184C661B}"/>
          </ac:spMkLst>
        </pc:spChg>
      </pc:sldChg>
    </pc:docChg>
  </pc:docChgLst>
  <pc:docChgLst>
    <pc:chgData name="Shahrukh Padaniya" userId="S::c0769542@mylambton.ca::a06c46ff-c792-41ab-9896-82b7d8da2e08" providerId="AD" clId="Web-{FB91190B-C304-4420-BD82-591D489A340A}"/>
    <pc:docChg chg="addSld delSld modSld sldOrd">
      <pc:chgData name="Shahrukh Padaniya" userId="S::c0769542@mylambton.ca::a06c46ff-c792-41ab-9896-82b7d8da2e08" providerId="AD" clId="Web-{FB91190B-C304-4420-BD82-591D489A340A}" dt="2021-07-08T17:15:31.757" v="1130" actId="20577"/>
      <pc:docMkLst>
        <pc:docMk/>
      </pc:docMkLst>
      <pc:sldChg chg="delSp del">
        <pc:chgData name="Shahrukh Padaniya" userId="S::c0769542@mylambton.ca::a06c46ff-c792-41ab-9896-82b7d8da2e08" providerId="AD" clId="Web-{FB91190B-C304-4420-BD82-591D489A340A}" dt="2021-07-08T15:06:44.893" v="3"/>
        <pc:sldMkLst>
          <pc:docMk/>
          <pc:sldMk cId="109857222" sldId="256"/>
        </pc:sldMkLst>
        <pc:spChg chg="del">
          <ac:chgData name="Shahrukh Padaniya" userId="S::c0769542@mylambton.ca::a06c46ff-c792-41ab-9896-82b7d8da2e08" providerId="AD" clId="Web-{FB91190B-C304-4420-BD82-591D489A340A}" dt="2021-07-08T15:06:38.487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hahrukh Padaniya" userId="S::c0769542@mylambton.ca::a06c46ff-c792-41ab-9896-82b7d8da2e08" providerId="AD" clId="Web-{FB91190B-C304-4420-BD82-591D489A340A}" dt="2021-07-08T15:06:38.487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Shahrukh Padaniya" userId="S::c0769542@mylambton.ca::a06c46ff-c792-41ab-9896-82b7d8da2e08" providerId="AD" clId="Web-{FB91190B-C304-4420-BD82-591D489A340A}" dt="2021-07-08T15:07:37.799" v="28" actId="20577"/>
        <pc:sldMkLst>
          <pc:docMk/>
          <pc:sldMk cId="1036690559" sldId="257"/>
        </pc:sldMkLst>
        <pc:spChg chg="mod">
          <ac:chgData name="Shahrukh Padaniya" userId="S::c0769542@mylambton.ca::a06c46ff-c792-41ab-9896-82b7d8da2e08" providerId="AD" clId="Web-{FB91190B-C304-4420-BD82-591D489A340A}" dt="2021-07-08T15:07:37.799" v="28" actId="20577"/>
          <ac:spMkLst>
            <pc:docMk/>
            <pc:sldMk cId="1036690559" sldId="257"/>
            <ac:spMk id="3" creationId="{00000000-0000-0000-0000-000000000000}"/>
          </ac:spMkLst>
        </pc:spChg>
      </pc:sldChg>
      <pc:sldChg chg="addSp delSp modSp new del">
        <pc:chgData name="Shahrukh Padaniya" userId="S::c0769542@mylambton.ca::a06c46ff-c792-41ab-9896-82b7d8da2e08" providerId="AD" clId="Web-{FB91190B-C304-4420-BD82-591D489A340A}" dt="2021-07-08T15:17:45.501" v="111"/>
        <pc:sldMkLst>
          <pc:docMk/>
          <pc:sldMk cId="526133972" sldId="258"/>
        </pc:sldMkLst>
        <pc:spChg chg="mod">
          <ac:chgData name="Shahrukh Padaniya" userId="S::c0769542@mylambton.ca::a06c46ff-c792-41ab-9896-82b7d8da2e08" providerId="AD" clId="Web-{FB91190B-C304-4420-BD82-591D489A340A}" dt="2021-07-08T15:17:07.892" v="101" actId="20577"/>
          <ac:spMkLst>
            <pc:docMk/>
            <pc:sldMk cId="526133972" sldId="258"/>
            <ac:spMk id="2" creationId="{B5881930-A03A-4625-BCA5-C51CA9941EFA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13:47.767" v="51" actId="20577"/>
          <ac:spMkLst>
            <pc:docMk/>
            <pc:sldMk cId="526133972" sldId="258"/>
            <ac:spMk id="3" creationId="{A6384F71-47BD-4840-A6A1-C31D9EF3C41E}"/>
          </ac:spMkLst>
        </pc:spChg>
        <pc:spChg chg="add del mod">
          <ac:chgData name="Shahrukh Padaniya" userId="S::c0769542@mylambton.ca::a06c46ff-c792-41ab-9896-82b7d8da2e08" providerId="AD" clId="Web-{FB91190B-C304-4420-BD82-591D489A340A}" dt="2021-07-08T15:16:53.767" v="97"/>
          <ac:spMkLst>
            <pc:docMk/>
            <pc:sldMk cId="526133972" sldId="258"/>
            <ac:spMk id="4" creationId="{F883E546-3904-4A6C-8B1D-B886CD6351E0}"/>
          </ac:spMkLst>
        </pc:spChg>
      </pc:sldChg>
      <pc:sldChg chg="addSp delSp modSp new">
        <pc:chgData name="Shahrukh Padaniya" userId="S::c0769542@mylambton.ca::a06c46ff-c792-41ab-9896-82b7d8da2e08" providerId="AD" clId="Web-{FB91190B-C304-4420-BD82-591D489A340A}" dt="2021-07-08T16:21:40.793" v="561" actId="1076"/>
        <pc:sldMkLst>
          <pc:docMk/>
          <pc:sldMk cId="1051856187" sldId="259"/>
        </pc:sldMkLst>
        <pc:spChg chg="mod">
          <ac:chgData name="Shahrukh Padaniya" userId="S::c0769542@mylambton.ca::a06c46ff-c792-41ab-9896-82b7d8da2e08" providerId="AD" clId="Web-{FB91190B-C304-4420-BD82-591D489A340A}" dt="2021-07-08T16:21:40.793" v="561" actId="1076"/>
          <ac:spMkLst>
            <pc:docMk/>
            <pc:sldMk cId="1051856187" sldId="259"/>
            <ac:spMk id="2" creationId="{13A5F6CA-4F21-4101-AFB7-DFEC236904B2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1:36.496" v="560" actId="1076"/>
          <ac:spMkLst>
            <pc:docMk/>
            <pc:sldMk cId="1051856187" sldId="259"/>
            <ac:spMk id="3" creationId="{3CF04B12-9E49-40D0-A46A-26527E1440E6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21:29.996" v="559"/>
          <ac:spMkLst>
            <pc:docMk/>
            <pc:sldMk cId="1051856187" sldId="259"/>
            <ac:spMk id="4" creationId="{D5928635-F1B3-4D70-A1E7-EEB1469AD4F2}"/>
          </ac:spMkLst>
        </pc:spChg>
      </pc:sldChg>
      <pc:sldChg chg="addSp modSp new mod setBg">
        <pc:chgData name="Shahrukh Padaniya" userId="S::c0769542@mylambton.ca::a06c46ff-c792-41ab-9896-82b7d8da2e08" providerId="AD" clId="Web-{FB91190B-C304-4420-BD82-591D489A340A}" dt="2021-07-08T15:35:23.156" v="286" actId="1076"/>
        <pc:sldMkLst>
          <pc:docMk/>
          <pc:sldMk cId="2010742255" sldId="260"/>
        </pc:sldMkLst>
        <pc:spChg chg="mod">
          <ac:chgData name="Shahrukh Padaniya" userId="S::c0769542@mylambton.ca::a06c46ff-c792-41ab-9896-82b7d8da2e08" providerId="AD" clId="Web-{FB91190B-C304-4420-BD82-591D489A340A}" dt="2021-07-08T15:34:58.828" v="283"/>
          <ac:spMkLst>
            <pc:docMk/>
            <pc:sldMk cId="2010742255" sldId="260"/>
            <ac:spMk id="2" creationId="{7244E7F4-DB8E-4F80-8C50-E541D4EDF57B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34:58.828" v="283"/>
          <ac:spMkLst>
            <pc:docMk/>
            <pc:sldMk cId="2010742255" sldId="260"/>
            <ac:spMk id="3" creationId="{BF3F2642-7C70-44FE-9572-9565A33E7EAD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34:58.828" v="283"/>
          <ac:spMkLst>
            <pc:docMk/>
            <pc:sldMk cId="2010742255" sldId="260"/>
            <ac:spMk id="9" creationId="{F13C74B1-5B17-4795-BED0-7140497B445A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34:58.828" v="283"/>
          <ac:spMkLst>
            <pc:docMk/>
            <pc:sldMk cId="2010742255" sldId="260"/>
            <ac:spMk id="11" creationId="{D4974D33-8DC5-464E-8C6D-BE58F0669C17}"/>
          </ac:spMkLst>
        </pc:spChg>
        <pc:picChg chg="add mod">
          <ac:chgData name="Shahrukh Padaniya" userId="S::c0769542@mylambton.ca::a06c46ff-c792-41ab-9896-82b7d8da2e08" providerId="AD" clId="Web-{FB91190B-C304-4420-BD82-591D489A340A}" dt="2021-07-08T15:35:23.156" v="286" actId="1076"/>
          <ac:picMkLst>
            <pc:docMk/>
            <pc:sldMk cId="2010742255" sldId="260"/>
            <ac:picMk id="4" creationId="{36D5C809-02AB-41FD-8AF2-1C220224223E}"/>
          </ac:picMkLst>
        </pc:picChg>
      </pc:sldChg>
      <pc:sldChg chg="addSp modSp new mod setBg">
        <pc:chgData name="Shahrukh Padaniya" userId="S::c0769542@mylambton.ca::a06c46ff-c792-41ab-9896-82b7d8da2e08" providerId="AD" clId="Web-{FB91190B-C304-4420-BD82-591D489A340A}" dt="2021-07-08T15:36:19.125" v="291" actId="1076"/>
        <pc:sldMkLst>
          <pc:docMk/>
          <pc:sldMk cId="2695565924" sldId="261"/>
        </pc:sldMkLst>
        <pc:spChg chg="mod">
          <ac:chgData name="Shahrukh Padaniya" userId="S::c0769542@mylambton.ca::a06c46ff-c792-41ab-9896-82b7d8da2e08" providerId="AD" clId="Web-{FB91190B-C304-4420-BD82-591D489A340A}" dt="2021-07-08T15:36:06.062" v="288"/>
          <ac:spMkLst>
            <pc:docMk/>
            <pc:sldMk cId="2695565924" sldId="261"/>
            <ac:spMk id="2" creationId="{AFD7948D-A5F4-409F-B612-5127D5BC9DDF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36:06.062" v="288"/>
          <ac:spMkLst>
            <pc:docMk/>
            <pc:sldMk cId="2695565924" sldId="261"/>
            <ac:spMk id="3" creationId="{46F826CB-8298-4D28-9B55-E6D9C20971A8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36:06.062" v="288"/>
          <ac:spMkLst>
            <pc:docMk/>
            <pc:sldMk cId="2695565924" sldId="261"/>
            <ac:spMk id="9" creationId="{F13C74B1-5B17-4795-BED0-7140497B445A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36:06.062" v="288"/>
          <ac:spMkLst>
            <pc:docMk/>
            <pc:sldMk cId="2695565924" sldId="261"/>
            <ac:spMk id="11" creationId="{D4974D33-8DC5-464E-8C6D-BE58F0669C17}"/>
          </ac:spMkLst>
        </pc:spChg>
        <pc:picChg chg="add mod">
          <ac:chgData name="Shahrukh Padaniya" userId="S::c0769542@mylambton.ca::a06c46ff-c792-41ab-9896-82b7d8da2e08" providerId="AD" clId="Web-{FB91190B-C304-4420-BD82-591D489A340A}" dt="2021-07-08T15:36:19.125" v="291" actId="1076"/>
          <ac:picMkLst>
            <pc:docMk/>
            <pc:sldMk cId="2695565924" sldId="261"/>
            <ac:picMk id="4" creationId="{B1BC6A25-B713-4979-A5C7-6E1E7FFA4791}"/>
          </ac:picMkLst>
        </pc:picChg>
      </pc:sldChg>
      <pc:sldChg chg="modSp new ord">
        <pc:chgData name="Shahrukh Padaniya" userId="S::c0769542@mylambton.ca::a06c46ff-c792-41ab-9896-82b7d8da2e08" providerId="AD" clId="Web-{FB91190B-C304-4420-BD82-591D489A340A}" dt="2021-07-08T15:21:03.720" v="140" actId="20577"/>
        <pc:sldMkLst>
          <pc:docMk/>
          <pc:sldMk cId="1209236601" sldId="262"/>
        </pc:sldMkLst>
        <pc:spChg chg="mod">
          <ac:chgData name="Shahrukh Padaniya" userId="S::c0769542@mylambton.ca::a06c46ff-c792-41ab-9896-82b7d8da2e08" providerId="AD" clId="Web-{FB91190B-C304-4420-BD82-591D489A340A}" dt="2021-07-08T15:21:03.720" v="140" actId="20577"/>
          <ac:spMkLst>
            <pc:docMk/>
            <pc:sldMk cId="1209236601" sldId="262"/>
            <ac:spMk id="2" creationId="{A4C6DA13-26CD-43B9-A48B-7B163FE89F15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20:47.251" v="136" actId="20577"/>
          <ac:spMkLst>
            <pc:docMk/>
            <pc:sldMk cId="1209236601" sldId="262"/>
            <ac:spMk id="3" creationId="{E4E23A15-2A38-4F86-B155-80BD16349764}"/>
          </ac:spMkLst>
        </pc:spChg>
      </pc:sldChg>
      <pc:sldChg chg="addSp modSp new mod setBg">
        <pc:chgData name="Shahrukh Padaniya" userId="S::c0769542@mylambton.ca::a06c46ff-c792-41ab-9896-82b7d8da2e08" providerId="AD" clId="Web-{FB91190B-C304-4420-BD82-591D489A340A}" dt="2021-07-08T15:37:50.796" v="298" actId="20577"/>
        <pc:sldMkLst>
          <pc:docMk/>
          <pc:sldMk cId="382704196" sldId="263"/>
        </pc:sldMkLst>
        <pc:spChg chg="mod">
          <ac:chgData name="Shahrukh Padaniya" userId="S::c0769542@mylambton.ca::a06c46ff-c792-41ab-9896-82b7d8da2e08" providerId="AD" clId="Web-{FB91190B-C304-4420-BD82-591D489A340A}" dt="2021-07-08T15:37:12.375" v="293"/>
          <ac:spMkLst>
            <pc:docMk/>
            <pc:sldMk cId="382704196" sldId="263"/>
            <ac:spMk id="2" creationId="{E996F8E0-E456-4C6C-925E-DC0E545E49D5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37:50.796" v="298" actId="20577"/>
          <ac:spMkLst>
            <pc:docMk/>
            <pc:sldMk cId="382704196" sldId="263"/>
            <ac:spMk id="3" creationId="{35ED411D-D269-435C-8075-7BB6D36CB772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37:12.375" v="293"/>
          <ac:spMkLst>
            <pc:docMk/>
            <pc:sldMk cId="382704196" sldId="263"/>
            <ac:spMk id="9" creationId="{DD38EE57-B708-47C9-A4A4-E25F09FAB029}"/>
          </ac:spMkLst>
        </pc:spChg>
        <pc:grpChg chg="add">
          <ac:chgData name="Shahrukh Padaniya" userId="S::c0769542@mylambton.ca::a06c46ff-c792-41ab-9896-82b7d8da2e08" providerId="AD" clId="Web-{FB91190B-C304-4420-BD82-591D489A340A}" dt="2021-07-08T15:37:12.375" v="293"/>
          <ac:grpSpMkLst>
            <pc:docMk/>
            <pc:sldMk cId="382704196" sldId="263"/>
            <ac:grpSpMk id="11" creationId="{57A28182-58A5-4DBB-8F64-BD944BCA8154}"/>
          </ac:grpSpMkLst>
        </pc:grpChg>
        <pc:picChg chg="add mod">
          <ac:chgData name="Shahrukh Padaniya" userId="S::c0769542@mylambton.ca::a06c46ff-c792-41ab-9896-82b7d8da2e08" providerId="AD" clId="Web-{FB91190B-C304-4420-BD82-591D489A340A}" dt="2021-07-08T15:37:25" v="295" actId="14100"/>
          <ac:picMkLst>
            <pc:docMk/>
            <pc:sldMk cId="382704196" sldId="263"/>
            <ac:picMk id="4" creationId="{876F3992-9A73-44E0-BA93-FC77F3A61F8B}"/>
          </ac:picMkLst>
        </pc:picChg>
      </pc:sldChg>
      <pc:sldChg chg="modSp new">
        <pc:chgData name="Shahrukh Padaniya" userId="S::c0769542@mylambton.ca::a06c46ff-c792-41ab-9896-82b7d8da2e08" providerId="AD" clId="Web-{FB91190B-C304-4420-BD82-591D489A340A}" dt="2021-07-08T16:21:54.715" v="562" actId="20577"/>
        <pc:sldMkLst>
          <pc:docMk/>
          <pc:sldMk cId="2989418916" sldId="264"/>
        </pc:sldMkLst>
        <pc:spChg chg="mod">
          <ac:chgData name="Shahrukh Padaniya" userId="S::c0769542@mylambton.ca::a06c46ff-c792-41ab-9896-82b7d8da2e08" providerId="AD" clId="Web-{FB91190B-C304-4420-BD82-591D489A340A}" dt="2021-07-08T16:21:54.715" v="562" actId="20577"/>
          <ac:spMkLst>
            <pc:docMk/>
            <pc:sldMk cId="2989418916" sldId="264"/>
            <ac:spMk id="2" creationId="{6B0F2194-239D-49C5-921C-1EA9B42C765D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25:29.110" v="175" actId="20577"/>
          <ac:spMkLst>
            <pc:docMk/>
            <pc:sldMk cId="2989418916" sldId="264"/>
            <ac:spMk id="3" creationId="{E471492E-A73D-4768-A3FC-97907BF30985}"/>
          </ac:spMkLst>
        </pc:spChg>
      </pc:sldChg>
      <pc:sldChg chg="modSp new">
        <pc:chgData name="Shahrukh Padaniya" userId="S::c0769542@mylambton.ca::a06c46ff-c792-41ab-9896-82b7d8da2e08" providerId="AD" clId="Web-{FB91190B-C304-4420-BD82-591D489A340A}" dt="2021-07-08T15:48:00.858" v="316" actId="20577"/>
        <pc:sldMkLst>
          <pc:docMk/>
          <pc:sldMk cId="2446243986" sldId="265"/>
        </pc:sldMkLst>
        <pc:spChg chg="mod">
          <ac:chgData name="Shahrukh Padaniya" userId="S::c0769542@mylambton.ca::a06c46ff-c792-41ab-9896-82b7d8da2e08" providerId="AD" clId="Web-{FB91190B-C304-4420-BD82-591D489A340A}" dt="2021-07-08T15:45:48.046" v="309" actId="20577"/>
          <ac:spMkLst>
            <pc:docMk/>
            <pc:sldMk cId="2446243986" sldId="265"/>
            <ac:spMk id="2" creationId="{C42EE040-92D1-404C-B886-117FE602712B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48:00.858" v="316" actId="20577"/>
          <ac:spMkLst>
            <pc:docMk/>
            <pc:sldMk cId="2446243986" sldId="265"/>
            <ac:spMk id="3" creationId="{49A74C33-F4A2-48E9-8BA3-3C0BAC184391}"/>
          </ac:spMkLst>
        </pc:spChg>
      </pc:sldChg>
      <pc:sldChg chg="addSp modSp new">
        <pc:chgData name="Shahrukh Padaniya" userId="S::c0769542@mylambton.ca::a06c46ff-c792-41ab-9896-82b7d8da2e08" providerId="AD" clId="Web-{FB91190B-C304-4420-BD82-591D489A340A}" dt="2021-07-08T16:23:26.277" v="580" actId="20577"/>
        <pc:sldMkLst>
          <pc:docMk/>
          <pc:sldMk cId="3771311222" sldId="266"/>
        </pc:sldMkLst>
        <pc:spChg chg="mod">
          <ac:chgData name="Shahrukh Padaniya" userId="S::c0769542@mylambton.ca::a06c46ff-c792-41ab-9896-82b7d8da2e08" providerId="AD" clId="Web-{FB91190B-C304-4420-BD82-591D489A340A}" dt="2021-07-08T16:23:26.277" v="580" actId="20577"/>
          <ac:spMkLst>
            <pc:docMk/>
            <pc:sldMk cId="3771311222" sldId="266"/>
            <ac:spMk id="2" creationId="{90646035-56EA-41EB-BC08-83695160DE15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2:13.574" v="565" actId="14100"/>
          <ac:spMkLst>
            <pc:docMk/>
            <pc:sldMk cId="3771311222" sldId="266"/>
            <ac:spMk id="3" creationId="{D12D6DBF-9986-4975-AD8E-0F17093C072B}"/>
          </ac:spMkLst>
        </pc:spChg>
        <pc:spChg chg="add mod">
          <ac:chgData name="Shahrukh Padaniya" userId="S::c0769542@mylambton.ca::a06c46ff-c792-41ab-9896-82b7d8da2e08" providerId="AD" clId="Web-{FB91190B-C304-4420-BD82-591D489A340A}" dt="2021-07-08T16:22:08.230" v="564" actId="20577"/>
          <ac:spMkLst>
            <pc:docMk/>
            <pc:sldMk cId="3771311222" sldId="266"/>
            <ac:spMk id="4" creationId="{C103A4E6-2FF1-4561-9BDB-A1511816D0CE}"/>
          </ac:spMkLst>
        </pc:spChg>
      </pc:sldChg>
      <pc:sldChg chg="addSp delSp modSp new">
        <pc:chgData name="Shahrukh Padaniya" userId="S::c0769542@mylambton.ca::a06c46ff-c792-41ab-9896-82b7d8da2e08" providerId="AD" clId="Web-{FB91190B-C304-4420-BD82-591D489A340A}" dt="2021-07-08T16:23:37.574" v="582" actId="20577"/>
        <pc:sldMkLst>
          <pc:docMk/>
          <pc:sldMk cId="3671415198" sldId="267"/>
        </pc:sldMkLst>
        <pc:spChg chg="mod">
          <ac:chgData name="Shahrukh Padaniya" userId="S::c0769542@mylambton.ca::a06c46ff-c792-41ab-9896-82b7d8da2e08" providerId="AD" clId="Web-{FB91190B-C304-4420-BD82-591D489A340A}" dt="2021-07-08T16:23:37.574" v="582" actId="20577"/>
          <ac:spMkLst>
            <pc:docMk/>
            <pc:sldMk cId="3671415198" sldId="267"/>
            <ac:spMk id="2" creationId="{28FEBBE6-2B78-4FAD-A5B4-B59D95C4FA46}"/>
          </ac:spMkLst>
        </pc:spChg>
        <pc:spChg chg="del mod">
          <ac:chgData name="Shahrukh Padaniya" userId="S::c0769542@mylambton.ca::a06c46ff-c792-41ab-9896-82b7d8da2e08" providerId="AD" clId="Web-{FB91190B-C304-4420-BD82-591D489A340A}" dt="2021-07-08T15:28:59.203" v="193"/>
          <ac:spMkLst>
            <pc:docMk/>
            <pc:sldMk cId="3671415198" sldId="267"/>
            <ac:spMk id="3" creationId="{B7CDE52A-E3D5-432B-9209-5F42E2174B31}"/>
          </ac:spMkLst>
        </pc:spChg>
        <pc:picChg chg="add mod ord modCrop">
          <ac:chgData name="Shahrukh Padaniya" userId="S::c0769542@mylambton.ca::a06c46ff-c792-41ab-9896-82b7d8da2e08" providerId="AD" clId="Web-{FB91190B-C304-4420-BD82-591D489A340A}" dt="2021-07-08T15:30:02.750" v="204" actId="14100"/>
          <ac:picMkLst>
            <pc:docMk/>
            <pc:sldMk cId="3671415198" sldId="267"/>
            <ac:picMk id="4" creationId="{206ADFBE-25C9-49DE-AD9B-E56576BB4CC8}"/>
          </ac:picMkLst>
        </pc:picChg>
      </pc:sldChg>
      <pc:sldChg chg="addSp delSp modSp new mod setBg">
        <pc:chgData name="Shahrukh Padaniya" userId="S::c0769542@mylambton.ca::a06c46ff-c792-41ab-9896-82b7d8da2e08" providerId="AD" clId="Web-{FB91190B-C304-4420-BD82-591D489A340A}" dt="2021-07-08T15:48:55.827" v="329" actId="1076"/>
        <pc:sldMkLst>
          <pc:docMk/>
          <pc:sldMk cId="2601204127" sldId="268"/>
        </pc:sldMkLst>
        <pc:spChg chg="del">
          <ac:chgData name="Shahrukh Padaniya" userId="S::c0769542@mylambton.ca::a06c46ff-c792-41ab-9896-82b7d8da2e08" providerId="AD" clId="Web-{FB91190B-C304-4420-BD82-591D489A340A}" dt="2021-07-08T15:48:15.780" v="320"/>
          <ac:spMkLst>
            <pc:docMk/>
            <pc:sldMk cId="2601204127" sldId="268"/>
            <ac:spMk id="2" creationId="{CB82AA77-43FB-46C4-85B7-279CA6C911F9}"/>
          </ac:spMkLst>
        </pc:spChg>
        <pc:spChg chg="del">
          <ac:chgData name="Shahrukh Padaniya" userId="S::c0769542@mylambton.ca::a06c46ff-c792-41ab-9896-82b7d8da2e08" providerId="AD" clId="Web-{FB91190B-C304-4420-BD82-591D489A340A}" dt="2021-07-08T15:48:12.483" v="319"/>
          <ac:spMkLst>
            <pc:docMk/>
            <pc:sldMk cId="2601204127" sldId="268"/>
            <ac:spMk id="3" creationId="{F8240767-769C-4614-88ED-D3C63F26BF80}"/>
          </ac:spMkLst>
        </pc:spChg>
        <pc:spChg chg="add mod">
          <ac:chgData name="Shahrukh Padaniya" userId="S::c0769542@mylambton.ca::a06c46ff-c792-41ab-9896-82b7d8da2e08" providerId="AD" clId="Web-{FB91190B-C304-4420-BD82-591D489A340A}" dt="2021-07-08T15:48:43.092" v="326"/>
          <ac:spMkLst>
            <pc:docMk/>
            <pc:sldMk cId="2601204127" sldId="268"/>
            <ac:spMk id="5" creationId="{D2ED21DC-8D86-4EC0-B072-F688A4791B54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48:43.092" v="326"/>
          <ac:spMkLst>
            <pc:docMk/>
            <pc:sldMk cId="2601204127" sldId="268"/>
            <ac:spMk id="7" creationId="{047C8CCB-F95D-4249-92DD-651249D3535A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48:43.077" v="325"/>
          <ac:spMkLst>
            <pc:docMk/>
            <pc:sldMk cId="2601204127" sldId="268"/>
            <ac:spMk id="9" creationId="{6F9BD333-12E9-4FF9-8618-DC87EDC57734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48:43.092" v="326"/>
          <ac:spMkLst>
            <pc:docMk/>
            <pc:sldMk cId="2601204127" sldId="268"/>
            <ac:spMk id="10" creationId="{6753252F-4873-4F63-801D-CC719279A7D5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48:43.077" v="325"/>
          <ac:spMkLst>
            <pc:docMk/>
            <pc:sldMk cId="2601204127" sldId="268"/>
            <ac:spMk id="12" creationId="{22587ECF-85E9-4393-9D87-8EB6F3F6C208}"/>
          </ac:spMkLst>
        </pc:spChg>
        <pc:picChg chg="add mod ord">
          <ac:chgData name="Shahrukh Padaniya" userId="S::c0769542@mylambton.ca::a06c46ff-c792-41ab-9896-82b7d8da2e08" providerId="AD" clId="Web-{FB91190B-C304-4420-BD82-591D489A340A}" dt="2021-07-08T15:48:55.827" v="329" actId="1076"/>
          <ac:picMkLst>
            <pc:docMk/>
            <pc:sldMk cId="2601204127" sldId="268"/>
            <ac:picMk id="4" creationId="{9770A0EE-102F-4647-B584-04DDF51C55D7}"/>
          </ac:picMkLst>
        </pc:picChg>
      </pc:sldChg>
      <pc:sldChg chg="modSp new">
        <pc:chgData name="Shahrukh Padaniya" userId="S::c0769542@mylambton.ca::a06c46ff-c792-41ab-9896-82b7d8da2e08" providerId="AD" clId="Web-{FB91190B-C304-4420-BD82-591D489A340A}" dt="2021-07-08T15:52:14.545" v="358" actId="20577"/>
        <pc:sldMkLst>
          <pc:docMk/>
          <pc:sldMk cId="1810626613" sldId="269"/>
        </pc:sldMkLst>
        <pc:spChg chg="mod">
          <ac:chgData name="Shahrukh Padaniya" userId="S::c0769542@mylambton.ca::a06c46ff-c792-41ab-9896-82b7d8da2e08" providerId="AD" clId="Web-{FB91190B-C304-4420-BD82-591D489A340A}" dt="2021-07-08T15:50:18.249" v="332" actId="20577"/>
          <ac:spMkLst>
            <pc:docMk/>
            <pc:sldMk cId="1810626613" sldId="269"/>
            <ac:spMk id="2" creationId="{E29FB0E3-D9C2-4477-AAC9-26E5F09F7EAB}"/>
          </ac:spMkLst>
        </pc:spChg>
        <pc:spChg chg="mod">
          <ac:chgData name="Shahrukh Padaniya" userId="S::c0769542@mylambton.ca::a06c46ff-c792-41ab-9896-82b7d8da2e08" providerId="AD" clId="Web-{FB91190B-C304-4420-BD82-591D489A340A}" dt="2021-07-08T15:52:14.545" v="358" actId="20577"/>
          <ac:spMkLst>
            <pc:docMk/>
            <pc:sldMk cId="1810626613" sldId="269"/>
            <ac:spMk id="3" creationId="{272114A9-7891-48C1-8CC2-E59792916013}"/>
          </ac:spMkLst>
        </pc:spChg>
      </pc:sldChg>
      <pc:sldChg chg="modSp new">
        <pc:chgData name="Shahrukh Padaniya" userId="S::c0769542@mylambton.ca::a06c46ff-c792-41ab-9896-82b7d8da2e08" providerId="AD" clId="Web-{FB91190B-C304-4420-BD82-591D489A340A}" dt="2021-07-08T16:01:02.763" v="399" actId="20577"/>
        <pc:sldMkLst>
          <pc:docMk/>
          <pc:sldMk cId="2808411999" sldId="270"/>
        </pc:sldMkLst>
        <pc:spChg chg="mod">
          <ac:chgData name="Shahrukh Padaniya" userId="S::c0769542@mylambton.ca::a06c46ff-c792-41ab-9896-82b7d8da2e08" providerId="AD" clId="Web-{FB91190B-C304-4420-BD82-591D489A340A}" dt="2021-07-08T15:54:56.201" v="381" actId="20577"/>
          <ac:spMkLst>
            <pc:docMk/>
            <pc:sldMk cId="2808411999" sldId="270"/>
            <ac:spMk id="2" creationId="{41EFFFFF-0B66-4A2B-865A-07CD85FA7D97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01:02.763" v="399" actId="20577"/>
          <ac:spMkLst>
            <pc:docMk/>
            <pc:sldMk cId="2808411999" sldId="270"/>
            <ac:spMk id="3" creationId="{AD6D3F9E-2A82-426B-B10C-884F13276B81}"/>
          </ac:spMkLst>
        </pc:spChg>
      </pc:sldChg>
      <pc:sldChg chg="addSp delSp modSp new mod setBg">
        <pc:chgData name="Shahrukh Padaniya" userId="S::c0769542@mylambton.ca::a06c46ff-c792-41ab-9896-82b7d8da2e08" providerId="AD" clId="Web-{FB91190B-C304-4420-BD82-591D489A340A}" dt="2021-07-08T16:24:01.230" v="584" actId="1076"/>
        <pc:sldMkLst>
          <pc:docMk/>
          <pc:sldMk cId="74581495" sldId="271"/>
        </pc:sldMkLst>
        <pc:spChg chg="mod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2" creationId="{F9D3EF95-5197-4F70-8CF0-42C3EE987FA2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4:01.230" v="584" actId="1076"/>
          <ac:spMkLst>
            <pc:docMk/>
            <pc:sldMk cId="74581495" sldId="271"/>
            <ac:spMk id="3" creationId="{E1FCA694-BA1F-4171-91EA-AC1DBBE4FFD0}"/>
          </ac:spMkLst>
        </pc:spChg>
        <pc:spChg chg="add del mod">
          <ac:chgData name="Shahrukh Padaniya" userId="S::c0769542@mylambton.ca::a06c46ff-c792-41ab-9896-82b7d8da2e08" providerId="AD" clId="Web-{FB91190B-C304-4420-BD82-591D489A340A}" dt="2021-07-08T15:53:27.076" v="368"/>
          <ac:spMkLst>
            <pc:docMk/>
            <pc:sldMk cId="74581495" sldId="271"/>
            <ac:spMk id="5" creationId="{AD79E459-33A0-400C-AD72-DEDD7188B5CB}"/>
          </ac:spMkLst>
        </pc:spChg>
        <pc:spChg chg="add del mod">
          <ac:chgData name="Shahrukh Padaniya" userId="S::c0769542@mylambton.ca::a06c46ff-c792-41ab-9896-82b7d8da2e08" providerId="AD" clId="Web-{FB91190B-C304-4420-BD82-591D489A340A}" dt="2021-07-08T15:53:18.217" v="366"/>
          <ac:spMkLst>
            <pc:docMk/>
            <pc:sldMk cId="74581495" sldId="271"/>
            <ac:spMk id="6" creationId="{D9650942-D208-4504-B8C1-C05E5332711E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9" creationId="{201CC55D-ED54-4C5C-95E6-10947BD1103B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15" creationId="{3873B707-463F-40B0-8227-E8CC6C67EB25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17" creationId="{C13237C8-E62C-4F0D-A318-BD6FB6C2D138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19" creationId="{19C9EAEA-39D0-4B0E-A0EB-51E7B26740B1}"/>
          </ac:spMkLst>
        </pc:spChg>
        <pc:spChg chg="add">
          <ac:chgData name="Shahrukh Padaniya" userId="S::c0769542@mylambton.ca::a06c46ff-c792-41ab-9896-82b7d8da2e08" providerId="AD" clId="Web-{FB91190B-C304-4420-BD82-591D489A340A}" dt="2021-07-08T15:53:59.780" v="378"/>
          <ac:spMkLst>
            <pc:docMk/>
            <pc:sldMk cId="74581495" sldId="271"/>
            <ac:spMk id="22" creationId="{60E9A6ED-B880-44EA-8D60-C9D3C82CCBD2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7.342" v="375"/>
          <ac:spMkLst>
            <pc:docMk/>
            <pc:sldMk cId="74581495" sldId="271"/>
            <ac:spMk id="24" creationId="{D2854001-B4AF-4E18-9D2E-33E37F97A82D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7.342" v="375"/>
          <ac:spMkLst>
            <pc:docMk/>
            <pc:sldMk cId="74581495" sldId="271"/>
            <ac:spMk id="26" creationId="{8AEA628B-C8FF-4D0B-B111-F101F580B15D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5:53:57.342" v="375"/>
          <ac:spMkLst>
            <pc:docMk/>
            <pc:sldMk cId="74581495" sldId="271"/>
            <ac:spMk id="28" creationId="{42663BD0-064C-40FC-A331-F49FCA9536AA}"/>
          </ac:spMkLst>
        </pc:spChg>
        <pc:grpChg chg="add del">
          <ac:chgData name="Shahrukh Padaniya" userId="S::c0769542@mylambton.ca::a06c46ff-c792-41ab-9896-82b7d8da2e08" providerId="AD" clId="Web-{FB91190B-C304-4420-BD82-591D489A340A}" dt="2021-07-08T15:53:59.780" v="378"/>
          <ac:grpSpMkLst>
            <pc:docMk/>
            <pc:sldMk cId="74581495" sldId="271"/>
            <ac:grpSpMk id="11" creationId="{1DE889C7-FAD6-4397-98E2-05D503484459}"/>
          </ac:grpSpMkLst>
        </pc:grpChg>
        <pc:picChg chg="add mod">
          <ac:chgData name="Shahrukh Padaniya" userId="S::c0769542@mylambton.ca::a06c46ff-c792-41ab-9896-82b7d8da2e08" providerId="AD" clId="Web-{FB91190B-C304-4420-BD82-591D489A340A}" dt="2021-07-08T15:53:59.780" v="378"/>
          <ac:picMkLst>
            <pc:docMk/>
            <pc:sldMk cId="74581495" sldId="271"/>
            <ac:picMk id="4" creationId="{F8091645-8D86-4BFE-B238-E53C1BAC02B2}"/>
          </ac:picMkLst>
        </pc:picChg>
        <pc:cxnChg chg="add del">
          <ac:chgData name="Shahrukh Padaniya" userId="S::c0769542@mylambton.ca::a06c46ff-c792-41ab-9896-82b7d8da2e08" providerId="AD" clId="Web-{FB91190B-C304-4420-BD82-591D489A340A}" dt="2021-07-08T15:53:59.764" v="377"/>
          <ac:cxnSpMkLst>
            <pc:docMk/>
            <pc:sldMk cId="74581495" sldId="271"/>
            <ac:cxnSpMk id="21" creationId="{A7F400EE-A8A5-48AF-B4D6-291B52C6F0B0}"/>
          </ac:cxnSpMkLst>
        </pc:cxnChg>
      </pc:sldChg>
      <pc:sldChg chg="addSp delSp modSp new del">
        <pc:chgData name="Shahrukh Padaniya" userId="S::c0769542@mylambton.ca::a06c46ff-c792-41ab-9896-82b7d8da2e08" providerId="AD" clId="Web-{FB91190B-C304-4420-BD82-591D489A340A}" dt="2021-07-08T16:13:47.450" v="479"/>
        <pc:sldMkLst>
          <pc:docMk/>
          <pc:sldMk cId="1550269157" sldId="272"/>
        </pc:sldMkLst>
        <pc:spChg chg="mod">
          <ac:chgData name="Shahrukh Padaniya" userId="S::c0769542@mylambton.ca::a06c46ff-c792-41ab-9896-82b7d8da2e08" providerId="AD" clId="Web-{FB91190B-C304-4420-BD82-591D489A340A}" dt="2021-07-08T16:04:24.638" v="445" actId="20577"/>
          <ac:spMkLst>
            <pc:docMk/>
            <pc:sldMk cId="1550269157" sldId="272"/>
            <ac:spMk id="2" creationId="{57FB7D36-6A78-438B-830C-D0CD4E5ABB7A}"/>
          </ac:spMkLst>
        </pc:spChg>
        <pc:spChg chg="del mod">
          <ac:chgData name="Shahrukh Padaniya" userId="S::c0769542@mylambton.ca::a06c46ff-c792-41ab-9896-82b7d8da2e08" providerId="AD" clId="Web-{FB91190B-C304-4420-BD82-591D489A340A}" dt="2021-07-08T16:12:07.622" v="457"/>
          <ac:spMkLst>
            <pc:docMk/>
            <pc:sldMk cId="1550269157" sldId="272"/>
            <ac:spMk id="3" creationId="{78B4C34C-1505-4FB9-87CB-2FD591E1BC0F}"/>
          </ac:spMkLst>
        </pc:spChg>
        <pc:spChg chg="add mod">
          <ac:chgData name="Shahrukh Padaniya" userId="S::c0769542@mylambton.ca::a06c46ff-c792-41ab-9896-82b7d8da2e08" providerId="AD" clId="Web-{FB91190B-C304-4420-BD82-591D489A340A}" dt="2021-07-08T16:12:39.012" v="465" actId="20577"/>
          <ac:spMkLst>
            <pc:docMk/>
            <pc:sldMk cId="1550269157" sldId="272"/>
            <ac:spMk id="4" creationId="{486C72C5-E38C-4CAA-B6BF-B4923424E8EE}"/>
          </ac:spMkLst>
        </pc:spChg>
        <pc:spChg chg="add mod">
          <ac:chgData name="Shahrukh Padaniya" userId="S::c0769542@mylambton.ca::a06c46ff-c792-41ab-9896-82b7d8da2e08" providerId="AD" clId="Web-{FB91190B-C304-4420-BD82-591D489A340A}" dt="2021-07-08T16:13:41.747" v="478" actId="20577"/>
          <ac:spMkLst>
            <pc:docMk/>
            <pc:sldMk cId="1550269157" sldId="272"/>
            <ac:spMk id="5" creationId="{F93B918F-571A-43DB-8AC0-6C415613F739}"/>
          </ac:spMkLst>
        </pc:spChg>
      </pc:sldChg>
      <pc:sldChg chg="modSp new ord">
        <pc:chgData name="Shahrukh Padaniya" userId="S::c0769542@mylambton.ca::a06c46ff-c792-41ab-9896-82b7d8da2e08" providerId="AD" clId="Web-{FB91190B-C304-4420-BD82-591D489A340A}" dt="2021-07-08T16:20:33.418" v="550"/>
        <pc:sldMkLst>
          <pc:docMk/>
          <pc:sldMk cId="3190497351" sldId="273"/>
        </pc:sldMkLst>
        <pc:spChg chg="mod">
          <ac:chgData name="Shahrukh Padaniya" userId="S::c0769542@mylambton.ca::a06c46ff-c792-41ab-9896-82b7d8da2e08" providerId="AD" clId="Web-{FB91190B-C304-4420-BD82-591D489A340A}" dt="2021-07-08T16:01:49.310" v="415" actId="20577"/>
          <ac:spMkLst>
            <pc:docMk/>
            <pc:sldMk cId="3190497351" sldId="273"/>
            <ac:spMk id="2" creationId="{E9CDF3DB-BAA9-4477-8F4E-C59DAF9E7158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02:17.388" v="420" actId="20577"/>
          <ac:spMkLst>
            <pc:docMk/>
            <pc:sldMk cId="3190497351" sldId="273"/>
            <ac:spMk id="3" creationId="{72592F9B-74E5-4012-BF47-ACB6B4C45699}"/>
          </ac:spMkLst>
        </pc:spChg>
      </pc:sldChg>
      <pc:sldChg chg="addSp modSp new mod setBg">
        <pc:chgData name="Shahrukh Padaniya" userId="S::c0769542@mylambton.ca::a06c46ff-c792-41ab-9896-82b7d8da2e08" providerId="AD" clId="Web-{FB91190B-C304-4420-BD82-591D489A340A}" dt="2021-07-08T16:19:16.856" v="535"/>
        <pc:sldMkLst>
          <pc:docMk/>
          <pc:sldMk cId="2164488629" sldId="274"/>
        </pc:sldMkLst>
        <pc:spChg chg="mod">
          <ac:chgData name="Shahrukh Padaniya" userId="S::c0769542@mylambton.ca::a06c46ff-c792-41ab-9896-82b7d8da2e08" providerId="AD" clId="Web-{FB91190B-C304-4420-BD82-591D489A340A}" dt="2021-07-08T16:19:16.856" v="535"/>
          <ac:spMkLst>
            <pc:docMk/>
            <pc:sldMk cId="2164488629" sldId="274"/>
            <ac:spMk id="2" creationId="{172F50BE-17F6-4752-AE91-D336988F134F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19:16.856" v="535"/>
          <ac:spMkLst>
            <pc:docMk/>
            <pc:sldMk cId="2164488629" sldId="274"/>
            <ac:spMk id="3" creationId="{2DE6D0FF-83ED-4240-B97C-E942BF79C2DB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9:16.856" v="535"/>
          <ac:spMkLst>
            <pc:docMk/>
            <pc:sldMk cId="2164488629" sldId="274"/>
            <ac:spMk id="8" creationId="{907EF6B7-1338-4443-8C46-6A318D952DFD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9:16.856" v="535"/>
          <ac:spMkLst>
            <pc:docMk/>
            <pc:sldMk cId="2164488629" sldId="274"/>
            <ac:spMk id="10" creationId="{DAAE4CDD-124C-4DCF-9584-B6033B545DD5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9:16.856" v="535"/>
          <ac:spMkLst>
            <pc:docMk/>
            <pc:sldMk cId="2164488629" sldId="274"/>
            <ac:spMk id="12" creationId="{081E4A58-353D-44AE-B2FC-2A74E2E400F7}"/>
          </ac:spMkLst>
        </pc:spChg>
      </pc:sldChg>
      <pc:sldChg chg="addSp modSp new mod setBg">
        <pc:chgData name="Shahrukh Padaniya" userId="S::c0769542@mylambton.ca::a06c46ff-c792-41ab-9896-82b7d8da2e08" providerId="AD" clId="Web-{FB91190B-C304-4420-BD82-591D489A340A}" dt="2021-07-08T16:25:20.214" v="594" actId="20577"/>
        <pc:sldMkLst>
          <pc:docMk/>
          <pc:sldMk cId="3346691440" sldId="275"/>
        </pc:sldMkLst>
        <pc:spChg chg="mod">
          <ac:chgData name="Shahrukh Padaniya" userId="S::c0769542@mylambton.ca::a06c46ff-c792-41ab-9896-82b7d8da2e08" providerId="AD" clId="Web-{FB91190B-C304-4420-BD82-591D489A340A}" dt="2021-07-08T16:14:47.715" v="497"/>
          <ac:spMkLst>
            <pc:docMk/>
            <pc:sldMk cId="3346691440" sldId="275"/>
            <ac:spMk id="2" creationId="{6A9FA6BB-322F-40AD-9B50-508BC4C4B2A3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5:20.214" v="594" actId="20577"/>
          <ac:spMkLst>
            <pc:docMk/>
            <pc:sldMk cId="3346691440" sldId="275"/>
            <ac:spMk id="3" creationId="{5DBD3D21-FD67-4FF6-BFCC-DD876C297A6F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47.715" v="497"/>
          <ac:spMkLst>
            <pc:docMk/>
            <pc:sldMk cId="3346691440" sldId="275"/>
            <ac:spMk id="8" creationId="{907EF6B7-1338-4443-8C46-6A318D952DFD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47.715" v="497"/>
          <ac:spMkLst>
            <pc:docMk/>
            <pc:sldMk cId="3346691440" sldId="275"/>
            <ac:spMk id="10" creationId="{DAAE4CDD-124C-4DCF-9584-B6033B545DD5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47.715" v="497"/>
          <ac:spMkLst>
            <pc:docMk/>
            <pc:sldMk cId="3346691440" sldId="275"/>
            <ac:spMk id="12" creationId="{081E4A58-353D-44AE-B2FC-2A74E2E400F7}"/>
          </ac:spMkLst>
        </pc:spChg>
      </pc:sldChg>
      <pc:sldChg chg="addSp delSp modSp new mod setBg">
        <pc:chgData name="Shahrukh Padaniya" userId="S::c0769542@mylambton.ca::a06c46ff-c792-41ab-9896-82b7d8da2e08" providerId="AD" clId="Web-{FB91190B-C304-4420-BD82-591D489A340A}" dt="2021-07-08T16:25:08.683" v="592" actId="1076"/>
        <pc:sldMkLst>
          <pc:docMk/>
          <pc:sldMk cId="3674253109" sldId="276"/>
        </pc:sldMkLst>
        <pc:spChg chg="mod">
          <ac:chgData name="Shahrukh Padaniya" userId="S::c0769542@mylambton.ca::a06c46ff-c792-41ab-9896-82b7d8da2e08" providerId="AD" clId="Web-{FB91190B-C304-4420-BD82-591D489A340A}" dt="2021-07-08T16:17:08.090" v="519" actId="1076"/>
          <ac:spMkLst>
            <pc:docMk/>
            <pc:sldMk cId="3674253109" sldId="276"/>
            <ac:spMk id="2" creationId="{41A0ED66-F976-4FDB-AB7C-5D55BBD4AC08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5:08.683" v="592" actId="1076"/>
          <ac:spMkLst>
            <pc:docMk/>
            <pc:sldMk cId="3674253109" sldId="276"/>
            <ac:spMk id="3" creationId="{1CBB43D8-9162-4D7E-9CF2-3C80E77DA07B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14:29.215" v="493"/>
          <ac:spMkLst>
            <pc:docMk/>
            <pc:sldMk cId="3674253109" sldId="276"/>
            <ac:spMk id="6" creationId="{D1D34770-47A8-402C-AF23-2B653F2D88C1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29.231" v="494"/>
          <ac:spMkLst>
            <pc:docMk/>
            <pc:sldMk cId="3674253109" sldId="276"/>
            <ac:spMk id="8" creationId="{907EF6B7-1338-4443-8C46-6A318D952DFD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29.231" v="494"/>
          <ac:spMkLst>
            <pc:docMk/>
            <pc:sldMk cId="3674253109" sldId="276"/>
            <ac:spMk id="10" creationId="{DAAE4CDD-124C-4DCF-9584-B6033B545DD5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14:29.231" v="494"/>
          <ac:spMkLst>
            <pc:docMk/>
            <pc:sldMk cId="3674253109" sldId="276"/>
            <ac:spMk id="12" creationId="{081E4A58-353D-44AE-B2FC-2A74E2E400F7}"/>
          </ac:spMkLst>
        </pc:spChg>
        <pc:picChg chg="add del">
          <ac:chgData name="Shahrukh Padaniya" userId="S::c0769542@mylambton.ca::a06c46ff-c792-41ab-9896-82b7d8da2e08" providerId="AD" clId="Web-{FB91190B-C304-4420-BD82-591D489A340A}" dt="2021-07-08T16:14:26.496" v="491"/>
          <ac:picMkLst>
            <pc:docMk/>
            <pc:sldMk cId="3674253109" sldId="276"/>
            <ac:picMk id="5" creationId="{721CE4CB-30D1-4DCC-BAF8-21BE000FB650}"/>
          </ac:picMkLst>
        </pc:picChg>
        <pc:picChg chg="add del">
          <ac:chgData name="Shahrukh Padaniya" userId="S::c0769542@mylambton.ca::a06c46ff-c792-41ab-9896-82b7d8da2e08" providerId="AD" clId="Web-{FB91190B-C304-4420-BD82-591D489A340A}" dt="2021-07-08T16:14:29.215" v="493"/>
          <ac:picMkLst>
            <pc:docMk/>
            <pc:sldMk cId="3674253109" sldId="276"/>
            <ac:picMk id="7" creationId="{E3394150-357F-4CB8-94AC-D2873FCC808D}"/>
          </ac:picMkLst>
        </pc:picChg>
        <pc:cxnChg chg="add del">
          <ac:chgData name="Shahrukh Padaniya" userId="S::c0769542@mylambton.ca::a06c46ff-c792-41ab-9896-82b7d8da2e08" providerId="AD" clId="Web-{FB91190B-C304-4420-BD82-591D489A340A}" dt="2021-07-08T16:14:26.496" v="491"/>
          <ac:cxnSpMkLst>
            <pc:docMk/>
            <pc:sldMk cId="3674253109" sldId="276"/>
            <ac:cxnSpMk id="9" creationId="{A7F400EE-A8A5-48AF-B4D6-291B52C6F0B0}"/>
          </ac:cxnSpMkLst>
        </pc:cxnChg>
      </pc:sldChg>
      <pc:sldChg chg="addSp delSp modSp new mod setBg">
        <pc:chgData name="Shahrukh Padaniya" userId="S::c0769542@mylambton.ca::a06c46ff-c792-41ab-9896-82b7d8da2e08" providerId="AD" clId="Web-{FB91190B-C304-4420-BD82-591D489A340A}" dt="2021-07-08T16:20:20.074" v="548"/>
        <pc:sldMkLst>
          <pc:docMk/>
          <pc:sldMk cId="2229347350" sldId="277"/>
        </pc:sldMkLst>
        <pc:spChg chg="mod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2" creationId="{2ECA0B3A-75FB-48FD-879C-B8ACD899920B}"/>
          </ac:spMkLst>
        </pc:spChg>
        <pc:spChg chg="del">
          <ac:chgData name="Shahrukh Padaniya" userId="S::c0769542@mylambton.ca::a06c46ff-c792-41ab-9896-82b7d8da2e08" providerId="AD" clId="Web-{FB91190B-C304-4420-BD82-591D489A340A}" dt="2021-07-08T16:19:49.480" v="543"/>
          <ac:spMkLst>
            <pc:docMk/>
            <pc:sldMk cId="2229347350" sldId="277"/>
            <ac:spMk id="3" creationId="{02C87EA5-194E-4988-8ADF-1E3008BAB0DC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9" creationId="{A3363022-C969-41E9-8EB2-E4C94908C1FA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11" creationId="{8D1AD6B3-BE88-4CEB-BA17-790657CC4729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18" creationId="{3301E07F-4F79-4B58-8698-EF24DC1ECDBF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19" creationId="{E58B2195-5055-402F-A3E7-53FF0E4980C3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20:20.059" v="547"/>
          <ac:spMkLst>
            <pc:docMk/>
            <pc:sldMk cId="2229347350" sldId="277"/>
            <ac:spMk id="21" creationId="{3E443FD7-A66B-4AA0-872D-B088B9BC5F17}"/>
          </ac:spMkLst>
        </pc:spChg>
        <pc:spChg chg="add del">
          <ac:chgData name="Shahrukh Padaniya" userId="S::c0769542@mylambton.ca::a06c46ff-c792-41ab-9896-82b7d8da2e08" providerId="AD" clId="Web-{FB91190B-C304-4420-BD82-591D489A340A}" dt="2021-07-08T16:20:20.059" v="547"/>
          <ac:spMkLst>
            <pc:docMk/>
            <pc:sldMk cId="2229347350" sldId="277"/>
            <ac:spMk id="23" creationId="{C04BE0EF-3561-49B4-9A29-F283168A91C7}"/>
          </ac:spMkLst>
        </pc:spChg>
        <pc:spChg chg="add">
          <ac:chgData name="Shahrukh Padaniya" userId="S::c0769542@mylambton.ca::a06c46ff-c792-41ab-9896-82b7d8da2e08" providerId="AD" clId="Web-{FB91190B-C304-4420-BD82-591D489A340A}" dt="2021-07-08T16:20:20.074" v="548"/>
          <ac:spMkLst>
            <pc:docMk/>
            <pc:sldMk cId="2229347350" sldId="277"/>
            <ac:spMk id="25" creationId="{9EE6F773-742A-491A-9A00-A2A150DF500A}"/>
          </ac:spMkLst>
        </pc:spChg>
        <pc:grpChg chg="add del">
          <ac:chgData name="Shahrukh Padaniya" userId="S::c0769542@mylambton.ca::a06c46ff-c792-41ab-9896-82b7d8da2e08" providerId="AD" clId="Web-{FB91190B-C304-4420-BD82-591D489A340A}" dt="2021-07-08T16:20:20.074" v="548"/>
          <ac:grpSpMkLst>
            <pc:docMk/>
            <pc:sldMk cId="2229347350" sldId="277"/>
            <ac:grpSpMk id="13" creationId="{89D1390B-7E13-4B4F-9CB2-391063412E54}"/>
          </ac:grpSpMkLst>
        </pc:grpChg>
        <pc:picChg chg="add mod">
          <ac:chgData name="Shahrukh Padaniya" userId="S::c0769542@mylambton.ca::a06c46ff-c792-41ab-9896-82b7d8da2e08" providerId="AD" clId="Web-{FB91190B-C304-4420-BD82-591D489A340A}" dt="2021-07-08T16:20:20.074" v="548"/>
          <ac:picMkLst>
            <pc:docMk/>
            <pc:sldMk cId="2229347350" sldId="277"/>
            <ac:picMk id="6" creationId="{F84A7B88-E43C-473B-A103-FC8AFDC42CC0}"/>
          </ac:picMkLst>
        </pc:picChg>
      </pc:sldChg>
      <pc:sldChg chg="new del ord">
        <pc:chgData name="Shahrukh Padaniya" userId="S::c0769542@mylambton.ca::a06c46ff-c792-41ab-9896-82b7d8da2e08" providerId="AD" clId="Web-{FB91190B-C304-4420-BD82-591D489A340A}" dt="2021-07-08T16:31:53.714" v="595"/>
        <pc:sldMkLst>
          <pc:docMk/>
          <pc:sldMk cId="2127500885" sldId="278"/>
        </pc:sldMkLst>
      </pc:sldChg>
      <pc:sldChg chg="modSp new">
        <pc:chgData name="Shahrukh Padaniya" userId="S::c0769542@mylambton.ca::a06c46ff-c792-41ab-9896-82b7d8da2e08" providerId="AD" clId="Web-{FB91190B-C304-4420-BD82-591D489A340A}" dt="2021-07-08T16:21:18.137" v="558" actId="20577"/>
        <pc:sldMkLst>
          <pc:docMk/>
          <pc:sldMk cId="607354661" sldId="279"/>
        </pc:sldMkLst>
        <pc:spChg chg="mod">
          <ac:chgData name="Shahrukh Padaniya" userId="S::c0769542@mylambton.ca::a06c46ff-c792-41ab-9896-82b7d8da2e08" providerId="AD" clId="Web-{FB91190B-C304-4420-BD82-591D489A340A}" dt="2021-07-08T16:21:04.183" v="554" actId="20577"/>
          <ac:spMkLst>
            <pc:docMk/>
            <pc:sldMk cId="607354661" sldId="279"/>
            <ac:spMk id="2" creationId="{6FB34EAE-D38C-4CAB-8429-0AF12B8EAF67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1:18.137" v="558" actId="20577"/>
          <ac:spMkLst>
            <pc:docMk/>
            <pc:sldMk cId="607354661" sldId="279"/>
            <ac:spMk id="3" creationId="{1BD69ED9-1FD6-4A8C-A958-E96FEF5F4112}"/>
          </ac:spMkLst>
        </pc:spChg>
      </pc:sldChg>
      <pc:sldChg chg="modSp new">
        <pc:chgData name="Shahrukh Padaniya" userId="S::c0769542@mylambton.ca::a06c46ff-c792-41ab-9896-82b7d8da2e08" providerId="AD" clId="Web-{FB91190B-C304-4420-BD82-591D489A340A}" dt="2021-07-08T16:23:31.277" v="581" actId="20577"/>
        <pc:sldMkLst>
          <pc:docMk/>
          <pc:sldMk cId="2075428236" sldId="280"/>
        </pc:sldMkLst>
        <pc:spChg chg="mod">
          <ac:chgData name="Shahrukh Padaniya" userId="S::c0769542@mylambton.ca::a06c46ff-c792-41ab-9896-82b7d8da2e08" providerId="AD" clId="Web-{FB91190B-C304-4420-BD82-591D489A340A}" dt="2021-07-08T16:23:31.277" v="581" actId="20577"/>
          <ac:spMkLst>
            <pc:docMk/>
            <pc:sldMk cId="2075428236" sldId="280"/>
            <ac:spMk id="2" creationId="{DDD8B1C1-558C-4E80-A896-E9523FB7A2DB}"/>
          </ac:spMkLst>
        </pc:spChg>
        <pc:spChg chg="mod">
          <ac:chgData name="Shahrukh Padaniya" userId="S::c0769542@mylambton.ca::a06c46ff-c792-41ab-9896-82b7d8da2e08" providerId="AD" clId="Web-{FB91190B-C304-4420-BD82-591D489A340A}" dt="2021-07-08T16:22:21.543" v="568" actId="20577"/>
          <ac:spMkLst>
            <pc:docMk/>
            <pc:sldMk cId="2075428236" sldId="280"/>
            <ac:spMk id="3" creationId="{1234C179-277D-45BD-B451-72A12269F9CA}"/>
          </ac:spMkLst>
        </pc:spChg>
      </pc:sldChg>
      <pc:sldChg chg="addSp delSp modSp new">
        <pc:chgData name="Shahrukh Padaniya" userId="S::c0769542@mylambton.ca::a06c46ff-c792-41ab-9896-82b7d8da2e08" providerId="AD" clId="Web-{FB91190B-C304-4420-BD82-591D489A340A}" dt="2021-07-08T16:57:14.915" v="993"/>
        <pc:sldMkLst>
          <pc:docMk/>
          <pc:sldMk cId="51226373" sldId="281"/>
        </pc:sldMkLst>
        <pc:spChg chg="mod">
          <ac:chgData name="Shahrukh Padaniya" userId="S::c0769542@mylambton.ca::a06c46ff-c792-41ab-9896-82b7d8da2e08" providerId="AD" clId="Web-{FB91190B-C304-4420-BD82-591D489A340A}" dt="2021-07-08T16:54:03.103" v="894" actId="20577"/>
          <ac:spMkLst>
            <pc:docMk/>
            <pc:sldMk cId="51226373" sldId="281"/>
            <ac:spMk id="2" creationId="{C77C9895-BE44-4C4E-90DE-9BD1D7DF4A96}"/>
          </ac:spMkLst>
        </pc:spChg>
        <pc:spChg chg="del">
          <ac:chgData name="Shahrukh Padaniya" userId="S::c0769542@mylambton.ca::a06c46ff-c792-41ab-9896-82b7d8da2e08" providerId="AD" clId="Web-{FB91190B-C304-4420-BD82-591D489A340A}" dt="2021-07-08T16:54:14.790" v="895"/>
          <ac:spMkLst>
            <pc:docMk/>
            <pc:sldMk cId="51226373" sldId="281"/>
            <ac:spMk id="3" creationId="{271B9E71-2497-42EF-B1EC-DC2ED6F78A59}"/>
          </ac:spMkLst>
        </pc:spChg>
        <pc:graphicFrameChg chg="add mod ord modGraphic">
          <ac:chgData name="Shahrukh Padaniya" userId="S::c0769542@mylambton.ca::a06c46ff-c792-41ab-9896-82b7d8da2e08" providerId="AD" clId="Web-{FB91190B-C304-4420-BD82-591D489A340A}" dt="2021-07-08T16:57:14.915" v="993"/>
          <ac:graphicFrameMkLst>
            <pc:docMk/>
            <pc:sldMk cId="51226373" sldId="281"/>
            <ac:graphicFrameMk id="5" creationId="{0BDF624F-7100-408C-8EA9-FAE7734F1A6B}"/>
          </ac:graphicFrameMkLst>
        </pc:graphicFrameChg>
      </pc:sldChg>
      <pc:sldChg chg="addSp delSp modSp new">
        <pc:chgData name="Shahrukh Padaniya" userId="S::c0769542@mylambton.ca::a06c46ff-c792-41ab-9896-82b7d8da2e08" providerId="AD" clId="Web-{FB91190B-C304-4420-BD82-591D489A340A}" dt="2021-07-08T16:53:15.837" v="893"/>
        <pc:sldMkLst>
          <pc:docMk/>
          <pc:sldMk cId="2553233866" sldId="282"/>
        </pc:sldMkLst>
        <pc:spChg chg="mod">
          <ac:chgData name="Shahrukh Padaniya" userId="S::c0769542@mylambton.ca::a06c46ff-c792-41ab-9896-82b7d8da2e08" providerId="AD" clId="Web-{FB91190B-C304-4420-BD82-591D489A340A}" dt="2021-07-08T16:51:34.572" v="869" actId="20577"/>
          <ac:spMkLst>
            <pc:docMk/>
            <pc:sldMk cId="2553233866" sldId="282"/>
            <ac:spMk id="2" creationId="{7E8A2702-2EC6-4720-B982-D9532610BC53}"/>
          </ac:spMkLst>
        </pc:spChg>
        <pc:spChg chg="del">
          <ac:chgData name="Shahrukh Padaniya" userId="S::c0769542@mylambton.ca::a06c46ff-c792-41ab-9896-82b7d8da2e08" providerId="AD" clId="Web-{FB91190B-C304-4420-BD82-591D489A340A}" dt="2021-07-08T16:51:44.290" v="870"/>
          <ac:spMkLst>
            <pc:docMk/>
            <pc:sldMk cId="2553233866" sldId="282"/>
            <ac:spMk id="3" creationId="{BDF4E1A9-D64C-4637-A05A-98A7122908C2}"/>
          </ac:spMkLst>
        </pc:spChg>
        <pc:graphicFrameChg chg="add mod ord modGraphic">
          <ac:chgData name="Shahrukh Padaniya" userId="S::c0769542@mylambton.ca::a06c46ff-c792-41ab-9896-82b7d8da2e08" providerId="AD" clId="Web-{FB91190B-C304-4420-BD82-591D489A340A}" dt="2021-07-08T16:53:15.837" v="893"/>
          <ac:graphicFrameMkLst>
            <pc:docMk/>
            <pc:sldMk cId="2553233866" sldId="282"/>
            <ac:graphicFrameMk id="5" creationId="{0451F6A2-84BC-4807-8696-BDD059DC8750}"/>
          </ac:graphicFrameMkLst>
        </pc:graphicFrameChg>
      </pc:sldChg>
      <pc:sldChg chg="addSp delSp modSp new">
        <pc:chgData name="Shahrukh Padaniya" userId="S::c0769542@mylambton.ca::a06c46ff-c792-41ab-9896-82b7d8da2e08" providerId="AD" clId="Web-{FB91190B-C304-4420-BD82-591D489A340A}" dt="2021-07-08T16:52:04.384" v="875"/>
        <pc:sldMkLst>
          <pc:docMk/>
          <pc:sldMk cId="1961602835" sldId="283"/>
        </pc:sldMkLst>
        <pc:spChg chg="mod">
          <ac:chgData name="Shahrukh Padaniya" userId="S::c0769542@mylambton.ca::a06c46ff-c792-41ab-9896-82b7d8da2e08" providerId="AD" clId="Web-{FB91190B-C304-4420-BD82-591D489A340A}" dt="2021-07-08T16:32:43.886" v="608" actId="20577"/>
          <ac:spMkLst>
            <pc:docMk/>
            <pc:sldMk cId="1961602835" sldId="283"/>
            <ac:spMk id="2" creationId="{79EF8E18-1389-47ED-B2B3-E6DC491B6195}"/>
          </ac:spMkLst>
        </pc:spChg>
        <pc:spChg chg="del mod">
          <ac:chgData name="Shahrukh Padaniya" userId="S::c0769542@mylambton.ca::a06c46ff-c792-41ab-9896-82b7d8da2e08" providerId="AD" clId="Web-{FB91190B-C304-4420-BD82-591D489A340A}" dt="2021-07-08T16:36:25.276" v="662"/>
          <ac:spMkLst>
            <pc:docMk/>
            <pc:sldMk cId="1961602835" sldId="283"/>
            <ac:spMk id="3" creationId="{2178D3ED-C4CD-4630-9434-78012D73981C}"/>
          </ac:spMkLst>
        </pc:spChg>
        <pc:spChg chg="add del mod">
          <ac:chgData name="Shahrukh Padaniya" userId="S::c0769542@mylambton.ca::a06c46ff-c792-41ab-9896-82b7d8da2e08" providerId="AD" clId="Web-{FB91190B-C304-4420-BD82-591D489A340A}" dt="2021-07-08T16:36:50.776" v="666"/>
          <ac:spMkLst>
            <pc:docMk/>
            <pc:sldMk cId="1961602835" sldId="283"/>
            <ac:spMk id="5" creationId="{13576632-6628-4FEF-857C-BA02D648FBB4}"/>
          </ac:spMkLst>
        </pc:spChg>
        <pc:spChg chg="add del mod">
          <ac:chgData name="Shahrukh Padaniya" userId="S::c0769542@mylambton.ca::a06c46ff-c792-41ab-9896-82b7d8da2e08" providerId="AD" clId="Web-{FB91190B-C304-4420-BD82-591D489A340A}" dt="2021-07-08T16:43:18.057" v="756"/>
          <ac:spMkLst>
            <pc:docMk/>
            <pc:sldMk cId="1961602835" sldId="283"/>
            <ac:spMk id="6" creationId="{ED36316A-5D0F-4B5C-97F5-2A21A5055A0A}"/>
          </ac:spMkLst>
        </pc:spChg>
        <pc:graphicFrameChg chg="add mod ord modGraphic">
          <ac:chgData name="Shahrukh Padaniya" userId="S::c0769542@mylambton.ca::a06c46ff-c792-41ab-9896-82b7d8da2e08" providerId="AD" clId="Web-{FB91190B-C304-4420-BD82-591D489A340A}" dt="2021-07-08T16:52:04.384" v="875"/>
          <ac:graphicFrameMkLst>
            <pc:docMk/>
            <pc:sldMk cId="1961602835" sldId="283"/>
            <ac:graphicFrameMk id="4" creationId="{4800A01A-4A40-4611-B9E5-4DD1A3966597}"/>
          </ac:graphicFrameMkLst>
        </pc:graphicFrameChg>
      </pc:sldChg>
      <pc:sldChg chg="addSp delSp modSp new">
        <pc:chgData name="Shahrukh Padaniya" userId="S::c0769542@mylambton.ca::a06c46ff-c792-41ab-9896-82b7d8da2e08" providerId="AD" clId="Web-{FB91190B-C304-4420-BD82-591D489A340A}" dt="2021-07-08T17:02:20.352" v="1028"/>
        <pc:sldMkLst>
          <pc:docMk/>
          <pc:sldMk cId="1079377292" sldId="284"/>
        </pc:sldMkLst>
        <pc:spChg chg="mod">
          <ac:chgData name="Shahrukh Padaniya" userId="S::c0769542@mylambton.ca::a06c46ff-c792-41ab-9896-82b7d8da2e08" providerId="AD" clId="Web-{FB91190B-C304-4420-BD82-591D489A340A}" dt="2021-07-08T16:59:45.962" v="996" actId="20577"/>
          <ac:spMkLst>
            <pc:docMk/>
            <pc:sldMk cId="1079377292" sldId="284"/>
            <ac:spMk id="2" creationId="{C3DB97DF-2376-437A-899F-E11B1A5962B8}"/>
          </ac:spMkLst>
        </pc:spChg>
        <pc:spChg chg="del">
          <ac:chgData name="Shahrukh Padaniya" userId="S::c0769542@mylambton.ca::a06c46ff-c792-41ab-9896-82b7d8da2e08" providerId="AD" clId="Web-{FB91190B-C304-4420-BD82-591D489A340A}" dt="2021-07-08T16:59:59.040" v="997"/>
          <ac:spMkLst>
            <pc:docMk/>
            <pc:sldMk cId="1079377292" sldId="284"/>
            <ac:spMk id="3" creationId="{030CDE03-98C2-4C48-B317-2D226EE76341}"/>
          </ac:spMkLst>
        </pc:spChg>
        <pc:graphicFrameChg chg="add mod ord modGraphic">
          <ac:chgData name="Shahrukh Padaniya" userId="S::c0769542@mylambton.ca::a06c46ff-c792-41ab-9896-82b7d8da2e08" providerId="AD" clId="Web-{FB91190B-C304-4420-BD82-591D489A340A}" dt="2021-07-08T17:02:20.352" v="1028"/>
          <ac:graphicFrameMkLst>
            <pc:docMk/>
            <pc:sldMk cId="1079377292" sldId="284"/>
            <ac:graphicFrameMk id="5" creationId="{A5F36140-BCC3-4261-9487-B40E71461E4F}"/>
          </ac:graphicFrameMkLst>
        </pc:graphicFrameChg>
      </pc:sldChg>
      <pc:sldChg chg="modSp new ord">
        <pc:chgData name="Shahrukh Padaniya" userId="S::c0769542@mylambton.ca::a06c46ff-c792-41ab-9896-82b7d8da2e08" providerId="AD" clId="Web-{FB91190B-C304-4420-BD82-591D489A340A}" dt="2021-07-08T17:08:55.226" v="1063" actId="20577"/>
        <pc:sldMkLst>
          <pc:docMk/>
          <pc:sldMk cId="3530120597" sldId="285"/>
        </pc:sldMkLst>
        <pc:spChg chg="mod">
          <ac:chgData name="Shahrukh Padaniya" userId="S::c0769542@mylambton.ca::a06c46ff-c792-41ab-9896-82b7d8da2e08" providerId="AD" clId="Web-{FB91190B-C304-4420-BD82-591D489A340A}" dt="2021-07-08T17:08:55.226" v="1063" actId="20577"/>
          <ac:spMkLst>
            <pc:docMk/>
            <pc:sldMk cId="3530120597" sldId="285"/>
            <ac:spMk id="2" creationId="{DEF34153-AD3F-49C8-A126-DC629E9D55DD}"/>
          </ac:spMkLst>
        </pc:spChg>
        <pc:spChg chg="mod">
          <ac:chgData name="Shahrukh Padaniya" userId="S::c0769542@mylambton.ca::a06c46ff-c792-41ab-9896-82b7d8da2e08" providerId="AD" clId="Web-{FB91190B-C304-4420-BD82-591D489A340A}" dt="2021-07-08T17:08:24.945" v="1054" actId="20577"/>
          <ac:spMkLst>
            <pc:docMk/>
            <pc:sldMk cId="3530120597" sldId="285"/>
            <ac:spMk id="3" creationId="{8CFCBABD-0EAB-4A9F-BCB1-5736CD0BAD4C}"/>
          </ac:spMkLst>
        </pc:spChg>
      </pc:sldChg>
      <pc:sldChg chg="modSp new">
        <pc:chgData name="Shahrukh Padaniya" userId="S::c0769542@mylambton.ca::a06c46ff-c792-41ab-9896-82b7d8da2e08" providerId="AD" clId="Web-{FB91190B-C304-4420-BD82-591D489A340A}" dt="2021-07-08T17:07:15.789" v="1051" actId="1076"/>
        <pc:sldMkLst>
          <pc:docMk/>
          <pc:sldMk cId="1134938687" sldId="286"/>
        </pc:sldMkLst>
        <pc:spChg chg="mod">
          <ac:chgData name="Shahrukh Padaniya" userId="S::c0769542@mylambton.ca::a06c46ff-c792-41ab-9896-82b7d8da2e08" providerId="AD" clId="Web-{FB91190B-C304-4420-BD82-591D489A340A}" dt="2021-07-08T17:07:04.492" v="1049" actId="20577"/>
          <ac:spMkLst>
            <pc:docMk/>
            <pc:sldMk cId="1134938687" sldId="286"/>
            <ac:spMk id="2" creationId="{5FAC8972-704B-4D34-AA26-969A5650604F}"/>
          </ac:spMkLst>
        </pc:spChg>
        <pc:spChg chg="mod">
          <ac:chgData name="Shahrukh Padaniya" userId="S::c0769542@mylambton.ca::a06c46ff-c792-41ab-9896-82b7d8da2e08" providerId="AD" clId="Web-{FB91190B-C304-4420-BD82-591D489A340A}" dt="2021-07-08T17:07:15.789" v="1051" actId="1076"/>
          <ac:spMkLst>
            <pc:docMk/>
            <pc:sldMk cId="1134938687" sldId="286"/>
            <ac:spMk id="3" creationId="{E6DC94AC-1973-4685-BAFF-7649A757EF75}"/>
          </ac:spMkLst>
        </pc:spChg>
      </pc:sldChg>
      <pc:sldChg chg="addSp delSp modSp new">
        <pc:chgData name="Shahrukh Padaniya" userId="S::c0769542@mylambton.ca::a06c46ff-c792-41ab-9896-82b7d8da2e08" providerId="AD" clId="Web-{FB91190B-C304-4420-BD82-591D489A340A}" dt="2021-07-08T17:15:31.757" v="1130" actId="20577"/>
        <pc:sldMkLst>
          <pc:docMk/>
          <pc:sldMk cId="3605298655" sldId="287"/>
        </pc:sldMkLst>
        <pc:spChg chg="mod">
          <ac:chgData name="Shahrukh Padaniya" userId="S::c0769542@mylambton.ca::a06c46ff-c792-41ab-9896-82b7d8da2e08" providerId="AD" clId="Web-{FB91190B-C304-4420-BD82-591D489A340A}" dt="2021-07-08T17:15:31.757" v="1130" actId="20577"/>
          <ac:spMkLst>
            <pc:docMk/>
            <pc:sldMk cId="3605298655" sldId="287"/>
            <ac:spMk id="2" creationId="{5E81374E-2F6D-4F08-8A85-E177DAB0842A}"/>
          </ac:spMkLst>
        </pc:spChg>
        <pc:spChg chg="del mod">
          <ac:chgData name="Shahrukh Padaniya" userId="S::c0769542@mylambton.ca::a06c46ff-c792-41ab-9896-82b7d8da2e08" providerId="AD" clId="Web-{FB91190B-C304-4420-BD82-591D489A340A}" dt="2021-07-08T17:12:30.086" v="1067"/>
          <ac:spMkLst>
            <pc:docMk/>
            <pc:sldMk cId="3605298655" sldId="287"/>
            <ac:spMk id="3" creationId="{F5B0EFF6-251B-4271-B529-73570A9D8B62}"/>
          </ac:spMkLst>
        </pc:spChg>
        <pc:spChg chg="add mod">
          <ac:chgData name="Shahrukh Padaniya" userId="S::c0769542@mylambton.ca::a06c46ff-c792-41ab-9896-82b7d8da2e08" providerId="AD" clId="Web-{FB91190B-C304-4420-BD82-591D489A340A}" dt="2021-07-08T17:14:00.789" v="1114" actId="20577"/>
          <ac:spMkLst>
            <pc:docMk/>
            <pc:sldMk cId="3605298655" sldId="287"/>
            <ac:spMk id="5" creationId="{A6C0CCDC-C2B8-4FA6-BED7-8D7CC21D67E2}"/>
          </ac:spMkLst>
        </pc:spChg>
        <pc:graphicFrameChg chg="add mod ord modGraphic">
          <ac:chgData name="Shahrukh Padaniya" userId="S::c0769542@mylambton.ca::a06c46ff-c792-41ab-9896-82b7d8da2e08" providerId="AD" clId="Web-{FB91190B-C304-4420-BD82-591D489A340A}" dt="2021-07-08T17:14:35.070" v="1128"/>
          <ac:graphicFrameMkLst>
            <pc:docMk/>
            <pc:sldMk cId="3605298655" sldId="287"/>
            <ac:graphicFrameMk id="4" creationId="{E912623D-6DEB-40F9-8601-C32F8062413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ydolabz.com/wiki/?cat=39" TargetMode="External"/><Relationship Id="rId2" Type="http://schemas.openxmlformats.org/officeDocument/2006/relationships/hyperlink" Target="https://www.waveshare.com/gsm-gprs-gnss-ha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veshare.com/w/upload/2/20/SIM800_Series_AT_Command_Manual_V1.09.pdf" TargetMode="External"/><Relationship Id="rId5" Type="http://schemas.openxmlformats.org/officeDocument/2006/relationships/hyperlink" Target="http://Chttps:/www.frequencycheck.com" TargetMode="External"/><Relationship Id="rId4" Type="http://schemas.openxmlformats.org/officeDocument/2006/relationships/hyperlink" Target="https://www.diyelectronics.co.za/store/hats/1800-sim868-gsmgprsgnss-hat-for-raspberry-pi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ESE 4009</a:t>
            </a:r>
            <a:br>
              <a:rPr lang="en-US">
                <a:latin typeface="Times New Roman"/>
                <a:cs typeface="Calibri Light"/>
              </a:rPr>
            </a:br>
            <a:r>
              <a:rPr lang="en-US" sz="3200" b="1">
                <a:ea typeface="+mj-lt"/>
                <a:cs typeface="+mj-lt"/>
              </a:rPr>
              <a:t> IoT based Cradle system using SIDS monitor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latin typeface="Times New Roman"/>
                <a:ea typeface="+mn-lt"/>
                <a:cs typeface="+mn-lt"/>
              </a:rPr>
              <a:t>Interfacing Raspberry Pi with GSM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612E7E9-913C-422D-A2CA-7473496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81858"/>
            <a:ext cx="2476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0D0CF-9468-4C8D-B5B7-FD6610EB21B4}"/>
              </a:ext>
            </a:extLst>
          </p:cNvPr>
          <p:cNvSpPr txBox="1"/>
          <p:nvPr/>
        </p:nvSpPr>
        <p:spPr>
          <a:xfrm>
            <a:off x="3013495" y="4954438"/>
            <a:ext cx="61793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</a:rPr>
              <a:t>INSTRUCTOR: </a:t>
            </a:r>
            <a:r>
              <a:rPr lang="en-US" sz="2600">
                <a:latin typeface="Times New Roman"/>
                <a:cs typeface="Times New Roman"/>
              </a:rPr>
              <a:t>Prof</a:t>
            </a:r>
            <a:r>
              <a:rPr lang="en-US" sz="2600" b="1">
                <a:latin typeface="Times New Roman"/>
                <a:cs typeface="Times New Roman"/>
              </a:rPr>
              <a:t>. </a:t>
            </a:r>
            <a:r>
              <a:rPr lang="en-US" sz="2600">
                <a:latin typeface="Times New Roman"/>
                <a:cs typeface="Times New Roman"/>
              </a:rPr>
              <a:t>Mike </a:t>
            </a:r>
            <a:r>
              <a:rPr lang="en-US" sz="2600" err="1">
                <a:latin typeface="Times New Roman"/>
                <a:cs typeface="Times New Roman"/>
              </a:rPr>
              <a:t>Aleshams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>
              <a:cs typeface="Calibri"/>
            </a:endParaRPr>
          </a:p>
          <a:p>
            <a:pPr algn="ctr"/>
            <a:r>
              <a:rPr lang="en-US" sz="2600" b="1">
                <a:latin typeface="Times New Roman"/>
                <a:cs typeface="Times New Roman"/>
              </a:rPr>
              <a:t>Group 6 </a:t>
            </a:r>
            <a:endParaRPr lang="en-US" sz="2600">
              <a:cs typeface="Calibri"/>
            </a:endParaRPr>
          </a:p>
          <a:p>
            <a:pPr algn="ctr"/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69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6F8E0-E456-4C6C-925E-DC0E545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"/>
                <a:cs typeface="Times"/>
              </a:rPr>
              <a:t>GSM module specification :-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411D-D269-435C-8075-7BB6D36C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Operating voltage: 5V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Operating temperature: -40°C ~ 85°C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Storage temperature: -45°C ~ 90°C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Dimensions: 30.4mm x 65mm</a:t>
            </a:r>
            <a:endParaRPr lang="en-US" sz="2400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76F3992-9A73-44E0-BA93-FC77F3A6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88" y="2563115"/>
            <a:ext cx="6455800" cy="34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BBE6-2B78-4FAD-A5B4-B59D95C4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851111"/>
          </a:xfrm>
        </p:spPr>
        <p:txBody>
          <a:bodyPr/>
          <a:lstStyle/>
          <a:p>
            <a:r>
              <a:rPr lang="en-US" b="1">
                <a:latin typeface="Times"/>
                <a:cs typeface="Times"/>
              </a:rPr>
              <a:t>What's On Board :-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6ADFBE-25C9-49DE-AD9B-E56576BB4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2" t="19472" r="30983" b="9901"/>
          <a:stretch/>
        </p:blipFill>
        <p:spPr>
          <a:xfrm>
            <a:off x="457841" y="1020493"/>
            <a:ext cx="11209839" cy="5503003"/>
          </a:xfrm>
        </p:spPr>
      </p:pic>
    </p:spTree>
    <p:extLst>
      <p:ext uri="{BB962C8B-B14F-4D97-AF65-F5344CB8AC3E}">
        <p14:creationId xmlns:p14="http://schemas.microsoft.com/office/powerpoint/2010/main" val="367141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6035-56EA-41EB-BC08-83695160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ea typeface="+mj-lt"/>
                <a:cs typeface="Times"/>
              </a:rPr>
              <a:t>What's On Board :-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DBF-9986-4975-AD8E-0F17093C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20997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SIM868 module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ZMM5V1: regulator diode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SMF05C: TVS diode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CP2102: USB TO UART converter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MP1482: power chip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NDC7002N: voltage level translator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GPS status indicator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NET indicator: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flashes fast when the module starts up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flashes slowly after GSM register succeed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STA module working status indicator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3A4E6-2FF1-4561-9BDB-A1511816D0CE}"/>
              </a:ext>
            </a:extLst>
          </p:cNvPr>
          <p:cNvSpPr txBox="1"/>
          <p:nvPr/>
        </p:nvSpPr>
        <p:spPr>
          <a:xfrm>
            <a:off x="6032739" y="1820173"/>
            <a:ext cx="5733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1C1-558C-4E80-A896-E9523FB7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What's On Board :-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C179-277D-45BD-B451-72A1226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10. SIM868 UART Tx/Rx indicator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11. Power indicator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12. SIM868 control button: press the button and hold for 1s, to startup/shutdown the SIM868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13. Raspberry Pi GPIO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14. SIM card slot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15. USB TO UART interface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16. 3.5mm earphone/mic jack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17. GNSS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18. Bluetooth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19. GSM antenna connector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20. CR1220 battery holder: for RTC backup battery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21. UART selection switch 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A: control the SIM868 through USB TO UART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B: control the SIM868 through Raspberry Pi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C: access Raspberry Pi through USB TO UART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E040-92D1-404C-B886-117FE602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Interfacing SIM868 With Raspberry Pi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4C33-F4A2-48E9-8BA3-3C0BAC18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There are two ways for making the connections.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USB interfacing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GPIO interfacing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Here we make use of a micro USB cable for connecting Raspberry Pi with the HAT module that in-turn provides the suitable power and establish a serial communication.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24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D21DC-8D86-4EC0-B072-F688A4791B5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Interfacing SIM868 With Raspberry Pi 3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4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770A0EE-102F-4647-B584-04DDF51C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80" y="472982"/>
            <a:ext cx="6986884" cy="61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0E3-D9C2-4477-AAC9-26E5F09F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Interfacing SIM868 With Raspberry Pi 3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14A9-7891-48C1-8CC2-E597929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SIM 868 module is being used in this device which is a complete Quad-Band GSM/GPRS module which combines GNSS technology for satellite navigation. In the left side of the module you can see a yellow jumper connected to the suitable pins. There are four pairs of pins in which the jumpers must be shorted to make three terminal pairs (A,B,C).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>
                <a:ea typeface="+mn-lt"/>
                <a:cs typeface="+mn-lt"/>
              </a:rPr>
              <a:t>A: control the SIM868 through USB TO UART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B: control the SIM868 through Raspberry Pi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C: access Raspberry Pi through USB TO UART</a:t>
            </a:r>
            <a:endParaRPr lang="en-US"/>
          </a:p>
          <a:p>
            <a:pPr algn="just"/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2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3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3EF95-5197-4F70-8CF0-42C3EE98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"/>
                <a:cs typeface="Times"/>
              </a:rPr>
              <a:t>Interfacing SIM868 With Raspberry Pi 3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A694-BA1F-4171-91EA-AC1DBBE4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05" y="2829351"/>
            <a:ext cx="5180245" cy="9418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Here we make use of A terminal, i.e. the jumpers must be connected vertically in the first two pins as shown in the figure.</a:t>
            </a: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091645-8D86-4BFE-B238-E53C1BAC0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4" r="2" b="7989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58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FFFF-0B66-4A2B-865A-07CD85FA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Interfacing SIM868 With Raspberry Pi 3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3F9E-2A82-426B-B10C-884F1327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Power on the raspberry pi module with Raspbian OS installed on it. Connect the hat module to the raspberry pi through USB as shown in the first figure. 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Insert a sim card to the HAT module to perform GSM operations.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After connecting the USB, the power led will be in an on state. Press the PWRKEY for 3 seconds and remove it. The STA LED (status) will also be in on state.</a:t>
            </a:r>
          </a:p>
          <a:p>
            <a:r>
              <a:rPr lang="en-US">
                <a:ea typeface="+mn-lt"/>
                <a:cs typeface="+mn-lt"/>
              </a:rPr>
              <a:t>The NET led will blink in a continuous manner and the after obtaining the range for sim card, the blinking rate will be reduced.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41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153-AD3F-49C8-A126-DC629E9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Calibri Light"/>
              </a:rPr>
              <a:t>AT command syntax:-</a:t>
            </a:r>
            <a:endParaRPr lang="en-US" b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BABD-0EAB-4A9F-BCB1-5736CD0B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"AT" or "at" or “</a:t>
            </a:r>
            <a:r>
              <a:rPr lang="en-US" err="1">
                <a:ea typeface="+mn-lt"/>
                <a:cs typeface="+mn-lt"/>
              </a:rPr>
              <a:t>aT</a:t>
            </a:r>
            <a:r>
              <a:rPr lang="en-US">
                <a:ea typeface="+mn-lt"/>
                <a:cs typeface="+mn-lt"/>
              </a:rPr>
              <a:t>” or “At” prefix must be set at the beginning of each Command line. To terminate a Command line enter &lt;CR&gt;. Commands are usually followed by a response that includes. "&lt;CR&gt;&lt;LF&gt;&lt;response&gt;&lt;CR&gt;&lt;LF&gt;" Throughout this document, only the responses are presented, &lt;CR&gt;&lt;LF&gt; are omitted intentionally.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CF76-5E2B-4BD2-9C31-DD2735B1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Group members:-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Presented by:-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AFD2CD-54E2-4BFB-B99C-85E69D6B5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4569"/>
              </p:ext>
            </p:extLst>
          </p:nvPr>
        </p:nvGraphicFramePr>
        <p:xfrm>
          <a:off x="1164566" y="2444150"/>
          <a:ext cx="8257378" cy="15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689">
                  <a:extLst>
                    <a:ext uri="{9D8B030D-6E8A-4147-A177-3AD203B41FA5}">
                      <a16:colId xmlns:a16="http://schemas.microsoft.com/office/drawing/2014/main" val="1101209375"/>
                    </a:ext>
                  </a:extLst>
                </a:gridCol>
                <a:gridCol w="4128689">
                  <a:extLst>
                    <a:ext uri="{9D8B030D-6E8A-4147-A177-3AD203B41FA5}">
                      <a16:colId xmlns:a16="http://schemas.microsoft.com/office/drawing/2014/main" val="2251981425"/>
                    </a:ext>
                  </a:extLst>
                </a:gridCol>
              </a:tblGrid>
              <a:tr h="3934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Rohan Yadav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C0773871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322206065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Shahrukh </a:t>
                      </a:r>
                      <a:r>
                        <a:rPr lang="en-US" sz="1200" u="none" strike="noStrike" err="1">
                          <a:effectLst/>
                        </a:rPr>
                        <a:t>Padaniya</a:t>
                      </a:r>
                      <a:endParaRPr lang="en-US" err="1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C0769542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103811868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Swapnil Sevak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C0777195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774869864"/>
                  </a:ext>
                </a:extLst>
              </a:tr>
              <a:tr h="377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Vandana </a:t>
                      </a:r>
                      <a:r>
                        <a:rPr lang="en-US" sz="1200" u="none" strike="noStrike" err="1">
                          <a:effectLst/>
                        </a:rPr>
                        <a:t>Eaga</a:t>
                      </a:r>
                      <a:endParaRPr lang="en-US" err="1">
                        <a:effectLst/>
                      </a:endParaRPr>
                    </a:p>
                  </a:txBody>
                  <a:tcPr marL="65405" marR="63500" marT="63500" marB="63500"/>
                </a:tc>
                <a:tc>
                  <a:txBody>
                    <a:bodyPr/>
                    <a:lstStyle/>
                    <a:p>
                      <a:pPr marL="406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C0777215</a:t>
                      </a:r>
                      <a:endParaRPr lang="en-US">
                        <a:effectLst/>
                      </a:endParaRPr>
                    </a:p>
                  </a:txBody>
                  <a:tcPr marL="65405" marR="63500" marT="63500" marB="63500"/>
                </a:tc>
                <a:extLst>
                  <a:ext uri="{0D108BD9-81ED-4DB2-BD59-A6C34878D82A}">
                    <a16:rowId xmlns:a16="http://schemas.microsoft.com/office/drawing/2014/main" val="1614382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26D9FD-34DD-42C6-B5A3-9F4E7022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4574"/>
              </p:ext>
            </p:extLst>
          </p:nvPr>
        </p:nvGraphicFramePr>
        <p:xfrm>
          <a:off x="1193321" y="5132717"/>
          <a:ext cx="8085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76">
                  <a:extLst>
                    <a:ext uri="{9D8B030D-6E8A-4147-A177-3AD203B41FA5}">
                      <a16:colId xmlns:a16="http://schemas.microsoft.com/office/drawing/2014/main" val="2181049003"/>
                    </a:ext>
                  </a:extLst>
                </a:gridCol>
                <a:gridCol w="4042976">
                  <a:extLst>
                    <a:ext uri="{9D8B030D-6E8A-4147-A177-3AD203B41FA5}">
                      <a16:colId xmlns:a16="http://schemas.microsoft.com/office/drawing/2014/main" val="1808603816"/>
                    </a:ext>
                  </a:extLst>
                </a:gridCol>
              </a:tblGrid>
              <a:tr h="3629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Shahrukh Padaniya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u="none" strike="noStrike">
                          <a:effectLst/>
                        </a:rPr>
                        <a:t>C0769542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90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018B70-DFE5-45C4-8C93-4E810566324F}"/>
              </a:ext>
            </a:extLst>
          </p:cNvPr>
          <p:cNvSpPr txBox="1"/>
          <p:nvPr/>
        </p:nvSpPr>
        <p:spPr>
          <a:xfrm>
            <a:off x="4048665" y="497457"/>
            <a:ext cx="2182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/>
                <a:cs typeface="Times"/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342916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8972-704B-4D34-AA26-969A565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Calibri Light"/>
              </a:rPr>
              <a:t>Basic syntax for AT commands:-</a:t>
            </a:r>
            <a:endParaRPr lang="en-US" b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94AC-1973-4685-BAFF-7649A757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2271323"/>
            <a:ext cx="10515600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These AT commands have the format of "AT&lt;x&gt;&lt;n&gt;", or "AT&amp;&lt;x&gt;&lt;n&gt;", where "&lt;x&gt;"is the Command, and "&lt;n&gt;"is/are the argument(s) for that Command. An example of this is "AT E&lt;n&gt;", which tells the DCE whether received characters should be echoed back to the DTE according to the value of "&lt;n&gt;". "&lt;n&gt;" is optional and a default will be used if missing.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374E-2F6D-4F08-8A85-E177DAB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AT Commands :-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12623D-6DEB-40F9-8601-C32F80624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16972"/>
              </p:ext>
            </p:extLst>
          </p:nvPr>
        </p:nvGraphicFramePr>
        <p:xfrm>
          <a:off x="838200" y="1825625"/>
          <a:ext cx="1051560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83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087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Description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Re-issues the last command given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Answer an incoming call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16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Mobile originated call to dial a number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211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Redial last telephone number used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948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C0CCDC-C2B8-4FA6-BED7-8D7CC21D67E2}"/>
              </a:ext>
            </a:extLst>
          </p:cNvPr>
          <p:cNvSpPr txBox="1"/>
          <p:nvPr/>
        </p:nvSpPr>
        <p:spPr>
          <a:xfrm>
            <a:off x="4810664" y="4393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529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8E18-1389-47ED-B2B3-E6DC491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Calibri Light"/>
              </a:rPr>
              <a:t>AT Commands :-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00A01A-4A40-4611-B9E5-4DD1A3966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36123"/>
              </p:ext>
            </p:extLst>
          </p:nvPr>
        </p:nvGraphicFramePr>
        <p:xfrm>
          <a:off x="737558" y="1408682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606790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66100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71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Demonstration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 Expect Result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Set SMS system into text mode, as opposed to PDU mode.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AT + C M G F = 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 OK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Send an SMS to myself.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AT+CSCS="GSM"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AT+CMGS="+861391818xxxx" &gt;This is a test 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&lt;</a:t>
                      </a:r>
                      <a:r>
                        <a:rPr lang="en-US" sz="1800" b="0" i="0" u="none" strike="noStrike" noProof="0" err="1">
                          <a:latin typeface="Times New Roman"/>
                        </a:rPr>
                        <a:t>Ctrl+Z</a:t>
                      </a:r>
                      <a:r>
                        <a:rPr lang="en-US" sz="1800" b="0" i="0" u="none" strike="noStrike" noProof="0">
                          <a:latin typeface="Times New Roman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OK 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+CMGS:34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OK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0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Read SMS message that has just </a:t>
                      </a:r>
                      <a:r>
                        <a:rPr lang="en-US" sz="1800" b="0" i="0" u="none" strike="noStrike" noProof="0" err="1"/>
                        <a:t>arrived.Note</a:t>
                      </a:r>
                      <a:r>
                        <a:rPr lang="en-US" sz="1800" b="0" i="0" u="none" strike="noStrike" noProof="0"/>
                        <a:t>: the number should be the same as that given in the +CMTI notification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AT + CMGR = 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+CMGR: "REC UNREAD","+16477872530", "","08 /07/21,20:40:31+00"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This is a test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OK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5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0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2702-2EC6-4720-B982-D9532610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AT Commands :-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51F6A2-84BC-4807-8696-BDD059DC8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479937"/>
              </p:ext>
            </p:extLst>
          </p:nvPr>
        </p:nvGraphicFramePr>
        <p:xfrm>
          <a:off x="838200" y="1825625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09679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289895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1321406"/>
                    </a:ext>
                  </a:extLst>
                </a:gridCol>
              </a:tblGrid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Demonstration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Syntax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 Expect Result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1711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List all SMS messages.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AT+CMGL="ALL"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+CMGL: 1, "REC READ","+16477872530", "", "08/07/21,20:40:31+00" 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This is a test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OK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37121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Delete an SMS message.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AT+CMGD=1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effectLst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233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9895-BE44-4C4E-90DE-9BD1D7D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AT Commands :-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DF624F-7100-408C-8EA9-FAE7734F1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29674"/>
              </p:ext>
            </p:extLst>
          </p:nvPr>
        </p:nvGraphicFramePr>
        <p:xfrm>
          <a:off x="838200" y="1825625"/>
          <a:ext cx="10515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50904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4671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7867431"/>
                    </a:ext>
                  </a:extLst>
                </a:gridCol>
              </a:tblGrid>
              <a:tr h="243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Demonstration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Syntax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 Expect Result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30365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Make a voice call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ATD6477872530;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OK 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MS makes a voice call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06894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Hang up a call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OK</a:t>
                      </a:r>
                    </a:p>
                    <a:p>
                      <a:pPr lvl="0" algn="l">
                        <a:buNone/>
                      </a:pPr>
                      <a:r>
                        <a:rPr lang="en-US" u="none" strike="noStrike">
                          <a:effectLst/>
                        </a:rPr>
                        <a:t>Call 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80365"/>
                  </a:ext>
                </a:extLst>
              </a:tr>
              <a:tr h="243278">
                <a:tc>
                  <a:txBody>
                    <a:bodyPr/>
                    <a:lstStyle/>
                    <a:p>
                      <a:pPr algn="l" rtl="0" fontAlgn="base"/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u="none" strike="noStrike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1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97DF-2376-437A-899F-E11B1A5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AT Commands :-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F36140-BCC3-4261-9487-B40E71461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65554"/>
              </p:ext>
            </p:extLst>
          </p:nvPr>
        </p:nvGraphicFramePr>
        <p:xfrm>
          <a:off x="838200" y="1825625"/>
          <a:ext cx="10515600" cy="302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60842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4365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0493396"/>
                    </a:ext>
                  </a:extLst>
                </a:gridCol>
              </a:tblGrid>
              <a:tr h="5517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Demonstration </a:t>
                      </a:r>
                      <a:r>
                        <a:rPr lang="en-US">
                          <a:effectLst/>
                        </a:rPr>
                        <a:t>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Syntax</a:t>
                      </a:r>
                      <a:r>
                        <a:rPr lang="en-US">
                          <a:effectLst/>
                        </a:rPr>
                        <a:t>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 Expect Result </a:t>
                      </a:r>
                      <a:r>
                        <a:rPr lang="en-US">
                          <a:effectLst/>
                        </a:rPr>
                        <a:t>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42863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Display the current network operator that the handset is currently registered with.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T + COPS?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+COPS: 0,0,"CHINA MOBILE" 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OK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5606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Display a full list of network operator names.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AT+COPN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+COPN: "20201", "COSMO" [skip a bit] +COPN: "901012","Maritime Comm Partner AS" 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OK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15651"/>
                  </a:ext>
                </a:extLst>
              </a:tr>
              <a:tr h="159601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u="none" strike="noStrike">
                          <a:effectLst/>
                        </a:rPr>
                        <a:t>​</a:t>
                      </a:r>
                      <a:endParaRPr lang="en-US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4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7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0ED66-F976-4FDB-AB7C-5D55BBD4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08" y="1254213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3D8-9162-4D7E-9CF2-3C80E77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119" y="922026"/>
            <a:ext cx="6920868" cy="6045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nsolas"/>
              </a:rPr>
              <a:t>import serial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import </a:t>
            </a:r>
            <a:r>
              <a:rPr lang="en-US" sz="2000" err="1">
                <a:latin typeface="Consolas"/>
              </a:rPr>
              <a:t>RPi.GPIO</a:t>
            </a:r>
            <a:r>
              <a:rPr lang="en-US" sz="2000">
                <a:latin typeface="Consolas"/>
              </a:rPr>
              <a:t> as GPIO     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import </a:t>
            </a:r>
            <a:r>
              <a:rPr lang="en-US" sz="2000" err="1">
                <a:latin typeface="Consolas"/>
              </a:rPr>
              <a:t>os</a:t>
            </a:r>
            <a:r>
              <a:rPr lang="en-US" sz="2000">
                <a:latin typeface="Consolas"/>
              </a:rPr>
              <a:t>, time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GPIO.setmode</a:t>
            </a:r>
            <a:r>
              <a:rPr lang="en-US" sz="2000">
                <a:latin typeface="Consolas"/>
              </a:rPr>
              <a:t>(GPIO.BOARD)   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# Enable Serial Communication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port = </a:t>
            </a:r>
            <a:r>
              <a:rPr lang="en-US" sz="2000" err="1">
                <a:latin typeface="Consolas"/>
              </a:rPr>
              <a:t>serial.Serial</a:t>
            </a:r>
            <a:r>
              <a:rPr lang="en-US" sz="2000">
                <a:latin typeface="Consolas"/>
              </a:rPr>
              <a:t>("/dev/ttyS0", </a:t>
            </a:r>
            <a:r>
              <a:rPr lang="en-US" sz="2000" err="1">
                <a:latin typeface="Consolas"/>
              </a:rPr>
              <a:t>baudrate</a:t>
            </a:r>
            <a:r>
              <a:rPr lang="en-US" sz="2000">
                <a:latin typeface="Consolas"/>
              </a:rPr>
              <a:t>=9600, timeout=1)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# Transmitting AT Commands to the Modem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# '\r\n' indicates the Enter key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port.write</a:t>
            </a:r>
            <a:r>
              <a:rPr lang="en-US" sz="2000">
                <a:latin typeface="Consolas"/>
              </a:rPr>
              <a:t>('AT'+'\r\n') 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 = </a:t>
            </a:r>
            <a:r>
              <a:rPr lang="en-US" sz="2000" err="1">
                <a:latin typeface="Consolas"/>
              </a:rPr>
              <a:t>port.read</a:t>
            </a:r>
            <a:r>
              <a:rPr lang="en-US" sz="2000">
                <a:latin typeface="Consolas"/>
              </a:rPr>
              <a:t>(10)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print </a:t>
            </a: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time.sleep</a:t>
            </a:r>
            <a:r>
              <a:rPr lang="en-US" sz="2000">
                <a:latin typeface="Consolas"/>
              </a:rPr>
              <a:t>(1)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1300">
                <a:latin typeface="Consolas"/>
              </a:rPr>
            </a:br>
            <a:br>
              <a:rPr lang="en-US" sz="1300">
                <a:latin typeface="Consolas"/>
              </a:rPr>
            </a:br>
            <a:r>
              <a:rPr lang="en-US" sz="1300">
                <a:latin typeface="Consolas"/>
              </a:rPr>
              <a:t>  </a:t>
            </a:r>
            <a:br>
              <a:rPr lang="en-US" sz="1300">
                <a:latin typeface="Consolas"/>
              </a:rPr>
            </a:br>
            <a:r>
              <a:rPr lang="en-US" sz="1300">
                <a:latin typeface="Consolas"/>
              </a:rPr>
              <a:t> </a:t>
            </a:r>
            <a:endParaRPr lang="en-US" sz="1300">
              <a:ea typeface="+mn-lt"/>
              <a:cs typeface="+mn-lt"/>
            </a:endParaRPr>
          </a:p>
          <a:p>
            <a:endParaRPr lang="en-US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25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FA6BB-322F-40AD-9B50-508BC4C4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D21-FD67-4FF6-BFCC-DD876C29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261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err="1">
                <a:latin typeface="Consolas"/>
              </a:rPr>
              <a:t>port.write</a:t>
            </a:r>
            <a:r>
              <a:rPr lang="en-US" sz="2000">
                <a:latin typeface="Consolas"/>
              </a:rPr>
              <a:t>('ATE0'+'\r\n')      # Disable the Echo 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 = </a:t>
            </a:r>
            <a:r>
              <a:rPr lang="en-US" sz="2000" err="1">
                <a:latin typeface="Consolas"/>
              </a:rPr>
              <a:t>port.read</a:t>
            </a:r>
            <a:r>
              <a:rPr lang="en-US" sz="2000">
                <a:latin typeface="Consolas"/>
              </a:rPr>
              <a:t>(10)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print </a:t>
            </a: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time.sleep</a:t>
            </a:r>
            <a:r>
              <a:rPr lang="en-US" sz="2000">
                <a:latin typeface="Consolas"/>
              </a:rPr>
              <a:t>(1)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port.write</a:t>
            </a:r>
            <a:r>
              <a:rPr lang="en-US" sz="2000">
                <a:latin typeface="Consolas"/>
              </a:rPr>
              <a:t>('AT+CMGF=1'+'\r\n')  # Select Message format as Text mode 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 = </a:t>
            </a:r>
            <a:r>
              <a:rPr lang="en-US" sz="2000" err="1">
                <a:latin typeface="Consolas"/>
              </a:rPr>
              <a:t>port.read</a:t>
            </a:r>
            <a:r>
              <a:rPr lang="en-US" sz="2000">
                <a:latin typeface="Consolas"/>
              </a:rPr>
              <a:t>(10)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print </a:t>
            </a: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time.sleep</a:t>
            </a:r>
            <a:r>
              <a:rPr lang="en-US" sz="2000">
                <a:latin typeface="Consolas"/>
              </a:rPr>
              <a:t>(1) </a:t>
            </a:r>
            <a:endParaRPr lang="en-US" sz="2000">
              <a:latin typeface="Consolas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err="1">
                <a:latin typeface="Consolas"/>
              </a:rPr>
              <a:t>port.write</a:t>
            </a:r>
            <a:r>
              <a:rPr lang="en-US" sz="2000">
                <a:latin typeface="Consolas"/>
              </a:rPr>
              <a:t>('AT+CNMI=2,1,0,0,0'+'\r\n')   # New SMS Message Indications 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 = </a:t>
            </a:r>
            <a:r>
              <a:rPr lang="en-US" sz="2000" err="1">
                <a:latin typeface="Consolas"/>
              </a:rPr>
              <a:t>port.read</a:t>
            </a:r>
            <a:r>
              <a:rPr lang="en-US" sz="2000">
                <a:latin typeface="Consolas"/>
              </a:rPr>
              <a:t>(10)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print </a:t>
            </a:r>
            <a:r>
              <a:rPr lang="en-US" sz="2000" err="1">
                <a:latin typeface="Consolas"/>
              </a:rPr>
              <a:t>rcv</a:t>
            </a: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r>
              <a:rPr lang="en-US" sz="2000" err="1">
                <a:latin typeface="Consolas"/>
              </a:rPr>
              <a:t>time.sleep</a:t>
            </a:r>
            <a:r>
              <a:rPr lang="en-US" sz="2000">
                <a:latin typeface="Consolas"/>
              </a:rPr>
              <a:t>(1) 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</a:t>
            </a:r>
            <a:br>
              <a:rPr lang="en-US" sz="2000">
                <a:latin typeface="Consolas"/>
              </a:rPr>
            </a:br>
            <a:endParaRPr lang="en-US" sz="2000">
              <a:latin typeface="Consolas"/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6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F50BE-17F6-4752-AE91-D336988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Code: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D0FF-83ED-4240-B97C-E942BF79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Consolas"/>
              </a:rPr>
              <a:t># Sending a message to a particular Number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('AT+CMGS="6477872530"'+'\r\n') 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print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time.sleep</a:t>
            </a:r>
            <a:r>
              <a:rPr lang="en-US" sz="2200">
                <a:latin typeface="Consolas"/>
              </a:rPr>
              <a:t>(1)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('Message Test 123'+'\r\n')  # Message 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print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</a:t>
            </a:r>
            <a:br>
              <a:rPr lang="en-US" sz="2200">
                <a:latin typeface="Consolas"/>
              </a:rPr>
            </a:br>
            <a:r>
              <a:rPr lang="en-US" sz="2200" err="1">
                <a:latin typeface="Consolas"/>
              </a:rPr>
              <a:t>port.write</a:t>
            </a:r>
            <a:r>
              <a:rPr lang="en-US" sz="2200">
                <a:latin typeface="Consolas"/>
              </a:rPr>
              <a:t>("\x1A") # Enable to send SMS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for </a:t>
            </a:r>
            <a:r>
              <a:rPr lang="en-US" sz="2200" err="1">
                <a:latin typeface="Consolas"/>
              </a:rPr>
              <a:t>i</a:t>
            </a:r>
            <a:r>
              <a:rPr lang="en-US" sz="2200">
                <a:latin typeface="Consolas"/>
              </a:rPr>
              <a:t> in range(10):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   </a:t>
            </a:r>
            <a:r>
              <a:rPr lang="en-US" sz="2200" err="1">
                <a:latin typeface="Consolas"/>
              </a:rPr>
              <a:t>rcv</a:t>
            </a:r>
            <a:r>
              <a:rPr lang="en-US" sz="2200">
                <a:latin typeface="Consolas"/>
              </a:rPr>
              <a:t> = </a:t>
            </a:r>
            <a:r>
              <a:rPr lang="en-US" sz="2200" err="1">
                <a:latin typeface="Consolas"/>
              </a:rPr>
              <a:t>port.read</a:t>
            </a:r>
            <a:r>
              <a:rPr lang="en-US" sz="2200">
                <a:latin typeface="Consolas"/>
              </a:rPr>
              <a:t>(10) </a:t>
            </a:r>
            <a:br>
              <a:rPr lang="en-US" sz="2200">
                <a:latin typeface="Consolas"/>
              </a:rPr>
            </a:br>
            <a:r>
              <a:rPr lang="en-US" sz="2200">
                <a:latin typeface="Consolas"/>
              </a:rPr>
              <a:t>    print </a:t>
            </a:r>
            <a:r>
              <a:rPr lang="en-US" sz="2200" err="1">
                <a:latin typeface="Consolas"/>
              </a:rPr>
              <a:t>rcv</a:t>
            </a:r>
            <a:endParaRPr lang="en-US" sz="2200" err="1"/>
          </a:p>
        </p:txBody>
      </p:sp>
    </p:spTree>
    <p:extLst>
      <p:ext uri="{BB962C8B-B14F-4D97-AF65-F5344CB8AC3E}">
        <p14:creationId xmlns:p14="http://schemas.microsoft.com/office/powerpoint/2010/main" val="216448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3DB-BAA9-4477-8F4E-C59DAF9E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References:-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2F9B-74E5-4012-BF47-ACB6B4C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ea typeface="+mn-lt"/>
                <a:cs typeface="+mn-lt"/>
              </a:rPr>
              <a:t>waveshare</a:t>
            </a:r>
            <a:r>
              <a:rPr lang="en-US">
                <a:ea typeface="+mn-lt"/>
                <a:cs typeface="+mn-lt"/>
              </a:rPr>
              <a:t>. (n.d.). </a:t>
            </a:r>
            <a:r>
              <a:rPr lang="en-US" i="1">
                <a:ea typeface="+mn-lt"/>
                <a:cs typeface="+mn-lt"/>
              </a:rPr>
              <a:t>GSM/GPRS/GNSS/Bluetooth HAT for Raspberry Pi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Waveshare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Retrived</a:t>
            </a:r>
            <a:r>
              <a:rPr lang="en-US">
                <a:ea typeface="+mn-lt"/>
                <a:cs typeface="+mn-lt"/>
              </a:rPr>
              <a:t> from - </a:t>
            </a:r>
            <a:r>
              <a:rPr lang="en-US">
                <a:ea typeface="+mn-lt"/>
                <a:cs typeface="+mn-lt"/>
                <a:hlinkClick r:id="rId2"/>
              </a:rPr>
              <a:t>https://www.waveshare.com/gsm-gprs-gnss-hat.htm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Mahesh. (2018, May 2). </a:t>
            </a:r>
            <a:r>
              <a:rPr lang="en-US" i="1">
                <a:ea typeface="+mn-lt"/>
                <a:cs typeface="+mn-lt"/>
              </a:rPr>
              <a:t>Raspberry Pi: </a:t>
            </a:r>
            <a:r>
              <a:rPr lang="en-US" i="1" err="1">
                <a:ea typeface="+mn-lt"/>
                <a:cs typeface="+mn-lt"/>
              </a:rPr>
              <a:t>rhydoLABZ</a:t>
            </a:r>
            <a:r>
              <a:rPr lang="en-US" i="1">
                <a:ea typeface="+mn-lt"/>
                <a:cs typeface="+mn-lt"/>
              </a:rPr>
              <a:t>-wiki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rhydoLABZwiki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Retrived</a:t>
            </a:r>
            <a:r>
              <a:rPr lang="en-US">
                <a:ea typeface="+mn-lt"/>
                <a:cs typeface="+mn-lt"/>
              </a:rPr>
              <a:t> from - </a:t>
            </a:r>
            <a:r>
              <a:rPr lang="en-US">
                <a:ea typeface="+mn-lt"/>
                <a:cs typeface="+mn-lt"/>
                <a:hlinkClick r:id="rId3"/>
              </a:rPr>
              <a:t>https://www.rhydolabz.com/wiki/?cat=39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SIM868 GSM/GPRS/GNSS/Bluetooth HAT for Raspberry Pi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DIYElectronics</a:t>
            </a:r>
            <a:r>
              <a:rPr lang="en-US">
                <a:ea typeface="+mn-lt"/>
                <a:cs typeface="+mn-lt"/>
              </a:rPr>
              <a:t>. (n.d.). </a:t>
            </a:r>
            <a:r>
              <a:rPr lang="en-US">
                <a:ea typeface="+mn-lt"/>
                <a:cs typeface="+mn-lt"/>
                <a:hlinkClick r:id="rId4"/>
              </a:rPr>
              <a:t>https://www.diyelectronics.co.za/store/hats/1800-sim868-gsmgprsgnss-hat-for-raspberry-pi.html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 i="1">
                <a:ea typeface="+mn-lt"/>
                <a:cs typeface="+mn-lt"/>
              </a:rPr>
              <a:t>Check service provider frequency </a:t>
            </a:r>
            <a:r>
              <a:rPr lang="en-US">
                <a:ea typeface="+mn-lt"/>
                <a:cs typeface="+mn-lt"/>
              </a:rPr>
              <a:t> (n.d.) </a:t>
            </a:r>
            <a:r>
              <a:rPr lang="en-US">
                <a:ea typeface="+mn-lt"/>
                <a:cs typeface="+mn-lt"/>
                <a:hlinkClick r:id="rId5"/>
              </a:rPr>
              <a:t>https://www.frequencycheck.com</a:t>
            </a:r>
            <a:endParaRPr lang="en-US">
              <a:cs typeface="Calibri" panose="020F0502020204030204"/>
              <a:hlinkClick r:id="" action="ppaction://noaction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https://www.waveshare.com/w/upload/2/20/SIM800_Series_AT_Command_Manual_V1.09.pdf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4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4E7F4-DB8E-4F80-8C50-E541D4ED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"/>
                <a:cs typeface="Times"/>
              </a:rPr>
              <a:t>GSM Module:- SIM868</a:t>
            </a:r>
            <a:endParaRPr lang="en-US" sz="5000"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2642-7C70-44FE-9572-9565A33E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>
                <a:ea typeface="+mn-lt"/>
                <a:cs typeface="+mn-lt"/>
              </a:rPr>
              <a:t>SIM868 is a handy, low power Raspberry Pi HAT which features multi communication functionalities: GSM, GPRS, GNSS and Bluetooth.</a:t>
            </a:r>
          </a:p>
          <a:p>
            <a:pPr>
              <a:spcBef>
                <a:spcPts val="0"/>
              </a:spcBef>
            </a:pPr>
            <a:r>
              <a:rPr lang="en-US" sz="2200">
                <a:ea typeface="+mn-lt"/>
                <a:cs typeface="+mn-lt"/>
              </a:rPr>
              <a:t>It allows your Pi to easily make a telephone call, send messages, connect to wireless Internet, global position, transfer data via Bluetooth, and so on.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6D5C809-02AB-41FD-8AF2-1C220224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3" r="17440"/>
          <a:stretch/>
        </p:blipFill>
        <p:spPr>
          <a:xfrm>
            <a:off x="5052910" y="-201273"/>
            <a:ext cx="731009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074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A0B3A-75FB-48FD-879C-B8ACD899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84A7B88-E43C-473B-A103-FC8AFDC42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6CA-4F21-4101-AFB7-DFEC236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8" y="379502"/>
            <a:ext cx="10515600" cy="1325563"/>
          </a:xfrm>
        </p:spPr>
        <p:txBody>
          <a:bodyPr/>
          <a:lstStyle/>
          <a:p>
            <a:r>
              <a:rPr lang="en-US" b="1" u="sng">
                <a:latin typeface="Times"/>
                <a:ea typeface="+mj-lt"/>
                <a:cs typeface="+mj-lt"/>
              </a:rPr>
              <a:t>GSM module General specification :-</a:t>
            </a:r>
            <a:endParaRPr lang="en-US" b="1" u="sng"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4B12-9E49-40D0-A46A-26527E14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825627"/>
            <a:ext cx="10515600" cy="5458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Standard Raspberry Pi 40PIN GPIO extension header, supports Raspberry Pi series boards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Supports SMS, phone call, GPRS, DTMF, HTTP, FTP, MMS, email, etc.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Support GPS, COMPASS, </a:t>
            </a:r>
            <a:r>
              <a:rPr lang="en-US" err="1">
                <a:ea typeface="+mn-lt"/>
                <a:cs typeface="+mn-lt"/>
              </a:rPr>
              <a:t>Glonass</a:t>
            </a:r>
            <a:r>
              <a:rPr lang="en-US">
                <a:ea typeface="+mn-lt"/>
                <a:cs typeface="+mn-lt"/>
              </a:rPr>
              <a:t>, LBS base station positioning, omni-positioning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Bluetooth 3.0, supports data transferring through Bluetooth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Onboard USB TO UART converter CP2102 for UART debugging</a:t>
            </a:r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8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4EAE-D38C-4CAB-8429-0AF12B8E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Times"/>
                <a:cs typeface="Times"/>
              </a:rPr>
              <a:t>GSM module General specification :-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9ED9-1FD6-4A8C-A958-E96FEF5F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6x LEDs for indicating the module working status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SIM card slot for 1.8V/3V SIM card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RTC with backup battery holder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Baud rate auto detection (1200bps ~115200bps)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Control via AT commands (3GPP TS 27.007, 27.005, and SIMCOM enhanced AT Commands)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Supports SIM application toolkit: GSM 11.14 Release 99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948D-A5F4-409F-B612-5127D5BC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"/>
                <a:cs typeface="Times"/>
              </a:rPr>
              <a:t>GSM module specification :-</a:t>
            </a:r>
            <a:endParaRPr lang="en-US" sz="5000"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26CB-8298-4D28-9B55-E6D9C209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Band </a:t>
            </a:r>
            <a:endParaRPr lang="en-US" sz="2200" b="1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GSM 850/EGSM 900/DCS 1800/PCS 1900 MHz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Quad-band auto search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Compliant to GSM phase 2/2+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1BC6A25-B713-4979-A5C7-6E1E7FFA4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" r="24381"/>
          <a:stretch/>
        </p:blipFill>
        <p:spPr>
          <a:xfrm>
            <a:off x="5397966" y="10"/>
            <a:ext cx="643307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56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A13-26CD-43B9-A48B-7B163FE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GSM module specification :-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3A15-2A38-4F86-B155-80BD1634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GPRS connectivity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GPRS multi-slot class 12 (default)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GPRS multi-slot class 1~12 (configurable)</a:t>
            </a:r>
            <a:endParaRPr lang="en-US"/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GPRS data feature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Downlink speed: max 85.6kbps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Uplink speed: max 85.6kbps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Coding schemes: CS-1\CS-2\CS-3\CS-4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Supports PAP (Password Authentication Protocol) for PPP connection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Supports PBCCH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Supports USSD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2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2194-239D-49C5-921C-1EA9B42C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"/>
                <a:cs typeface="Times"/>
              </a:rPr>
              <a:t>GSM module specification :-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492E-A73D-4768-A3FC-97907BF3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SMS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Supports: </a:t>
            </a:r>
          </a:p>
          <a:p>
            <a:r>
              <a:rPr lang="en-US">
                <a:ea typeface="+mn-lt"/>
                <a:cs typeface="+mn-lt"/>
              </a:rPr>
              <a:t>MT (“</a:t>
            </a:r>
            <a:r>
              <a:rPr lang="en-US" b="1">
                <a:ea typeface="+mn-lt"/>
                <a:cs typeface="+mn-lt"/>
              </a:rPr>
              <a:t>mobile</a:t>
            </a:r>
            <a:r>
              <a:rPr lang="en-US">
                <a:ea typeface="+mn-lt"/>
                <a:cs typeface="+mn-lt"/>
              </a:rPr>
              <a:t> terminated”)</a:t>
            </a:r>
          </a:p>
          <a:p>
            <a:r>
              <a:rPr lang="en-US">
                <a:ea typeface="+mn-lt"/>
                <a:cs typeface="+mn-lt"/>
              </a:rPr>
              <a:t>MO (Mobile Originated)</a:t>
            </a:r>
          </a:p>
          <a:p>
            <a:r>
              <a:rPr lang="en-US">
                <a:ea typeface="+mn-lt"/>
                <a:cs typeface="+mn-lt"/>
              </a:rPr>
              <a:t>CB (Cell Broadcast)</a:t>
            </a:r>
          </a:p>
          <a:p>
            <a:r>
              <a:rPr lang="en-US">
                <a:ea typeface="+mn-lt"/>
                <a:cs typeface="+mn-lt"/>
              </a:rPr>
              <a:t>Text</a:t>
            </a:r>
          </a:p>
          <a:p>
            <a:r>
              <a:rPr lang="en-US">
                <a:ea typeface="+mn-lt"/>
                <a:cs typeface="+mn-lt"/>
              </a:rPr>
              <a:t>PDU mode (Protocol Data Unit)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SMS storage: SIM card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4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067-D061-4BB4-A490-E24AC759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Service provider compatible with SIM868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464F-A7E0-41B4-B869-737E184C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 service provider which uses </a:t>
            </a:r>
            <a:r>
              <a:rPr lang="en-US">
                <a:ea typeface="+mn-lt"/>
                <a:cs typeface="+mn-lt"/>
              </a:rPr>
              <a:t>GSM 850/EGSM 900/DCS 1800/PCS 1900 MHz</a:t>
            </a:r>
            <a:r>
              <a:rPr lang="en-US">
                <a:cs typeface="Calibri"/>
              </a:rPr>
              <a:t> frequency for GSM are compatible with SIM868. Some of them are listed below:-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Fido</a:t>
            </a:r>
            <a:endParaRPr lang="en-US"/>
          </a:p>
          <a:p>
            <a:r>
              <a:rPr lang="en-US">
                <a:cs typeface="Calibri"/>
              </a:rPr>
              <a:t>Rogers</a:t>
            </a:r>
          </a:p>
          <a:p>
            <a:r>
              <a:rPr lang="en-US">
                <a:cs typeface="Calibri"/>
              </a:rPr>
              <a:t>Airtel India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1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ESE 4009  IoT based Cradle system using SIDS monitor</vt:lpstr>
      <vt:lpstr>PowerPoint Presentation</vt:lpstr>
      <vt:lpstr>GSM Module:- SIM868</vt:lpstr>
      <vt:lpstr>GSM module General specification :-</vt:lpstr>
      <vt:lpstr>GSM module General specification :-</vt:lpstr>
      <vt:lpstr>GSM module specification :-</vt:lpstr>
      <vt:lpstr>GSM module specification :-</vt:lpstr>
      <vt:lpstr>GSM module specification :-</vt:lpstr>
      <vt:lpstr>Service provider compatible with SIM868</vt:lpstr>
      <vt:lpstr>GSM module specification :-</vt:lpstr>
      <vt:lpstr>What's On Board :-</vt:lpstr>
      <vt:lpstr>What's On Board :-</vt:lpstr>
      <vt:lpstr>What's On Board :-</vt:lpstr>
      <vt:lpstr>Interfacing SIM868 With Raspberry Pi 3</vt:lpstr>
      <vt:lpstr>PowerPoint Presentation</vt:lpstr>
      <vt:lpstr>Interfacing SIM868 With Raspberry Pi 3</vt:lpstr>
      <vt:lpstr>Interfacing SIM868 With Raspberry Pi 3</vt:lpstr>
      <vt:lpstr>Interfacing SIM868 With Raspberry Pi 3</vt:lpstr>
      <vt:lpstr>AT command syntax:-</vt:lpstr>
      <vt:lpstr>Basic syntax for AT commands:-</vt:lpstr>
      <vt:lpstr>AT Commands :-</vt:lpstr>
      <vt:lpstr>AT Commands :-</vt:lpstr>
      <vt:lpstr>AT Commands :- </vt:lpstr>
      <vt:lpstr>AT Commands :-</vt:lpstr>
      <vt:lpstr>AT Commands :-</vt:lpstr>
      <vt:lpstr>Code</vt:lpstr>
      <vt:lpstr>Code:</vt:lpstr>
      <vt:lpstr>Code:</vt:lpstr>
      <vt:lpstr>References:-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2021-07-08T15:06:16Z</dcterms:created>
  <dcterms:modified xsi:type="dcterms:W3CDTF">2021-07-08T18:47:19Z</dcterms:modified>
</cp:coreProperties>
</file>