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280" r:id="rId23"/>
    <p:sldId id="281" r:id="rId24"/>
    <p:sldId id="282" r:id="rId25"/>
    <p:sldId id="283" r:id="rId26"/>
    <p:sldId id="284" r:id="rId27"/>
    <p:sldId id="285" r:id="rId28"/>
    <p:sldId id="286" r:id="rId29"/>
    <p:sldId id="287" r:id="rId30"/>
    <p:sldId id="288"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6" Type="http://schemas.openxmlformats.org/officeDocument/2006/relationships/image" Target="../media/image20.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ata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10.svg"/><Relationship Id="rId4" Type="http://schemas.openxmlformats.org/officeDocument/2006/relationships/image" Target="../media/image25.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6" Type="http://schemas.openxmlformats.org/officeDocument/2006/relationships/image" Target="../media/image20.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10.svg"/><Relationship Id="rId4" Type="http://schemas.openxmlformats.org/officeDocument/2006/relationships/image" Target="../media/image25.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235EAA-0740-4A26-8851-471CCA6EDE04}" type="doc">
      <dgm:prSet loTypeId="urn:microsoft.com/office/officeart/2018/2/layout/IconCircle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374988D4-67A3-4AC1-88F1-2DAB4C56417C}">
      <dgm:prSet/>
      <dgm:spPr/>
      <dgm:t>
        <a:bodyPr/>
        <a:lstStyle/>
        <a:p>
          <a:r>
            <a:rPr lang="en-US" b="0" i="0"/>
            <a:t>Priority Based Scheduling.</a:t>
          </a:r>
          <a:endParaRPr lang="en-US"/>
        </a:p>
      </dgm:t>
    </dgm:pt>
    <dgm:pt modelId="{8D7D879E-C551-481D-BBCE-5C98AD2EE627}" type="parTrans" cxnId="{F90F1450-E4A5-4418-A96E-DB1F56C8D970}">
      <dgm:prSet/>
      <dgm:spPr/>
      <dgm:t>
        <a:bodyPr/>
        <a:lstStyle/>
        <a:p>
          <a:endParaRPr lang="en-US"/>
        </a:p>
      </dgm:t>
    </dgm:pt>
    <dgm:pt modelId="{B18C196E-4A89-4D6E-B849-72193CE30C3E}" type="sibTrans" cxnId="{F90F1450-E4A5-4418-A96E-DB1F56C8D970}">
      <dgm:prSet/>
      <dgm:spPr/>
      <dgm:t>
        <a:bodyPr/>
        <a:lstStyle/>
        <a:p>
          <a:endParaRPr lang="en-US"/>
        </a:p>
      </dgm:t>
    </dgm:pt>
    <dgm:pt modelId="{07438DCB-9C02-4ECC-86CD-DFB9472D4055}">
      <dgm:prSet/>
      <dgm:spPr/>
      <dgm:t>
        <a:bodyPr/>
        <a:lstStyle/>
        <a:p>
          <a:r>
            <a:rPr lang="en-US" b="0" i="0"/>
            <a:t>Abstracting Timing Information.</a:t>
          </a:r>
          <a:endParaRPr lang="en-US"/>
        </a:p>
      </dgm:t>
    </dgm:pt>
    <dgm:pt modelId="{BCD99879-ACA7-4DDD-9EEF-0A7B4FFE1E35}" type="parTrans" cxnId="{49F62272-E400-402C-9899-19A4D46B08C6}">
      <dgm:prSet/>
      <dgm:spPr/>
      <dgm:t>
        <a:bodyPr/>
        <a:lstStyle/>
        <a:p>
          <a:endParaRPr lang="en-US"/>
        </a:p>
      </dgm:t>
    </dgm:pt>
    <dgm:pt modelId="{4FF87707-EEA0-4AD8-BE44-326BF615CDE9}" type="sibTrans" cxnId="{49F62272-E400-402C-9899-19A4D46B08C6}">
      <dgm:prSet/>
      <dgm:spPr/>
      <dgm:t>
        <a:bodyPr/>
        <a:lstStyle/>
        <a:p>
          <a:endParaRPr lang="en-US"/>
        </a:p>
      </dgm:t>
    </dgm:pt>
    <dgm:pt modelId="{E3722F5D-AAC6-47D7-B961-204831AC453A}">
      <dgm:prSet/>
      <dgm:spPr/>
      <dgm:t>
        <a:bodyPr/>
        <a:lstStyle/>
        <a:p>
          <a:r>
            <a:rPr lang="en-US" b="0" i="0"/>
            <a:t>Maintainability/Extensibility.</a:t>
          </a:r>
          <a:endParaRPr lang="en-US"/>
        </a:p>
      </dgm:t>
    </dgm:pt>
    <dgm:pt modelId="{009E15E5-2EA5-4704-B167-53F3E3BFAC64}" type="parTrans" cxnId="{B87FEBED-89B1-4D27-A23A-D0C4DF29DB65}">
      <dgm:prSet/>
      <dgm:spPr/>
      <dgm:t>
        <a:bodyPr/>
        <a:lstStyle/>
        <a:p>
          <a:endParaRPr lang="en-US"/>
        </a:p>
      </dgm:t>
    </dgm:pt>
    <dgm:pt modelId="{C4DB2ED6-8D0F-4FFF-836B-9EE6F99C6A9E}" type="sibTrans" cxnId="{B87FEBED-89B1-4D27-A23A-D0C4DF29DB65}">
      <dgm:prSet/>
      <dgm:spPr/>
      <dgm:t>
        <a:bodyPr/>
        <a:lstStyle/>
        <a:p>
          <a:endParaRPr lang="en-US"/>
        </a:p>
      </dgm:t>
    </dgm:pt>
    <dgm:pt modelId="{99D084AF-52A4-4BAB-A1A2-4783FE9A7973}">
      <dgm:prSet/>
      <dgm:spPr/>
      <dgm:t>
        <a:bodyPr/>
        <a:lstStyle/>
        <a:p>
          <a:r>
            <a:rPr lang="en-US" b="0" i="0"/>
            <a:t>Modularity.</a:t>
          </a:r>
          <a:endParaRPr lang="en-US"/>
        </a:p>
      </dgm:t>
    </dgm:pt>
    <dgm:pt modelId="{780DBC3B-81DC-47F3-B4CE-DDA1F0D95288}" type="parTrans" cxnId="{8D9FE91F-979C-4EE7-84B4-551A68D85557}">
      <dgm:prSet/>
      <dgm:spPr/>
      <dgm:t>
        <a:bodyPr/>
        <a:lstStyle/>
        <a:p>
          <a:endParaRPr lang="en-US"/>
        </a:p>
      </dgm:t>
    </dgm:pt>
    <dgm:pt modelId="{CB15B119-C295-4AA0-8B24-27B73BDA43B4}" type="sibTrans" cxnId="{8D9FE91F-979C-4EE7-84B4-551A68D85557}">
      <dgm:prSet/>
      <dgm:spPr/>
      <dgm:t>
        <a:bodyPr/>
        <a:lstStyle/>
        <a:p>
          <a:endParaRPr lang="en-US"/>
        </a:p>
      </dgm:t>
    </dgm:pt>
    <dgm:pt modelId="{E7BABA14-4DAE-4BAE-BEE4-9680B82B7FFA}">
      <dgm:prSet/>
      <dgm:spPr/>
      <dgm:t>
        <a:bodyPr/>
        <a:lstStyle/>
        <a:p>
          <a:r>
            <a:rPr lang="en-US" b="0" i="0"/>
            <a:t>Promotes Team Development.</a:t>
          </a:r>
          <a:endParaRPr lang="en-US"/>
        </a:p>
      </dgm:t>
    </dgm:pt>
    <dgm:pt modelId="{CF99778B-F616-42DD-9E65-A4768A8F4D28}" type="parTrans" cxnId="{2E784F27-DE5B-4FC9-AE91-5C4448D3EBAF}">
      <dgm:prSet/>
      <dgm:spPr/>
      <dgm:t>
        <a:bodyPr/>
        <a:lstStyle/>
        <a:p>
          <a:endParaRPr lang="en-US"/>
        </a:p>
      </dgm:t>
    </dgm:pt>
    <dgm:pt modelId="{26ACBAEE-8EB6-49B6-A720-4E9430D798A2}" type="sibTrans" cxnId="{2E784F27-DE5B-4FC9-AE91-5C4448D3EBAF}">
      <dgm:prSet/>
      <dgm:spPr/>
      <dgm:t>
        <a:bodyPr/>
        <a:lstStyle/>
        <a:p>
          <a:endParaRPr lang="en-US"/>
        </a:p>
      </dgm:t>
    </dgm:pt>
    <dgm:pt modelId="{03C6C7E5-3B9C-4679-B432-20E4254AD992}">
      <dgm:prSet/>
      <dgm:spPr/>
      <dgm:t>
        <a:bodyPr/>
        <a:lstStyle/>
        <a:p>
          <a:r>
            <a:rPr lang="en-US" b="0" i="0"/>
            <a:t>Easier Testing.</a:t>
          </a:r>
          <a:endParaRPr lang="en-US"/>
        </a:p>
      </dgm:t>
    </dgm:pt>
    <dgm:pt modelId="{EAE8B9E6-5454-4BD4-8196-E0B3C8C4D657}" type="parTrans" cxnId="{DEBAF5FF-453B-48E5-9294-F3AA8DF790A1}">
      <dgm:prSet/>
      <dgm:spPr/>
      <dgm:t>
        <a:bodyPr/>
        <a:lstStyle/>
        <a:p>
          <a:endParaRPr lang="en-US"/>
        </a:p>
      </dgm:t>
    </dgm:pt>
    <dgm:pt modelId="{404CAE3E-275B-4F9A-BCC0-49D1CE544FF9}" type="sibTrans" cxnId="{DEBAF5FF-453B-48E5-9294-F3AA8DF790A1}">
      <dgm:prSet/>
      <dgm:spPr/>
      <dgm:t>
        <a:bodyPr/>
        <a:lstStyle/>
        <a:p>
          <a:endParaRPr lang="en-US"/>
        </a:p>
      </dgm:t>
    </dgm:pt>
    <dgm:pt modelId="{74E3E4CC-14E6-4DA3-ACE1-06A9A492E2DD}">
      <dgm:prSet/>
      <dgm:spPr/>
      <dgm:t>
        <a:bodyPr/>
        <a:lstStyle/>
        <a:p>
          <a:r>
            <a:rPr lang="en-US" b="0" i="0"/>
            <a:t>Code Reuse.</a:t>
          </a:r>
          <a:endParaRPr lang="en-US"/>
        </a:p>
      </dgm:t>
    </dgm:pt>
    <dgm:pt modelId="{B6B963BD-8B39-48AD-99EA-63AEA4273DDA}" type="parTrans" cxnId="{11D90440-7E5D-48A0-A1CA-85C444286503}">
      <dgm:prSet/>
      <dgm:spPr/>
      <dgm:t>
        <a:bodyPr/>
        <a:lstStyle/>
        <a:p>
          <a:endParaRPr lang="en-US"/>
        </a:p>
      </dgm:t>
    </dgm:pt>
    <dgm:pt modelId="{34202CFD-A416-4B9D-A335-CC52047B058C}" type="sibTrans" cxnId="{11D90440-7E5D-48A0-A1CA-85C444286503}">
      <dgm:prSet/>
      <dgm:spPr/>
      <dgm:t>
        <a:bodyPr/>
        <a:lstStyle/>
        <a:p>
          <a:endParaRPr lang="en-US"/>
        </a:p>
      </dgm:t>
    </dgm:pt>
    <dgm:pt modelId="{25664251-7304-43F8-B6D9-BE290AC9E322}">
      <dgm:prSet/>
      <dgm:spPr/>
      <dgm:t>
        <a:bodyPr/>
        <a:lstStyle/>
        <a:p>
          <a:r>
            <a:rPr lang="en-US" b="0" i="0"/>
            <a:t>Improved Efficiency.</a:t>
          </a:r>
          <a:endParaRPr lang="en-US"/>
        </a:p>
      </dgm:t>
    </dgm:pt>
    <dgm:pt modelId="{916115A1-E0DF-4437-AF08-8D655433AE85}" type="parTrans" cxnId="{18527350-A29A-4304-8631-0AFA7C7F83AF}">
      <dgm:prSet/>
      <dgm:spPr/>
      <dgm:t>
        <a:bodyPr/>
        <a:lstStyle/>
        <a:p>
          <a:endParaRPr lang="en-US"/>
        </a:p>
      </dgm:t>
    </dgm:pt>
    <dgm:pt modelId="{91D73069-D4F1-46A3-AE3D-98F81D597FB3}" type="sibTrans" cxnId="{18527350-A29A-4304-8631-0AFA7C7F83AF}">
      <dgm:prSet/>
      <dgm:spPr/>
      <dgm:t>
        <a:bodyPr/>
        <a:lstStyle/>
        <a:p>
          <a:endParaRPr lang="en-US"/>
        </a:p>
      </dgm:t>
    </dgm:pt>
    <dgm:pt modelId="{08AB3BC3-4291-4C03-AB78-F326CE858845}" type="pres">
      <dgm:prSet presAssocID="{CF235EAA-0740-4A26-8851-471CCA6EDE04}" presName="root" presStyleCnt="0">
        <dgm:presLayoutVars>
          <dgm:dir/>
          <dgm:resizeHandles val="exact"/>
        </dgm:presLayoutVars>
      </dgm:prSet>
      <dgm:spPr/>
    </dgm:pt>
    <dgm:pt modelId="{75150BB6-4093-46CF-B4D4-47DE4799D065}" type="pres">
      <dgm:prSet presAssocID="{CF235EAA-0740-4A26-8851-471CCA6EDE04}" presName="container" presStyleCnt="0">
        <dgm:presLayoutVars>
          <dgm:dir/>
          <dgm:resizeHandles val="exact"/>
        </dgm:presLayoutVars>
      </dgm:prSet>
      <dgm:spPr/>
    </dgm:pt>
    <dgm:pt modelId="{BCE4D22C-640C-4F37-84CA-EDB370093117}" type="pres">
      <dgm:prSet presAssocID="{374988D4-67A3-4AC1-88F1-2DAB4C56417C}" presName="compNode" presStyleCnt="0"/>
      <dgm:spPr/>
    </dgm:pt>
    <dgm:pt modelId="{2736567E-53E9-4B38-A0E8-A16DE1A473CF}" type="pres">
      <dgm:prSet presAssocID="{374988D4-67A3-4AC1-88F1-2DAB4C56417C}" presName="iconBgRect" presStyleLbl="bgShp" presStyleIdx="0" presStyleCnt="8"/>
      <dgm:spPr/>
    </dgm:pt>
    <dgm:pt modelId="{61C86371-3105-40A2-B4F9-C0C4955FCD20}" type="pres">
      <dgm:prSet presAssocID="{374988D4-67A3-4AC1-88F1-2DAB4C56417C}"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ily Calendar"/>
        </a:ext>
      </dgm:extLst>
    </dgm:pt>
    <dgm:pt modelId="{3AE34BAC-CF7B-4325-B772-6AAC39B8DC22}" type="pres">
      <dgm:prSet presAssocID="{374988D4-67A3-4AC1-88F1-2DAB4C56417C}" presName="spaceRect" presStyleCnt="0"/>
      <dgm:spPr/>
    </dgm:pt>
    <dgm:pt modelId="{156F3C3E-E877-416F-9785-8CCE2FA75002}" type="pres">
      <dgm:prSet presAssocID="{374988D4-67A3-4AC1-88F1-2DAB4C56417C}" presName="textRect" presStyleLbl="revTx" presStyleIdx="0" presStyleCnt="8">
        <dgm:presLayoutVars>
          <dgm:chMax val="1"/>
          <dgm:chPref val="1"/>
        </dgm:presLayoutVars>
      </dgm:prSet>
      <dgm:spPr/>
    </dgm:pt>
    <dgm:pt modelId="{5BB0A01F-4447-45CE-AF6D-12A8513E0590}" type="pres">
      <dgm:prSet presAssocID="{B18C196E-4A89-4D6E-B849-72193CE30C3E}" presName="sibTrans" presStyleLbl="sibTrans2D1" presStyleIdx="0" presStyleCnt="0"/>
      <dgm:spPr/>
    </dgm:pt>
    <dgm:pt modelId="{F74BF84E-E7FC-46A5-994F-7CC12B386AB0}" type="pres">
      <dgm:prSet presAssocID="{07438DCB-9C02-4ECC-86CD-DFB9472D4055}" presName="compNode" presStyleCnt="0"/>
      <dgm:spPr/>
    </dgm:pt>
    <dgm:pt modelId="{4D68D1C4-D228-4432-B32C-EA10A1946D1A}" type="pres">
      <dgm:prSet presAssocID="{07438DCB-9C02-4ECC-86CD-DFB9472D4055}" presName="iconBgRect" presStyleLbl="bgShp" presStyleIdx="1" presStyleCnt="8"/>
      <dgm:spPr/>
    </dgm:pt>
    <dgm:pt modelId="{B688B9A2-014B-449A-81C5-CA1A653487AD}" type="pres">
      <dgm:prSet presAssocID="{07438DCB-9C02-4ECC-86CD-DFB9472D4055}"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4B221267-868E-43E1-8FE6-A3FC150AD15F}" type="pres">
      <dgm:prSet presAssocID="{07438DCB-9C02-4ECC-86CD-DFB9472D4055}" presName="spaceRect" presStyleCnt="0"/>
      <dgm:spPr/>
    </dgm:pt>
    <dgm:pt modelId="{99812045-122D-42A0-B1EB-DF2ED686285E}" type="pres">
      <dgm:prSet presAssocID="{07438DCB-9C02-4ECC-86CD-DFB9472D4055}" presName="textRect" presStyleLbl="revTx" presStyleIdx="1" presStyleCnt="8">
        <dgm:presLayoutVars>
          <dgm:chMax val="1"/>
          <dgm:chPref val="1"/>
        </dgm:presLayoutVars>
      </dgm:prSet>
      <dgm:spPr/>
    </dgm:pt>
    <dgm:pt modelId="{D1646ABE-F444-4CAD-B894-313873D0E8CC}" type="pres">
      <dgm:prSet presAssocID="{4FF87707-EEA0-4AD8-BE44-326BF615CDE9}" presName="sibTrans" presStyleLbl="sibTrans2D1" presStyleIdx="0" presStyleCnt="0"/>
      <dgm:spPr/>
    </dgm:pt>
    <dgm:pt modelId="{62A05272-45AE-41BA-BA9D-2224E414B6DB}" type="pres">
      <dgm:prSet presAssocID="{E3722F5D-AAC6-47D7-B961-204831AC453A}" presName="compNode" presStyleCnt="0"/>
      <dgm:spPr/>
    </dgm:pt>
    <dgm:pt modelId="{1771C8DB-50FF-4CFC-9AE2-90DA1CB134FF}" type="pres">
      <dgm:prSet presAssocID="{E3722F5D-AAC6-47D7-B961-204831AC453A}" presName="iconBgRect" presStyleLbl="bgShp" presStyleIdx="2" presStyleCnt="8"/>
      <dgm:spPr/>
    </dgm:pt>
    <dgm:pt modelId="{AADCF022-372C-428B-9FB2-AA9CA527A00A}" type="pres">
      <dgm:prSet presAssocID="{E3722F5D-AAC6-47D7-B961-204831AC453A}"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9BCE739-F467-41FC-B2E5-DEF050B2B0CB}" type="pres">
      <dgm:prSet presAssocID="{E3722F5D-AAC6-47D7-B961-204831AC453A}" presName="spaceRect" presStyleCnt="0"/>
      <dgm:spPr/>
    </dgm:pt>
    <dgm:pt modelId="{C9330958-6752-408E-B5BB-35D3C8F83D48}" type="pres">
      <dgm:prSet presAssocID="{E3722F5D-AAC6-47D7-B961-204831AC453A}" presName="textRect" presStyleLbl="revTx" presStyleIdx="2" presStyleCnt="8">
        <dgm:presLayoutVars>
          <dgm:chMax val="1"/>
          <dgm:chPref val="1"/>
        </dgm:presLayoutVars>
      </dgm:prSet>
      <dgm:spPr/>
    </dgm:pt>
    <dgm:pt modelId="{45C38A73-BB4F-47F6-8D25-19D6C9566FE3}" type="pres">
      <dgm:prSet presAssocID="{C4DB2ED6-8D0F-4FFF-836B-9EE6F99C6A9E}" presName="sibTrans" presStyleLbl="sibTrans2D1" presStyleIdx="0" presStyleCnt="0"/>
      <dgm:spPr/>
    </dgm:pt>
    <dgm:pt modelId="{63214F4D-C227-42FD-B763-70F3CA886C0C}" type="pres">
      <dgm:prSet presAssocID="{99D084AF-52A4-4BAB-A1A2-4783FE9A7973}" presName="compNode" presStyleCnt="0"/>
      <dgm:spPr/>
    </dgm:pt>
    <dgm:pt modelId="{7CB6108C-5ACE-4444-815E-FF72C3CEE622}" type="pres">
      <dgm:prSet presAssocID="{99D084AF-52A4-4BAB-A1A2-4783FE9A7973}" presName="iconBgRect" presStyleLbl="bgShp" presStyleIdx="3" presStyleCnt="8"/>
      <dgm:spPr/>
    </dgm:pt>
    <dgm:pt modelId="{CBCADBBC-50D4-4851-98FD-6FDE0B99671C}" type="pres">
      <dgm:prSet presAssocID="{99D084AF-52A4-4BAB-A1A2-4783FE9A7973}"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lette"/>
        </a:ext>
      </dgm:extLst>
    </dgm:pt>
    <dgm:pt modelId="{CF9301A9-7587-4DC6-95C6-6ABD87439B01}" type="pres">
      <dgm:prSet presAssocID="{99D084AF-52A4-4BAB-A1A2-4783FE9A7973}" presName="spaceRect" presStyleCnt="0"/>
      <dgm:spPr/>
    </dgm:pt>
    <dgm:pt modelId="{7520D834-FBB5-4968-B46C-C8B80F056706}" type="pres">
      <dgm:prSet presAssocID="{99D084AF-52A4-4BAB-A1A2-4783FE9A7973}" presName="textRect" presStyleLbl="revTx" presStyleIdx="3" presStyleCnt="8">
        <dgm:presLayoutVars>
          <dgm:chMax val="1"/>
          <dgm:chPref val="1"/>
        </dgm:presLayoutVars>
      </dgm:prSet>
      <dgm:spPr/>
    </dgm:pt>
    <dgm:pt modelId="{C3E8DEEF-8300-44E6-A760-D7E3C61564F5}" type="pres">
      <dgm:prSet presAssocID="{CB15B119-C295-4AA0-8B24-27B73BDA43B4}" presName="sibTrans" presStyleLbl="sibTrans2D1" presStyleIdx="0" presStyleCnt="0"/>
      <dgm:spPr/>
    </dgm:pt>
    <dgm:pt modelId="{1CE030C8-E6ED-48CA-9F3E-121864FA3353}" type="pres">
      <dgm:prSet presAssocID="{E7BABA14-4DAE-4BAE-BEE4-9680B82B7FFA}" presName="compNode" presStyleCnt="0"/>
      <dgm:spPr/>
    </dgm:pt>
    <dgm:pt modelId="{16956762-7022-4325-B62B-AD07BBE55850}" type="pres">
      <dgm:prSet presAssocID="{E7BABA14-4DAE-4BAE-BEE4-9680B82B7FFA}" presName="iconBgRect" presStyleLbl="bgShp" presStyleIdx="4" presStyleCnt="8"/>
      <dgm:spPr/>
    </dgm:pt>
    <dgm:pt modelId="{9EA98D55-2927-4691-B7B6-B6387F1D7C90}" type="pres">
      <dgm:prSet presAssocID="{E7BABA14-4DAE-4BAE-BEE4-9680B82B7FFA}"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ers"/>
        </a:ext>
      </dgm:extLst>
    </dgm:pt>
    <dgm:pt modelId="{9CE32DF8-D6FF-43ED-B0BB-66770B992795}" type="pres">
      <dgm:prSet presAssocID="{E7BABA14-4DAE-4BAE-BEE4-9680B82B7FFA}" presName="spaceRect" presStyleCnt="0"/>
      <dgm:spPr/>
    </dgm:pt>
    <dgm:pt modelId="{70B2F655-15AC-4D1D-9735-4EC69F5D53D9}" type="pres">
      <dgm:prSet presAssocID="{E7BABA14-4DAE-4BAE-BEE4-9680B82B7FFA}" presName="textRect" presStyleLbl="revTx" presStyleIdx="4" presStyleCnt="8">
        <dgm:presLayoutVars>
          <dgm:chMax val="1"/>
          <dgm:chPref val="1"/>
        </dgm:presLayoutVars>
      </dgm:prSet>
      <dgm:spPr/>
    </dgm:pt>
    <dgm:pt modelId="{EFF841F2-0C43-47D8-BDD9-CD43B6E54C95}" type="pres">
      <dgm:prSet presAssocID="{26ACBAEE-8EB6-49B6-A720-4E9430D798A2}" presName="sibTrans" presStyleLbl="sibTrans2D1" presStyleIdx="0" presStyleCnt="0"/>
      <dgm:spPr/>
    </dgm:pt>
    <dgm:pt modelId="{B4DB98E6-75EC-4BE7-BAA4-282658B89A9B}" type="pres">
      <dgm:prSet presAssocID="{03C6C7E5-3B9C-4679-B432-20E4254AD992}" presName="compNode" presStyleCnt="0"/>
      <dgm:spPr/>
    </dgm:pt>
    <dgm:pt modelId="{D31CD63A-2DFC-4129-B56B-675D17295AA4}" type="pres">
      <dgm:prSet presAssocID="{03C6C7E5-3B9C-4679-B432-20E4254AD992}" presName="iconBgRect" presStyleLbl="bgShp" presStyleIdx="5" presStyleCnt="8"/>
      <dgm:spPr/>
    </dgm:pt>
    <dgm:pt modelId="{FB5BAC31-A318-4F66-B1FC-9AB335AEBA74}" type="pres">
      <dgm:prSet presAssocID="{03C6C7E5-3B9C-4679-B432-20E4254AD992}"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cientist"/>
        </a:ext>
      </dgm:extLst>
    </dgm:pt>
    <dgm:pt modelId="{CDA7696E-CF64-4467-92F6-FD24AD74EE7F}" type="pres">
      <dgm:prSet presAssocID="{03C6C7E5-3B9C-4679-B432-20E4254AD992}" presName="spaceRect" presStyleCnt="0"/>
      <dgm:spPr/>
    </dgm:pt>
    <dgm:pt modelId="{131B40C8-38C8-4219-9678-068CAAD47F6B}" type="pres">
      <dgm:prSet presAssocID="{03C6C7E5-3B9C-4679-B432-20E4254AD992}" presName="textRect" presStyleLbl="revTx" presStyleIdx="5" presStyleCnt="8">
        <dgm:presLayoutVars>
          <dgm:chMax val="1"/>
          <dgm:chPref val="1"/>
        </dgm:presLayoutVars>
      </dgm:prSet>
      <dgm:spPr/>
    </dgm:pt>
    <dgm:pt modelId="{1FAB22E3-4B55-4816-94D9-9B1E0DB146E4}" type="pres">
      <dgm:prSet presAssocID="{404CAE3E-275B-4F9A-BCC0-49D1CE544FF9}" presName="sibTrans" presStyleLbl="sibTrans2D1" presStyleIdx="0" presStyleCnt="0"/>
      <dgm:spPr/>
    </dgm:pt>
    <dgm:pt modelId="{7D36D535-25AB-48DF-B9AF-2769CCBCB78F}" type="pres">
      <dgm:prSet presAssocID="{74E3E4CC-14E6-4DA3-ACE1-06A9A492E2DD}" presName="compNode" presStyleCnt="0"/>
      <dgm:spPr/>
    </dgm:pt>
    <dgm:pt modelId="{27C88608-3FD4-4092-AE4E-F96D3E510EC2}" type="pres">
      <dgm:prSet presAssocID="{74E3E4CC-14E6-4DA3-ACE1-06A9A492E2DD}" presName="iconBgRect" presStyleLbl="bgShp" presStyleIdx="6" presStyleCnt="8"/>
      <dgm:spPr/>
    </dgm:pt>
    <dgm:pt modelId="{38DDBFAA-3761-4504-B562-EB41B240401F}" type="pres">
      <dgm:prSet presAssocID="{74E3E4CC-14E6-4DA3-ACE1-06A9A492E2DD}"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Recycle Sign"/>
        </a:ext>
      </dgm:extLst>
    </dgm:pt>
    <dgm:pt modelId="{30FCB0F3-34C7-4CBB-950F-C3132F978C60}" type="pres">
      <dgm:prSet presAssocID="{74E3E4CC-14E6-4DA3-ACE1-06A9A492E2DD}" presName="spaceRect" presStyleCnt="0"/>
      <dgm:spPr/>
    </dgm:pt>
    <dgm:pt modelId="{6832D581-15D3-4D24-A552-5A0420F776C5}" type="pres">
      <dgm:prSet presAssocID="{74E3E4CC-14E6-4DA3-ACE1-06A9A492E2DD}" presName="textRect" presStyleLbl="revTx" presStyleIdx="6" presStyleCnt="8">
        <dgm:presLayoutVars>
          <dgm:chMax val="1"/>
          <dgm:chPref val="1"/>
        </dgm:presLayoutVars>
      </dgm:prSet>
      <dgm:spPr/>
    </dgm:pt>
    <dgm:pt modelId="{620CCBD1-90FB-4154-B07B-FCB5D7FF9E56}" type="pres">
      <dgm:prSet presAssocID="{34202CFD-A416-4B9D-A335-CC52047B058C}" presName="sibTrans" presStyleLbl="sibTrans2D1" presStyleIdx="0" presStyleCnt="0"/>
      <dgm:spPr/>
    </dgm:pt>
    <dgm:pt modelId="{0D17C121-E94C-4C35-8349-DE3274DB326C}" type="pres">
      <dgm:prSet presAssocID="{25664251-7304-43F8-B6D9-BE290AC9E322}" presName="compNode" presStyleCnt="0"/>
      <dgm:spPr/>
    </dgm:pt>
    <dgm:pt modelId="{6A139592-14C9-4A60-A558-DADE03B3DC1E}" type="pres">
      <dgm:prSet presAssocID="{25664251-7304-43F8-B6D9-BE290AC9E322}" presName="iconBgRect" presStyleLbl="bgShp" presStyleIdx="7" presStyleCnt="8"/>
      <dgm:spPr/>
    </dgm:pt>
    <dgm:pt modelId="{9245FDBC-066E-4BC7-88BD-87854963CCD3}" type="pres">
      <dgm:prSet presAssocID="{25664251-7304-43F8-B6D9-BE290AC9E322}"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Upward trend"/>
        </a:ext>
      </dgm:extLst>
    </dgm:pt>
    <dgm:pt modelId="{E7C2FF71-AEF4-44CD-87BC-328DF9DB3EBE}" type="pres">
      <dgm:prSet presAssocID="{25664251-7304-43F8-B6D9-BE290AC9E322}" presName="spaceRect" presStyleCnt="0"/>
      <dgm:spPr/>
    </dgm:pt>
    <dgm:pt modelId="{3AE2299B-821C-4A63-A742-1B4D39B11E89}" type="pres">
      <dgm:prSet presAssocID="{25664251-7304-43F8-B6D9-BE290AC9E322}" presName="textRect" presStyleLbl="revTx" presStyleIdx="7" presStyleCnt="8">
        <dgm:presLayoutVars>
          <dgm:chMax val="1"/>
          <dgm:chPref val="1"/>
        </dgm:presLayoutVars>
      </dgm:prSet>
      <dgm:spPr/>
    </dgm:pt>
  </dgm:ptLst>
  <dgm:cxnLst>
    <dgm:cxn modelId="{07763706-3293-4674-A46B-FE991AB69358}" type="presOf" srcId="{E7BABA14-4DAE-4BAE-BEE4-9680B82B7FFA}" destId="{70B2F655-15AC-4D1D-9735-4EC69F5D53D9}" srcOrd="0" destOrd="0" presId="urn:microsoft.com/office/officeart/2018/2/layout/IconCircleList"/>
    <dgm:cxn modelId="{8D9FE91F-979C-4EE7-84B4-551A68D85557}" srcId="{CF235EAA-0740-4A26-8851-471CCA6EDE04}" destId="{99D084AF-52A4-4BAB-A1A2-4783FE9A7973}" srcOrd="3" destOrd="0" parTransId="{780DBC3B-81DC-47F3-B4CE-DDA1F0D95288}" sibTransId="{CB15B119-C295-4AA0-8B24-27B73BDA43B4}"/>
    <dgm:cxn modelId="{2E784F27-DE5B-4FC9-AE91-5C4448D3EBAF}" srcId="{CF235EAA-0740-4A26-8851-471CCA6EDE04}" destId="{E7BABA14-4DAE-4BAE-BEE4-9680B82B7FFA}" srcOrd="4" destOrd="0" parTransId="{CF99778B-F616-42DD-9E65-A4768A8F4D28}" sibTransId="{26ACBAEE-8EB6-49B6-A720-4E9430D798A2}"/>
    <dgm:cxn modelId="{4B4EE827-A8C8-4A39-BAE4-F350E5CEE8AB}" type="presOf" srcId="{E3722F5D-AAC6-47D7-B961-204831AC453A}" destId="{C9330958-6752-408E-B5BB-35D3C8F83D48}" srcOrd="0" destOrd="0" presId="urn:microsoft.com/office/officeart/2018/2/layout/IconCircleList"/>
    <dgm:cxn modelId="{7E14F639-5570-4B14-8672-08D5942368C1}" type="presOf" srcId="{CB15B119-C295-4AA0-8B24-27B73BDA43B4}" destId="{C3E8DEEF-8300-44E6-A760-D7E3C61564F5}" srcOrd="0" destOrd="0" presId="urn:microsoft.com/office/officeart/2018/2/layout/IconCircleList"/>
    <dgm:cxn modelId="{11D90440-7E5D-48A0-A1CA-85C444286503}" srcId="{CF235EAA-0740-4A26-8851-471CCA6EDE04}" destId="{74E3E4CC-14E6-4DA3-ACE1-06A9A492E2DD}" srcOrd="6" destOrd="0" parTransId="{B6B963BD-8B39-48AD-99EA-63AEA4273DDA}" sibTransId="{34202CFD-A416-4B9D-A335-CC52047B058C}"/>
    <dgm:cxn modelId="{E3FC0640-048F-4395-9A73-6A7EF3356FDD}" type="presOf" srcId="{34202CFD-A416-4B9D-A335-CC52047B058C}" destId="{620CCBD1-90FB-4154-B07B-FCB5D7FF9E56}" srcOrd="0" destOrd="0" presId="urn:microsoft.com/office/officeart/2018/2/layout/IconCircleList"/>
    <dgm:cxn modelId="{20A4DD40-48A9-4222-AD22-A0EC1EB09C1F}" type="presOf" srcId="{374988D4-67A3-4AC1-88F1-2DAB4C56417C}" destId="{156F3C3E-E877-416F-9785-8CCE2FA75002}" srcOrd="0" destOrd="0" presId="urn:microsoft.com/office/officeart/2018/2/layout/IconCircleList"/>
    <dgm:cxn modelId="{4A44AB43-D09C-4B65-ABC5-B18FC137E457}" type="presOf" srcId="{26ACBAEE-8EB6-49B6-A720-4E9430D798A2}" destId="{EFF841F2-0C43-47D8-BDD9-CD43B6E54C95}" srcOrd="0" destOrd="0" presId="urn:microsoft.com/office/officeart/2018/2/layout/IconCircleList"/>
    <dgm:cxn modelId="{B97CA36C-FD09-4680-A678-62083DFE687B}" type="presOf" srcId="{B18C196E-4A89-4D6E-B849-72193CE30C3E}" destId="{5BB0A01F-4447-45CE-AF6D-12A8513E0590}" srcOrd="0" destOrd="0" presId="urn:microsoft.com/office/officeart/2018/2/layout/IconCircleList"/>
    <dgm:cxn modelId="{F90F1450-E4A5-4418-A96E-DB1F56C8D970}" srcId="{CF235EAA-0740-4A26-8851-471CCA6EDE04}" destId="{374988D4-67A3-4AC1-88F1-2DAB4C56417C}" srcOrd="0" destOrd="0" parTransId="{8D7D879E-C551-481D-BBCE-5C98AD2EE627}" sibTransId="{B18C196E-4A89-4D6E-B849-72193CE30C3E}"/>
    <dgm:cxn modelId="{18527350-A29A-4304-8631-0AFA7C7F83AF}" srcId="{CF235EAA-0740-4A26-8851-471CCA6EDE04}" destId="{25664251-7304-43F8-B6D9-BE290AC9E322}" srcOrd="7" destOrd="0" parTransId="{916115A1-E0DF-4437-AF08-8D655433AE85}" sibTransId="{91D73069-D4F1-46A3-AE3D-98F81D597FB3}"/>
    <dgm:cxn modelId="{B635A671-A439-46E2-B4C4-1B654191D1B9}" type="presOf" srcId="{07438DCB-9C02-4ECC-86CD-DFB9472D4055}" destId="{99812045-122D-42A0-B1EB-DF2ED686285E}" srcOrd="0" destOrd="0" presId="urn:microsoft.com/office/officeart/2018/2/layout/IconCircleList"/>
    <dgm:cxn modelId="{49F62272-E400-402C-9899-19A4D46B08C6}" srcId="{CF235EAA-0740-4A26-8851-471CCA6EDE04}" destId="{07438DCB-9C02-4ECC-86CD-DFB9472D4055}" srcOrd="1" destOrd="0" parTransId="{BCD99879-ACA7-4DDD-9EEF-0A7B4FFE1E35}" sibTransId="{4FF87707-EEA0-4AD8-BE44-326BF615CDE9}"/>
    <dgm:cxn modelId="{AC83E259-F33C-477D-9F90-8F1181F776D8}" type="presOf" srcId="{03C6C7E5-3B9C-4679-B432-20E4254AD992}" destId="{131B40C8-38C8-4219-9678-068CAAD47F6B}" srcOrd="0" destOrd="0" presId="urn:microsoft.com/office/officeart/2018/2/layout/IconCircleList"/>
    <dgm:cxn modelId="{F3D7E97A-82FA-48F3-975C-3975FFCDD07B}" type="presOf" srcId="{74E3E4CC-14E6-4DA3-ACE1-06A9A492E2DD}" destId="{6832D581-15D3-4D24-A552-5A0420F776C5}" srcOrd="0" destOrd="0" presId="urn:microsoft.com/office/officeart/2018/2/layout/IconCircleList"/>
    <dgm:cxn modelId="{12B73F89-EF3E-4D46-88B8-1D6501AADE58}" type="presOf" srcId="{404CAE3E-275B-4F9A-BCC0-49D1CE544FF9}" destId="{1FAB22E3-4B55-4816-94D9-9B1E0DB146E4}" srcOrd="0" destOrd="0" presId="urn:microsoft.com/office/officeart/2018/2/layout/IconCircleList"/>
    <dgm:cxn modelId="{24C91C8C-6638-44CA-B4F9-B24347A7501A}" type="presOf" srcId="{4FF87707-EEA0-4AD8-BE44-326BF615CDE9}" destId="{D1646ABE-F444-4CAD-B894-313873D0E8CC}" srcOrd="0" destOrd="0" presId="urn:microsoft.com/office/officeart/2018/2/layout/IconCircleList"/>
    <dgm:cxn modelId="{BEB3248E-81F2-4682-BD33-CE5FEFDDE7AB}" type="presOf" srcId="{C4DB2ED6-8D0F-4FFF-836B-9EE6F99C6A9E}" destId="{45C38A73-BB4F-47F6-8D25-19D6C9566FE3}" srcOrd="0" destOrd="0" presId="urn:microsoft.com/office/officeart/2018/2/layout/IconCircleList"/>
    <dgm:cxn modelId="{5D715EDF-223C-49F6-B00E-31C1F8C69905}" type="presOf" srcId="{CF235EAA-0740-4A26-8851-471CCA6EDE04}" destId="{08AB3BC3-4291-4C03-AB78-F326CE858845}" srcOrd="0" destOrd="0" presId="urn:microsoft.com/office/officeart/2018/2/layout/IconCircleList"/>
    <dgm:cxn modelId="{B87FEBED-89B1-4D27-A23A-D0C4DF29DB65}" srcId="{CF235EAA-0740-4A26-8851-471CCA6EDE04}" destId="{E3722F5D-AAC6-47D7-B961-204831AC453A}" srcOrd="2" destOrd="0" parTransId="{009E15E5-2EA5-4704-B167-53F3E3BFAC64}" sibTransId="{C4DB2ED6-8D0F-4FFF-836B-9EE6F99C6A9E}"/>
    <dgm:cxn modelId="{8293F0FC-9430-466A-99D4-A27E0AE798DE}" type="presOf" srcId="{25664251-7304-43F8-B6D9-BE290AC9E322}" destId="{3AE2299B-821C-4A63-A742-1B4D39B11E89}" srcOrd="0" destOrd="0" presId="urn:microsoft.com/office/officeart/2018/2/layout/IconCircleList"/>
    <dgm:cxn modelId="{5A8B31FF-B162-4E44-802B-96D21E4A9AA7}" type="presOf" srcId="{99D084AF-52A4-4BAB-A1A2-4783FE9A7973}" destId="{7520D834-FBB5-4968-B46C-C8B80F056706}" srcOrd="0" destOrd="0" presId="urn:microsoft.com/office/officeart/2018/2/layout/IconCircleList"/>
    <dgm:cxn modelId="{DEBAF5FF-453B-48E5-9294-F3AA8DF790A1}" srcId="{CF235EAA-0740-4A26-8851-471CCA6EDE04}" destId="{03C6C7E5-3B9C-4679-B432-20E4254AD992}" srcOrd="5" destOrd="0" parTransId="{EAE8B9E6-5454-4BD4-8196-E0B3C8C4D657}" sibTransId="{404CAE3E-275B-4F9A-BCC0-49D1CE544FF9}"/>
    <dgm:cxn modelId="{315B32DF-158B-4C48-8F90-681F42EA2682}" type="presParOf" srcId="{08AB3BC3-4291-4C03-AB78-F326CE858845}" destId="{75150BB6-4093-46CF-B4D4-47DE4799D065}" srcOrd="0" destOrd="0" presId="urn:microsoft.com/office/officeart/2018/2/layout/IconCircleList"/>
    <dgm:cxn modelId="{A3956112-2674-4657-8B2C-1422A3E3AF8B}" type="presParOf" srcId="{75150BB6-4093-46CF-B4D4-47DE4799D065}" destId="{BCE4D22C-640C-4F37-84CA-EDB370093117}" srcOrd="0" destOrd="0" presId="urn:microsoft.com/office/officeart/2018/2/layout/IconCircleList"/>
    <dgm:cxn modelId="{620AA9BB-0470-4190-AE51-E85A4819DB60}" type="presParOf" srcId="{BCE4D22C-640C-4F37-84CA-EDB370093117}" destId="{2736567E-53E9-4B38-A0E8-A16DE1A473CF}" srcOrd="0" destOrd="0" presId="urn:microsoft.com/office/officeart/2018/2/layout/IconCircleList"/>
    <dgm:cxn modelId="{BB40152F-9E28-4CF5-9963-149D55BF2448}" type="presParOf" srcId="{BCE4D22C-640C-4F37-84CA-EDB370093117}" destId="{61C86371-3105-40A2-B4F9-C0C4955FCD20}" srcOrd="1" destOrd="0" presId="urn:microsoft.com/office/officeart/2018/2/layout/IconCircleList"/>
    <dgm:cxn modelId="{0E584D4B-121A-4CEA-9C0E-F3A492746575}" type="presParOf" srcId="{BCE4D22C-640C-4F37-84CA-EDB370093117}" destId="{3AE34BAC-CF7B-4325-B772-6AAC39B8DC22}" srcOrd="2" destOrd="0" presId="urn:microsoft.com/office/officeart/2018/2/layout/IconCircleList"/>
    <dgm:cxn modelId="{A7E0FF02-F335-4DC2-8B4E-38644CBE8D4D}" type="presParOf" srcId="{BCE4D22C-640C-4F37-84CA-EDB370093117}" destId="{156F3C3E-E877-416F-9785-8CCE2FA75002}" srcOrd="3" destOrd="0" presId="urn:microsoft.com/office/officeart/2018/2/layout/IconCircleList"/>
    <dgm:cxn modelId="{40198C9D-DE25-4925-B250-75E0EABA2011}" type="presParOf" srcId="{75150BB6-4093-46CF-B4D4-47DE4799D065}" destId="{5BB0A01F-4447-45CE-AF6D-12A8513E0590}" srcOrd="1" destOrd="0" presId="urn:microsoft.com/office/officeart/2018/2/layout/IconCircleList"/>
    <dgm:cxn modelId="{CE668C23-4FFF-4BBF-B848-49168B5A72B7}" type="presParOf" srcId="{75150BB6-4093-46CF-B4D4-47DE4799D065}" destId="{F74BF84E-E7FC-46A5-994F-7CC12B386AB0}" srcOrd="2" destOrd="0" presId="urn:microsoft.com/office/officeart/2018/2/layout/IconCircleList"/>
    <dgm:cxn modelId="{39C441D9-CB67-48CE-9F00-CD993ACAAF3F}" type="presParOf" srcId="{F74BF84E-E7FC-46A5-994F-7CC12B386AB0}" destId="{4D68D1C4-D228-4432-B32C-EA10A1946D1A}" srcOrd="0" destOrd="0" presId="urn:microsoft.com/office/officeart/2018/2/layout/IconCircleList"/>
    <dgm:cxn modelId="{1B5C24DE-7B6E-43C6-A9EB-49D760096F06}" type="presParOf" srcId="{F74BF84E-E7FC-46A5-994F-7CC12B386AB0}" destId="{B688B9A2-014B-449A-81C5-CA1A653487AD}" srcOrd="1" destOrd="0" presId="urn:microsoft.com/office/officeart/2018/2/layout/IconCircleList"/>
    <dgm:cxn modelId="{580E0B54-0137-4EC8-9D48-E2A008CF1519}" type="presParOf" srcId="{F74BF84E-E7FC-46A5-994F-7CC12B386AB0}" destId="{4B221267-868E-43E1-8FE6-A3FC150AD15F}" srcOrd="2" destOrd="0" presId="urn:microsoft.com/office/officeart/2018/2/layout/IconCircleList"/>
    <dgm:cxn modelId="{B4001EE9-BA70-48D1-9821-4A8818DA18F8}" type="presParOf" srcId="{F74BF84E-E7FC-46A5-994F-7CC12B386AB0}" destId="{99812045-122D-42A0-B1EB-DF2ED686285E}" srcOrd="3" destOrd="0" presId="urn:microsoft.com/office/officeart/2018/2/layout/IconCircleList"/>
    <dgm:cxn modelId="{31E13325-EEED-4AFC-8BF5-4A91CAAA80A3}" type="presParOf" srcId="{75150BB6-4093-46CF-B4D4-47DE4799D065}" destId="{D1646ABE-F444-4CAD-B894-313873D0E8CC}" srcOrd="3" destOrd="0" presId="urn:microsoft.com/office/officeart/2018/2/layout/IconCircleList"/>
    <dgm:cxn modelId="{42C71FF5-99D2-4EAE-A472-6D7DAF1927B9}" type="presParOf" srcId="{75150BB6-4093-46CF-B4D4-47DE4799D065}" destId="{62A05272-45AE-41BA-BA9D-2224E414B6DB}" srcOrd="4" destOrd="0" presId="urn:microsoft.com/office/officeart/2018/2/layout/IconCircleList"/>
    <dgm:cxn modelId="{D0FAD58A-4ECB-4546-8F11-DF425F527DF1}" type="presParOf" srcId="{62A05272-45AE-41BA-BA9D-2224E414B6DB}" destId="{1771C8DB-50FF-4CFC-9AE2-90DA1CB134FF}" srcOrd="0" destOrd="0" presId="urn:microsoft.com/office/officeart/2018/2/layout/IconCircleList"/>
    <dgm:cxn modelId="{FD3B44EA-9EA6-42BB-938D-A2EA314413E3}" type="presParOf" srcId="{62A05272-45AE-41BA-BA9D-2224E414B6DB}" destId="{AADCF022-372C-428B-9FB2-AA9CA527A00A}" srcOrd="1" destOrd="0" presId="urn:microsoft.com/office/officeart/2018/2/layout/IconCircleList"/>
    <dgm:cxn modelId="{2B85A5A9-0733-4E60-BC6C-790B1EF26C31}" type="presParOf" srcId="{62A05272-45AE-41BA-BA9D-2224E414B6DB}" destId="{C9BCE739-F467-41FC-B2E5-DEF050B2B0CB}" srcOrd="2" destOrd="0" presId="urn:microsoft.com/office/officeart/2018/2/layout/IconCircleList"/>
    <dgm:cxn modelId="{04DA16A0-11B2-40B3-B62B-6CC9762C3916}" type="presParOf" srcId="{62A05272-45AE-41BA-BA9D-2224E414B6DB}" destId="{C9330958-6752-408E-B5BB-35D3C8F83D48}" srcOrd="3" destOrd="0" presId="urn:microsoft.com/office/officeart/2018/2/layout/IconCircleList"/>
    <dgm:cxn modelId="{68715B3B-1B62-4FBE-BBD5-3844FA7F4FA4}" type="presParOf" srcId="{75150BB6-4093-46CF-B4D4-47DE4799D065}" destId="{45C38A73-BB4F-47F6-8D25-19D6C9566FE3}" srcOrd="5" destOrd="0" presId="urn:microsoft.com/office/officeart/2018/2/layout/IconCircleList"/>
    <dgm:cxn modelId="{7C27A4F7-6877-41D4-B617-AB2E57231F68}" type="presParOf" srcId="{75150BB6-4093-46CF-B4D4-47DE4799D065}" destId="{63214F4D-C227-42FD-B763-70F3CA886C0C}" srcOrd="6" destOrd="0" presId="urn:microsoft.com/office/officeart/2018/2/layout/IconCircleList"/>
    <dgm:cxn modelId="{C0E89224-CCF2-43F6-9755-13963FD0BEA0}" type="presParOf" srcId="{63214F4D-C227-42FD-B763-70F3CA886C0C}" destId="{7CB6108C-5ACE-4444-815E-FF72C3CEE622}" srcOrd="0" destOrd="0" presId="urn:microsoft.com/office/officeart/2018/2/layout/IconCircleList"/>
    <dgm:cxn modelId="{A86B2B52-E9F6-46B4-9C4C-EA9E7A47E39B}" type="presParOf" srcId="{63214F4D-C227-42FD-B763-70F3CA886C0C}" destId="{CBCADBBC-50D4-4851-98FD-6FDE0B99671C}" srcOrd="1" destOrd="0" presId="urn:microsoft.com/office/officeart/2018/2/layout/IconCircleList"/>
    <dgm:cxn modelId="{58EAE8D4-7BCF-426D-8CE6-07D55FAF35C1}" type="presParOf" srcId="{63214F4D-C227-42FD-B763-70F3CA886C0C}" destId="{CF9301A9-7587-4DC6-95C6-6ABD87439B01}" srcOrd="2" destOrd="0" presId="urn:microsoft.com/office/officeart/2018/2/layout/IconCircleList"/>
    <dgm:cxn modelId="{F3DEFBCA-25F0-45E6-830C-32A856A40833}" type="presParOf" srcId="{63214F4D-C227-42FD-B763-70F3CA886C0C}" destId="{7520D834-FBB5-4968-B46C-C8B80F056706}" srcOrd="3" destOrd="0" presId="urn:microsoft.com/office/officeart/2018/2/layout/IconCircleList"/>
    <dgm:cxn modelId="{054D7291-D2F2-472D-9ED5-0FB5D129EEB1}" type="presParOf" srcId="{75150BB6-4093-46CF-B4D4-47DE4799D065}" destId="{C3E8DEEF-8300-44E6-A760-D7E3C61564F5}" srcOrd="7" destOrd="0" presId="urn:microsoft.com/office/officeart/2018/2/layout/IconCircleList"/>
    <dgm:cxn modelId="{00193437-E4A2-4AFE-B590-45229517282A}" type="presParOf" srcId="{75150BB6-4093-46CF-B4D4-47DE4799D065}" destId="{1CE030C8-E6ED-48CA-9F3E-121864FA3353}" srcOrd="8" destOrd="0" presId="urn:microsoft.com/office/officeart/2018/2/layout/IconCircleList"/>
    <dgm:cxn modelId="{E108799F-DBCF-42B9-8397-170331EEFBF4}" type="presParOf" srcId="{1CE030C8-E6ED-48CA-9F3E-121864FA3353}" destId="{16956762-7022-4325-B62B-AD07BBE55850}" srcOrd="0" destOrd="0" presId="urn:microsoft.com/office/officeart/2018/2/layout/IconCircleList"/>
    <dgm:cxn modelId="{B4DFFBF7-95B9-4E4F-844C-27AD6EF60977}" type="presParOf" srcId="{1CE030C8-E6ED-48CA-9F3E-121864FA3353}" destId="{9EA98D55-2927-4691-B7B6-B6387F1D7C90}" srcOrd="1" destOrd="0" presId="urn:microsoft.com/office/officeart/2018/2/layout/IconCircleList"/>
    <dgm:cxn modelId="{D61D8B88-32BC-4A26-9EAC-F1B4BE8B49BF}" type="presParOf" srcId="{1CE030C8-E6ED-48CA-9F3E-121864FA3353}" destId="{9CE32DF8-D6FF-43ED-B0BB-66770B992795}" srcOrd="2" destOrd="0" presId="urn:microsoft.com/office/officeart/2018/2/layout/IconCircleList"/>
    <dgm:cxn modelId="{0BE462E3-0288-405B-9A3C-573846DC4C28}" type="presParOf" srcId="{1CE030C8-E6ED-48CA-9F3E-121864FA3353}" destId="{70B2F655-15AC-4D1D-9735-4EC69F5D53D9}" srcOrd="3" destOrd="0" presId="urn:microsoft.com/office/officeart/2018/2/layout/IconCircleList"/>
    <dgm:cxn modelId="{A16250FF-0DA6-476F-A9A4-87CE7A8E5BF6}" type="presParOf" srcId="{75150BB6-4093-46CF-B4D4-47DE4799D065}" destId="{EFF841F2-0C43-47D8-BDD9-CD43B6E54C95}" srcOrd="9" destOrd="0" presId="urn:microsoft.com/office/officeart/2018/2/layout/IconCircleList"/>
    <dgm:cxn modelId="{943E9C48-CC92-4A32-9BC7-246199BB7AD7}" type="presParOf" srcId="{75150BB6-4093-46CF-B4D4-47DE4799D065}" destId="{B4DB98E6-75EC-4BE7-BAA4-282658B89A9B}" srcOrd="10" destOrd="0" presId="urn:microsoft.com/office/officeart/2018/2/layout/IconCircleList"/>
    <dgm:cxn modelId="{6C5EEC37-C25A-4F20-A85C-2EDC2680CEEF}" type="presParOf" srcId="{B4DB98E6-75EC-4BE7-BAA4-282658B89A9B}" destId="{D31CD63A-2DFC-4129-B56B-675D17295AA4}" srcOrd="0" destOrd="0" presId="urn:microsoft.com/office/officeart/2018/2/layout/IconCircleList"/>
    <dgm:cxn modelId="{5B51D8D0-B2AA-41F0-8348-07E01BAD93A3}" type="presParOf" srcId="{B4DB98E6-75EC-4BE7-BAA4-282658B89A9B}" destId="{FB5BAC31-A318-4F66-B1FC-9AB335AEBA74}" srcOrd="1" destOrd="0" presId="urn:microsoft.com/office/officeart/2018/2/layout/IconCircleList"/>
    <dgm:cxn modelId="{8C8A33AD-832C-4D52-B46D-ACF24E67898C}" type="presParOf" srcId="{B4DB98E6-75EC-4BE7-BAA4-282658B89A9B}" destId="{CDA7696E-CF64-4467-92F6-FD24AD74EE7F}" srcOrd="2" destOrd="0" presId="urn:microsoft.com/office/officeart/2018/2/layout/IconCircleList"/>
    <dgm:cxn modelId="{0223708C-11DA-4E3D-8C35-3061A8A30B76}" type="presParOf" srcId="{B4DB98E6-75EC-4BE7-BAA4-282658B89A9B}" destId="{131B40C8-38C8-4219-9678-068CAAD47F6B}" srcOrd="3" destOrd="0" presId="urn:microsoft.com/office/officeart/2018/2/layout/IconCircleList"/>
    <dgm:cxn modelId="{FA19C70F-EACD-4CC9-BD3D-FD51B60050C1}" type="presParOf" srcId="{75150BB6-4093-46CF-B4D4-47DE4799D065}" destId="{1FAB22E3-4B55-4816-94D9-9B1E0DB146E4}" srcOrd="11" destOrd="0" presId="urn:microsoft.com/office/officeart/2018/2/layout/IconCircleList"/>
    <dgm:cxn modelId="{830FBFAE-9F35-45E8-B9A9-4FE4A5AE2314}" type="presParOf" srcId="{75150BB6-4093-46CF-B4D4-47DE4799D065}" destId="{7D36D535-25AB-48DF-B9AF-2769CCBCB78F}" srcOrd="12" destOrd="0" presId="urn:microsoft.com/office/officeart/2018/2/layout/IconCircleList"/>
    <dgm:cxn modelId="{07B9D06C-1B98-43C0-841A-81CCEC35F8C3}" type="presParOf" srcId="{7D36D535-25AB-48DF-B9AF-2769CCBCB78F}" destId="{27C88608-3FD4-4092-AE4E-F96D3E510EC2}" srcOrd="0" destOrd="0" presId="urn:microsoft.com/office/officeart/2018/2/layout/IconCircleList"/>
    <dgm:cxn modelId="{9270CC64-0514-41C2-8481-42C53DB83D97}" type="presParOf" srcId="{7D36D535-25AB-48DF-B9AF-2769CCBCB78F}" destId="{38DDBFAA-3761-4504-B562-EB41B240401F}" srcOrd="1" destOrd="0" presId="urn:microsoft.com/office/officeart/2018/2/layout/IconCircleList"/>
    <dgm:cxn modelId="{D48F47E8-EB60-4E7C-9422-151BEA9A97E2}" type="presParOf" srcId="{7D36D535-25AB-48DF-B9AF-2769CCBCB78F}" destId="{30FCB0F3-34C7-4CBB-950F-C3132F978C60}" srcOrd="2" destOrd="0" presId="urn:microsoft.com/office/officeart/2018/2/layout/IconCircleList"/>
    <dgm:cxn modelId="{A1605A5B-FD30-463E-A303-08F169750503}" type="presParOf" srcId="{7D36D535-25AB-48DF-B9AF-2769CCBCB78F}" destId="{6832D581-15D3-4D24-A552-5A0420F776C5}" srcOrd="3" destOrd="0" presId="urn:microsoft.com/office/officeart/2018/2/layout/IconCircleList"/>
    <dgm:cxn modelId="{DAA987A5-95C1-4ACB-860E-EBC64AC57CE4}" type="presParOf" srcId="{75150BB6-4093-46CF-B4D4-47DE4799D065}" destId="{620CCBD1-90FB-4154-B07B-FCB5D7FF9E56}" srcOrd="13" destOrd="0" presId="urn:microsoft.com/office/officeart/2018/2/layout/IconCircleList"/>
    <dgm:cxn modelId="{62DAB585-D17C-4352-B1FC-57C7265284B3}" type="presParOf" srcId="{75150BB6-4093-46CF-B4D4-47DE4799D065}" destId="{0D17C121-E94C-4C35-8349-DE3274DB326C}" srcOrd="14" destOrd="0" presId="urn:microsoft.com/office/officeart/2018/2/layout/IconCircleList"/>
    <dgm:cxn modelId="{D5F4E647-4407-40AC-8D80-9A19B32A827D}" type="presParOf" srcId="{0D17C121-E94C-4C35-8349-DE3274DB326C}" destId="{6A139592-14C9-4A60-A558-DADE03B3DC1E}" srcOrd="0" destOrd="0" presId="urn:microsoft.com/office/officeart/2018/2/layout/IconCircleList"/>
    <dgm:cxn modelId="{5767B736-8DEA-48E5-8557-2EA0EFF5DD88}" type="presParOf" srcId="{0D17C121-E94C-4C35-8349-DE3274DB326C}" destId="{9245FDBC-066E-4BC7-88BD-87854963CCD3}" srcOrd="1" destOrd="0" presId="urn:microsoft.com/office/officeart/2018/2/layout/IconCircleList"/>
    <dgm:cxn modelId="{2B9133A0-A0DE-4F21-8D68-FC725FDC27E6}" type="presParOf" srcId="{0D17C121-E94C-4C35-8349-DE3274DB326C}" destId="{E7C2FF71-AEF4-44CD-87BC-328DF9DB3EBE}" srcOrd="2" destOrd="0" presId="urn:microsoft.com/office/officeart/2018/2/layout/IconCircleList"/>
    <dgm:cxn modelId="{D2218712-54E7-4BBB-9630-2235EDC4AA40}" type="presParOf" srcId="{0D17C121-E94C-4C35-8349-DE3274DB326C}" destId="{3AE2299B-821C-4A63-A742-1B4D39B11E8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9D5028-8FB5-44D2-9D54-C9BF7C5DA2F7}" type="doc">
      <dgm:prSet loTypeId="urn:microsoft.com/office/officeart/2018/2/layout/IconCircle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5C91210-E444-48E0-B3FD-458817B197C5}">
      <dgm:prSet/>
      <dgm:spPr/>
      <dgm:t>
        <a:bodyPr/>
        <a:lstStyle/>
        <a:p>
          <a:r>
            <a:rPr lang="en-US" b="0" i="0"/>
            <a:t>Limited Tasks.</a:t>
          </a:r>
          <a:endParaRPr lang="en-US"/>
        </a:p>
      </dgm:t>
    </dgm:pt>
    <dgm:pt modelId="{4DDD9BC3-DD4C-49A3-BDF7-E0955E6B40E9}" type="parTrans" cxnId="{DAECAD5D-C96B-493A-9C50-C657D1D59269}">
      <dgm:prSet/>
      <dgm:spPr/>
      <dgm:t>
        <a:bodyPr/>
        <a:lstStyle/>
        <a:p>
          <a:endParaRPr lang="en-US"/>
        </a:p>
      </dgm:t>
    </dgm:pt>
    <dgm:pt modelId="{9CE8D32A-8A5B-425F-B9DB-55539DC9476A}" type="sibTrans" cxnId="{DAECAD5D-C96B-493A-9C50-C657D1D59269}">
      <dgm:prSet/>
      <dgm:spPr/>
      <dgm:t>
        <a:bodyPr/>
        <a:lstStyle/>
        <a:p>
          <a:endParaRPr lang="en-US"/>
        </a:p>
      </dgm:t>
    </dgm:pt>
    <dgm:pt modelId="{9E11B94D-5CA4-477B-ABF8-56548744722E}">
      <dgm:prSet/>
      <dgm:spPr/>
      <dgm:t>
        <a:bodyPr/>
        <a:lstStyle/>
        <a:p>
          <a:r>
            <a:rPr lang="en-US" b="0" i="0"/>
            <a:t>Use Heavy System resources.</a:t>
          </a:r>
          <a:endParaRPr lang="en-US"/>
        </a:p>
      </dgm:t>
    </dgm:pt>
    <dgm:pt modelId="{B63356DC-4E85-4A31-A304-6BED9BA206ED}" type="parTrans" cxnId="{2AC5BF45-46BF-4F41-ACB4-82CF69170DB4}">
      <dgm:prSet/>
      <dgm:spPr/>
      <dgm:t>
        <a:bodyPr/>
        <a:lstStyle/>
        <a:p>
          <a:endParaRPr lang="en-US"/>
        </a:p>
      </dgm:t>
    </dgm:pt>
    <dgm:pt modelId="{5AF66C78-25DB-4E5B-AFA6-6F95BC4AE76E}" type="sibTrans" cxnId="{2AC5BF45-46BF-4F41-ACB4-82CF69170DB4}">
      <dgm:prSet/>
      <dgm:spPr/>
      <dgm:t>
        <a:bodyPr/>
        <a:lstStyle/>
        <a:p>
          <a:endParaRPr lang="en-US"/>
        </a:p>
      </dgm:t>
    </dgm:pt>
    <dgm:pt modelId="{75128013-B494-4B55-9DE7-84DD5D994D70}">
      <dgm:prSet/>
      <dgm:spPr/>
      <dgm:t>
        <a:bodyPr/>
        <a:lstStyle/>
        <a:p>
          <a:r>
            <a:rPr lang="en-US" b="0" i="0"/>
            <a:t>Complex Algorithms.</a:t>
          </a:r>
          <a:endParaRPr lang="en-US"/>
        </a:p>
      </dgm:t>
    </dgm:pt>
    <dgm:pt modelId="{49380720-668B-47BA-8F67-210ECAEFBE88}" type="parTrans" cxnId="{2832EF03-2B97-4B9C-9495-B7736E870543}">
      <dgm:prSet/>
      <dgm:spPr/>
      <dgm:t>
        <a:bodyPr/>
        <a:lstStyle/>
        <a:p>
          <a:endParaRPr lang="en-US"/>
        </a:p>
      </dgm:t>
    </dgm:pt>
    <dgm:pt modelId="{95FD68F4-FF90-40B3-8936-8EC5D8687D0D}" type="sibTrans" cxnId="{2832EF03-2B97-4B9C-9495-B7736E870543}">
      <dgm:prSet/>
      <dgm:spPr/>
      <dgm:t>
        <a:bodyPr/>
        <a:lstStyle/>
        <a:p>
          <a:endParaRPr lang="en-US"/>
        </a:p>
      </dgm:t>
    </dgm:pt>
    <dgm:pt modelId="{61F88CDB-3F19-47B5-8457-F3F68CEA5B17}">
      <dgm:prSet/>
      <dgm:spPr/>
      <dgm:t>
        <a:bodyPr/>
        <a:lstStyle/>
        <a:p>
          <a:r>
            <a:rPr lang="en-US" b="0" i="0"/>
            <a:t>Device driver and interrupt signals.</a:t>
          </a:r>
          <a:endParaRPr lang="en-US"/>
        </a:p>
      </dgm:t>
    </dgm:pt>
    <dgm:pt modelId="{BCF470DA-8F8B-49B4-9D29-094855E28628}" type="parTrans" cxnId="{1945FB4E-62E5-4178-91CA-41A8F4573C92}">
      <dgm:prSet/>
      <dgm:spPr/>
      <dgm:t>
        <a:bodyPr/>
        <a:lstStyle/>
        <a:p>
          <a:endParaRPr lang="en-US"/>
        </a:p>
      </dgm:t>
    </dgm:pt>
    <dgm:pt modelId="{0656FFF9-6C33-41AB-B61D-F3CDA229BBFD}" type="sibTrans" cxnId="{1945FB4E-62E5-4178-91CA-41A8F4573C92}">
      <dgm:prSet/>
      <dgm:spPr/>
      <dgm:t>
        <a:bodyPr/>
        <a:lstStyle/>
        <a:p>
          <a:endParaRPr lang="en-US"/>
        </a:p>
      </dgm:t>
    </dgm:pt>
    <dgm:pt modelId="{1C644A54-55B9-43F6-A0EC-7645C520570C}">
      <dgm:prSet/>
      <dgm:spPr/>
      <dgm:t>
        <a:bodyPr/>
        <a:lstStyle/>
        <a:p>
          <a:r>
            <a:rPr lang="en-US" b="0" i="0"/>
            <a:t>Thread Priority</a:t>
          </a:r>
          <a:endParaRPr lang="en-US"/>
        </a:p>
      </dgm:t>
    </dgm:pt>
    <dgm:pt modelId="{D186BD5B-30B6-495F-952F-0ECD318FBAA4}" type="parTrans" cxnId="{162D7EF2-2805-41A9-B5A8-94622E6B872D}">
      <dgm:prSet/>
      <dgm:spPr/>
      <dgm:t>
        <a:bodyPr/>
        <a:lstStyle/>
        <a:p>
          <a:endParaRPr lang="en-US"/>
        </a:p>
      </dgm:t>
    </dgm:pt>
    <dgm:pt modelId="{65AABD5C-8FB6-4207-84BF-3F848DDA10B5}" type="sibTrans" cxnId="{162D7EF2-2805-41A9-B5A8-94622E6B872D}">
      <dgm:prSet/>
      <dgm:spPr/>
      <dgm:t>
        <a:bodyPr/>
        <a:lstStyle/>
        <a:p>
          <a:endParaRPr lang="en-US"/>
        </a:p>
      </dgm:t>
    </dgm:pt>
    <dgm:pt modelId="{1CDC860F-110F-4CA8-8ACD-DE69F124A811}" type="pres">
      <dgm:prSet presAssocID="{DC9D5028-8FB5-44D2-9D54-C9BF7C5DA2F7}" presName="root" presStyleCnt="0">
        <dgm:presLayoutVars>
          <dgm:dir/>
          <dgm:resizeHandles val="exact"/>
        </dgm:presLayoutVars>
      </dgm:prSet>
      <dgm:spPr/>
    </dgm:pt>
    <dgm:pt modelId="{05D505E7-A1D7-470E-8BA4-316DCD39569F}" type="pres">
      <dgm:prSet presAssocID="{DC9D5028-8FB5-44D2-9D54-C9BF7C5DA2F7}" presName="container" presStyleCnt="0">
        <dgm:presLayoutVars>
          <dgm:dir/>
          <dgm:resizeHandles val="exact"/>
        </dgm:presLayoutVars>
      </dgm:prSet>
      <dgm:spPr/>
    </dgm:pt>
    <dgm:pt modelId="{27B712CC-B280-4949-AE8C-4A39AED399A9}" type="pres">
      <dgm:prSet presAssocID="{B5C91210-E444-48E0-B3FD-458817B197C5}" presName="compNode" presStyleCnt="0"/>
      <dgm:spPr/>
    </dgm:pt>
    <dgm:pt modelId="{639A6B11-2CFE-4681-95D7-7C0D3ADDA7AB}" type="pres">
      <dgm:prSet presAssocID="{B5C91210-E444-48E0-B3FD-458817B197C5}" presName="iconBgRect" presStyleLbl="bgShp" presStyleIdx="0" presStyleCnt="5"/>
      <dgm:spPr/>
    </dgm:pt>
    <dgm:pt modelId="{2504AB87-F8EA-4243-9DB1-0A6957FF4F1C}" type="pres">
      <dgm:prSet presAssocID="{B5C91210-E444-48E0-B3FD-458817B197C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D6FF7806-C843-48CA-8B94-850FB8664BAB}" type="pres">
      <dgm:prSet presAssocID="{B5C91210-E444-48E0-B3FD-458817B197C5}" presName="spaceRect" presStyleCnt="0"/>
      <dgm:spPr/>
    </dgm:pt>
    <dgm:pt modelId="{ABE4809A-427F-46D2-9B82-FEDB975D7AC7}" type="pres">
      <dgm:prSet presAssocID="{B5C91210-E444-48E0-B3FD-458817B197C5}" presName="textRect" presStyleLbl="revTx" presStyleIdx="0" presStyleCnt="5">
        <dgm:presLayoutVars>
          <dgm:chMax val="1"/>
          <dgm:chPref val="1"/>
        </dgm:presLayoutVars>
      </dgm:prSet>
      <dgm:spPr/>
    </dgm:pt>
    <dgm:pt modelId="{8A298E32-2D74-4D84-B8CD-CB0BC145B5F6}" type="pres">
      <dgm:prSet presAssocID="{9CE8D32A-8A5B-425F-B9DB-55539DC9476A}" presName="sibTrans" presStyleLbl="sibTrans2D1" presStyleIdx="0" presStyleCnt="0"/>
      <dgm:spPr/>
    </dgm:pt>
    <dgm:pt modelId="{3FBACDB5-8985-4AFA-8370-9EF632DC4929}" type="pres">
      <dgm:prSet presAssocID="{9E11B94D-5CA4-477B-ABF8-56548744722E}" presName="compNode" presStyleCnt="0"/>
      <dgm:spPr/>
    </dgm:pt>
    <dgm:pt modelId="{8F44BAD0-D7CC-4257-B2BF-4D07D19DA235}" type="pres">
      <dgm:prSet presAssocID="{9E11B94D-5CA4-477B-ABF8-56548744722E}" presName="iconBgRect" presStyleLbl="bgShp" presStyleIdx="1" presStyleCnt="5"/>
      <dgm:spPr/>
    </dgm:pt>
    <dgm:pt modelId="{80F5C56D-0F62-4F3E-B8E6-622106B282EA}" type="pres">
      <dgm:prSet presAssocID="{9E11B94D-5CA4-477B-ABF8-56548744722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ilo"/>
        </a:ext>
      </dgm:extLst>
    </dgm:pt>
    <dgm:pt modelId="{C4AB3659-0841-443C-A1A9-FA1F21117D21}" type="pres">
      <dgm:prSet presAssocID="{9E11B94D-5CA4-477B-ABF8-56548744722E}" presName="spaceRect" presStyleCnt="0"/>
      <dgm:spPr/>
    </dgm:pt>
    <dgm:pt modelId="{D728478F-0F01-4E6E-9ED9-00371E2889CF}" type="pres">
      <dgm:prSet presAssocID="{9E11B94D-5CA4-477B-ABF8-56548744722E}" presName="textRect" presStyleLbl="revTx" presStyleIdx="1" presStyleCnt="5">
        <dgm:presLayoutVars>
          <dgm:chMax val="1"/>
          <dgm:chPref val="1"/>
        </dgm:presLayoutVars>
      </dgm:prSet>
      <dgm:spPr/>
    </dgm:pt>
    <dgm:pt modelId="{3FC0D27E-A11E-4EE0-852B-CC10F110DA03}" type="pres">
      <dgm:prSet presAssocID="{5AF66C78-25DB-4E5B-AFA6-6F95BC4AE76E}" presName="sibTrans" presStyleLbl="sibTrans2D1" presStyleIdx="0" presStyleCnt="0"/>
      <dgm:spPr/>
    </dgm:pt>
    <dgm:pt modelId="{C0F4D5FB-7703-4CA3-B7B0-111128B51884}" type="pres">
      <dgm:prSet presAssocID="{75128013-B494-4B55-9DE7-84DD5D994D70}" presName="compNode" presStyleCnt="0"/>
      <dgm:spPr/>
    </dgm:pt>
    <dgm:pt modelId="{48ECB80B-0087-4555-95B8-526F1BA9825C}" type="pres">
      <dgm:prSet presAssocID="{75128013-B494-4B55-9DE7-84DD5D994D70}" presName="iconBgRect" presStyleLbl="bgShp" presStyleIdx="2" presStyleCnt="5"/>
      <dgm:spPr/>
    </dgm:pt>
    <dgm:pt modelId="{BD374F44-1924-4D0F-A41D-6246D48C2174}" type="pres">
      <dgm:prSet presAssocID="{75128013-B494-4B55-9DE7-84DD5D994D7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279AA8C4-ADD3-417B-ACFD-71F0D2A19F93}" type="pres">
      <dgm:prSet presAssocID="{75128013-B494-4B55-9DE7-84DD5D994D70}" presName="spaceRect" presStyleCnt="0"/>
      <dgm:spPr/>
    </dgm:pt>
    <dgm:pt modelId="{BA7F334E-092B-4D0F-B07D-709A50EC5FD6}" type="pres">
      <dgm:prSet presAssocID="{75128013-B494-4B55-9DE7-84DD5D994D70}" presName="textRect" presStyleLbl="revTx" presStyleIdx="2" presStyleCnt="5">
        <dgm:presLayoutVars>
          <dgm:chMax val="1"/>
          <dgm:chPref val="1"/>
        </dgm:presLayoutVars>
      </dgm:prSet>
      <dgm:spPr/>
    </dgm:pt>
    <dgm:pt modelId="{F92A393B-FC8E-4886-AF92-04AB385C3F96}" type="pres">
      <dgm:prSet presAssocID="{95FD68F4-FF90-40B3-8936-8EC5D8687D0D}" presName="sibTrans" presStyleLbl="sibTrans2D1" presStyleIdx="0" presStyleCnt="0"/>
      <dgm:spPr/>
    </dgm:pt>
    <dgm:pt modelId="{FCD7D7DE-5D14-412E-96C3-D0C4DDC5AA08}" type="pres">
      <dgm:prSet presAssocID="{61F88CDB-3F19-47B5-8457-F3F68CEA5B17}" presName="compNode" presStyleCnt="0"/>
      <dgm:spPr/>
    </dgm:pt>
    <dgm:pt modelId="{49786404-B917-412C-A373-460FEAC6E2AE}" type="pres">
      <dgm:prSet presAssocID="{61F88CDB-3F19-47B5-8457-F3F68CEA5B17}" presName="iconBgRect" presStyleLbl="bgShp" presStyleIdx="3" presStyleCnt="5"/>
      <dgm:spPr/>
    </dgm:pt>
    <dgm:pt modelId="{7A83302C-0CF4-4710-90BA-225A2C34DAF3}" type="pres">
      <dgm:prSet presAssocID="{61F88CDB-3F19-47B5-8457-F3F68CEA5B1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ream"/>
        </a:ext>
      </dgm:extLst>
    </dgm:pt>
    <dgm:pt modelId="{8E099177-60A9-493E-B8E8-7047CD19128B}" type="pres">
      <dgm:prSet presAssocID="{61F88CDB-3F19-47B5-8457-F3F68CEA5B17}" presName="spaceRect" presStyleCnt="0"/>
      <dgm:spPr/>
    </dgm:pt>
    <dgm:pt modelId="{3558F6F7-84FE-423A-9EF3-4A983BB7E110}" type="pres">
      <dgm:prSet presAssocID="{61F88CDB-3F19-47B5-8457-F3F68CEA5B17}" presName="textRect" presStyleLbl="revTx" presStyleIdx="3" presStyleCnt="5">
        <dgm:presLayoutVars>
          <dgm:chMax val="1"/>
          <dgm:chPref val="1"/>
        </dgm:presLayoutVars>
      </dgm:prSet>
      <dgm:spPr/>
    </dgm:pt>
    <dgm:pt modelId="{E41BCD1E-4869-43F0-8D09-5366B4316FE9}" type="pres">
      <dgm:prSet presAssocID="{0656FFF9-6C33-41AB-B61D-F3CDA229BBFD}" presName="sibTrans" presStyleLbl="sibTrans2D1" presStyleIdx="0" presStyleCnt="0"/>
      <dgm:spPr/>
    </dgm:pt>
    <dgm:pt modelId="{CFC823E0-E379-4631-BC32-21EB63877D42}" type="pres">
      <dgm:prSet presAssocID="{1C644A54-55B9-43F6-A0EC-7645C520570C}" presName="compNode" presStyleCnt="0"/>
      <dgm:spPr/>
    </dgm:pt>
    <dgm:pt modelId="{E73F8B57-056E-4A49-977C-CCF5B36689D8}" type="pres">
      <dgm:prSet presAssocID="{1C644A54-55B9-43F6-A0EC-7645C520570C}" presName="iconBgRect" presStyleLbl="bgShp" presStyleIdx="4" presStyleCnt="5"/>
      <dgm:spPr/>
    </dgm:pt>
    <dgm:pt modelId="{11185657-5870-4DE7-8DCD-A4D2FBC32F98}" type="pres">
      <dgm:prSet presAssocID="{1C644A54-55B9-43F6-A0EC-7645C520570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36744E05-6209-4A57-8F78-998D27F9A17B}" type="pres">
      <dgm:prSet presAssocID="{1C644A54-55B9-43F6-A0EC-7645C520570C}" presName="spaceRect" presStyleCnt="0"/>
      <dgm:spPr/>
    </dgm:pt>
    <dgm:pt modelId="{4DD974C8-CD6D-4D01-8DE8-CF0B01EE2205}" type="pres">
      <dgm:prSet presAssocID="{1C644A54-55B9-43F6-A0EC-7645C520570C}" presName="textRect" presStyleLbl="revTx" presStyleIdx="4" presStyleCnt="5">
        <dgm:presLayoutVars>
          <dgm:chMax val="1"/>
          <dgm:chPref val="1"/>
        </dgm:presLayoutVars>
      </dgm:prSet>
      <dgm:spPr/>
    </dgm:pt>
  </dgm:ptLst>
  <dgm:cxnLst>
    <dgm:cxn modelId="{2832EF03-2B97-4B9C-9495-B7736E870543}" srcId="{DC9D5028-8FB5-44D2-9D54-C9BF7C5DA2F7}" destId="{75128013-B494-4B55-9DE7-84DD5D994D70}" srcOrd="2" destOrd="0" parTransId="{49380720-668B-47BA-8F67-210ECAEFBE88}" sibTransId="{95FD68F4-FF90-40B3-8936-8EC5D8687D0D}"/>
    <dgm:cxn modelId="{CE91050A-F575-44E5-B056-64D6B96F9829}" type="presOf" srcId="{75128013-B494-4B55-9DE7-84DD5D994D70}" destId="{BA7F334E-092B-4D0F-B07D-709A50EC5FD6}" srcOrd="0" destOrd="0" presId="urn:microsoft.com/office/officeart/2018/2/layout/IconCircleList"/>
    <dgm:cxn modelId="{E48FC711-538C-4172-B9AA-19FF4A3AEE9C}" type="presOf" srcId="{5AF66C78-25DB-4E5B-AFA6-6F95BC4AE76E}" destId="{3FC0D27E-A11E-4EE0-852B-CC10F110DA03}" srcOrd="0" destOrd="0" presId="urn:microsoft.com/office/officeart/2018/2/layout/IconCircleList"/>
    <dgm:cxn modelId="{7FF94F1C-D0FA-4904-9C72-66A376B0AF77}" type="presOf" srcId="{95FD68F4-FF90-40B3-8936-8EC5D8687D0D}" destId="{F92A393B-FC8E-4886-AF92-04AB385C3F96}" srcOrd="0" destOrd="0" presId="urn:microsoft.com/office/officeart/2018/2/layout/IconCircleList"/>
    <dgm:cxn modelId="{DAECAD5D-C96B-493A-9C50-C657D1D59269}" srcId="{DC9D5028-8FB5-44D2-9D54-C9BF7C5DA2F7}" destId="{B5C91210-E444-48E0-B3FD-458817B197C5}" srcOrd="0" destOrd="0" parTransId="{4DDD9BC3-DD4C-49A3-BDF7-E0955E6B40E9}" sibTransId="{9CE8D32A-8A5B-425F-B9DB-55539DC9476A}"/>
    <dgm:cxn modelId="{2AC5BF45-46BF-4F41-ACB4-82CF69170DB4}" srcId="{DC9D5028-8FB5-44D2-9D54-C9BF7C5DA2F7}" destId="{9E11B94D-5CA4-477B-ABF8-56548744722E}" srcOrd="1" destOrd="0" parTransId="{B63356DC-4E85-4A31-A304-6BED9BA206ED}" sibTransId="{5AF66C78-25DB-4E5B-AFA6-6F95BC4AE76E}"/>
    <dgm:cxn modelId="{AD1E6267-679D-4FE6-B49C-29DEEFA322EA}" type="presOf" srcId="{61F88CDB-3F19-47B5-8457-F3F68CEA5B17}" destId="{3558F6F7-84FE-423A-9EF3-4A983BB7E110}" srcOrd="0" destOrd="0" presId="urn:microsoft.com/office/officeart/2018/2/layout/IconCircleList"/>
    <dgm:cxn modelId="{D76E256C-0FA2-47E2-AF3A-D53034B3FC99}" type="presOf" srcId="{1C644A54-55B9-43F6-A0EC-7645C520570C}" destId="{4DD974C8-CD6D-4D01-8DE8-CF0B01EE2205}" srcOrd="0" destOrd="0" presId="urn:microsoft.com/office/officeart/2018/2/layout/IconCircleList"/>
    <dgm:cxn modelId="{1131296D-C8DB-4FF3-9F32-D5269E0F062B}" type="presOf" srcId="{B5C91210-E444-48E0-B3FD-458817B197C5}" destId="{ABE4809A-427F-46D2-9B82-FEDB975D7AC7}" srcOrd="0" destOrd="0" presId="urn:microsoft.com/office/officeart/2018/2/layout/IconCircleList"/>
    <dgm:cxn modelId="{1945FB4E-62E5-4178-91CA-41A8F4573C92}" srcId="{DC9D5028-8FB5-44D2-9D54-C9BF7C5DA2F7}" destId="{61F88CDB-3F19-47B5-8457-F3F68CEA5B17}" srcOrd="3" destOrd="0" parTransId="{BCF470DA-8F8B-49B4-9D29-094855E28628}" sibTransId="{0656FFF9-6C33-41AB-B61D-F3CDA229BBFD}"/>
    <dgm:cxn modelId="{10631386-1A51-4585-8B08-2834F8AAA31D}" type="presOf" srcId="{0656FFF9-6C33-41AB-B61D-F3CDA229BBFD}" destId="{E41BCD1E-4869-43F0-8D09-5366B4316FE9}" srcOrd="0" destOrd="0" presId="urn:microsoft.com/office/officeart/2018/2/layout/IconCircleList"/>
    <dgm:cxn modelId="{14E802B4-0E41-44C4-A510-BFDC0B618A5A}" type="presOf" srcId="{DC9D5028-8FB5-44D2-9D54-C9BF7C5DA2F7}" destId="{1CDC860F-110F-4CA8-8ACD-DE69F124A811}" srcOrd="0" destOrd="0" presId="urn:microsoft.com/office/officeart/2018/2/layout/IconCircleList"/>
    <dgm:cxn modelId="{745B40B7-72B0-45E9-AE28-E2DAE6122D95}" type="presOf" srcId="{9CE8D32A-8A5B-425F-B9DB-55539DC9476A}" destId="{8A298E32-2D74-4D84-B8CD-CB0BC145B5F6}" srcOrd="0" destOrd="0" presId="urn:microsoft.com/office/officeart/2018/2/layout/IconCircleList"/>
    <dgm:cxn modelId="{E58779F0-2F5F-4D1C-8CD8-E6C1FF95B03E}" type="presOf" srcId="{9E11B94D-5CA4-477B-ABF8-56548744722E}" destId="{D728478F-0F01-4E6E-9ED9-00371E2889CF}" srcOrd="0" destOrd="0" presId="urn:microsoft.com/office/officeart/2018/2/layout/IconCircleList"/>
    <dgm:cxn modelId="{162D7EF2-2805-41A9-B5A8-94622E6B872D}" srcId="{DC9D5028-8FB5-44D2-9D54-C9BF7C5DA2F7}" destId="{1C644A54-55B9-43F6-A0EC-7645C520570C}" srcOrd="4" destOrd="0" parTransId="{D186BD5B-30B6-495F-952F-0ECD318FBAA4}" sibTransId="{65AABD5C-8FB6-4207-84BF-3F848DDA10B5}"/>
    <dgm:cxn modelId="{110F14BE-A7EA-4F85-94FB-A8C391894FD5}" type="presParOf" srcId="{1CDC860F-110F-4CA8-8ACD-DE69F124A811}" destId="{05D505E7-A1D7-470E-8BA4-316DCD39569F}" srcOrd="0" destOrd="0" presId="urn:microsoft.com/office/officeart/2018/2/layout/IconCircleList"/>
    <dgm:cxn modelId="{E404BDF9-7F95-4E32-9713-F3C56DE9D1B2}" type="presParOf" srcId="{05D505E7-A1D7-470E-8BA4-316DCD39569F}" destId="{27B712CC-B280-4949-AE8C-4A39AED399A9}" srcOrd="0" destOrd="0" presId="urn:microsoft.com/office/officeart/2018/2/layout/IconCircleList"/>
    <dgm:cxn modelId="{C4757289-6F41-4557-A0B9-CC333B65DD55}" type="presParOf" srcId="{27B712CC-B280-4949-AE8C-4A39AED399A9}" destId="{639A6B11-2CFE-4681-95D7-7C0D3ADDA7AB}" srcOrd="0" destOrd="0" presId="urn:microsoft.com/office/officeart/2018/2/layout/IconCircleList"/>
    <dgm:cxn modelId="{D28567C0-DB66-4B20-8AD8-DA13427C11D0}" type="presParOf" srcId="{27B712CC-B280-4949-AE8C-4A39AED399A9}" destId="{2504AB87-F8EA-4243-9DB1-0A6957FF4F1C}" srcOrd="1" destOrd="0" presId="urn:microsoft.com/office/officeart/2018/2/layout/IconCircleList"/>
    <dgm:cxn modelId="{67520E4A-F7AD-40E0-B9C9-156666D40F61}" type="presParOf" srcId="{27B712CC-B280-4949-AE8C-4A39AED399A9}" destId="{D6FF7806-C843-48CA-8B94-850FB8664BAB}" srcOrd="2" destOrd="0" presId="urn:microsoft.com/office/officeart/2018/2/layout/IconCircleList"/>
    <dgm:cxn modelId="{7046859E-952E-491E-8061-0AB4A8C763E8}" type="presParOf" srcId="{27B712CC-B280-4949-AE8C-4A39AED399A9}" destId="{ABE4809A-427F-46D2-9B82-FEDB975D7AC7}" srcOrd="3" destOrd="0" presId="urn:microsoft.com/office/officeart/2018/2/layout/IconCircleList"/>
    <dgm:cxn modelId="{D04134FB-D9D1-4E39-A2A9-954D8B45F19C}" type="presParOf" srcId="{05D505E7-A1D7-470E-8BA4-316DCD39569F}" destId="{8A298E32-2D74-4D84-B8CD-CB0BC145B5F6}" srcOrd="1" destOrd="0" presId="urn:microsoft.com/office/officeart/2018/2/layout/IconCircleList"/>
    <dgm:cxn modelId="{58390DFB-0731-4BC8-9B66-CA1293422249}" type="presParOf" srcId="{05D505E7-A1D7-470E-8BA4-316DCD39569F}" destId="{3FBACDB5-8985-4AFA-8370-9EF632DC4929}" srcOrd="2" destOrd="0" presId="urn:microsoft.com/office/officeart/2018/2/layout/IconCircleList"/>
    <dgm:cxn modelId="{0D87B862-5D91-455C-A5C9-9AA7199CF68F}" type="presParOf" srcId="{3FBACDB5-8985-4AFA-8370-9EF632DC4929}" destId="{8F44BAD0-D7CC-4257-B2BF-4D07D19DA235}" srcOrd="0" destOrd="0" presId="urn:microsoft.com/office/officeart/2018/2/layout/IconCircleList"/>
    <dgm:cxn modelId="{FC672C25-B191-4076-8EB9-1E8798F98399}" type="presParOf" srcId="{3FBACDB5-8985-4AFA-8370-9EF632DC4929}" destId="{80F5C56D-0F62-4F3E-B8E6-622106B282EA}" srcOrd="1" destOrd="0" presId="urn:microsoft.com/office/officeart/2018/2/layout/IconCircleList"/>
    <dgm:cxn modelId="{C474EA08-7BD4-4392-8787-C89817A92BDF}" type="presParOf" srcId="{3FBACDB5-8985-4AFA-8370-9EF632DC4929}" destId="{C4AB3659-0841-443C-A1A9-FA1F21117D21}" srcOrd="2" destOrd="0" presId="urn:microsoft.com/office/officeart/2018/2/layout/IconCircleList"/>
    <dgm:cxn modelId="{8A71CE69-F87F-4B78-A289-02CED24E2E9C}" type="presParOf" srcId="{3FBACDB5-8985-4AFA-8370-9EF632DC4929}" destId="{D728478F-0F01-4E6E-9ED9-00371E2889CF}" srcOrd="3" destOrd="0" presId="urn:microsoft.com/office/officeart/2018/2/layout/IconCircleList"/>
    <dgm:cxn modelId="{6F5B6CDD-2EDD-4E7A-A3E7-4A000FCD7F10}" type="presParOf" srcId="{05D505E7-A1D7-470E-8BA4-316DCD39569F}" destId="{3FC0D27E-A11E-4EE0-852B-CC10F110DA03}" srcOrd="3" destOrd="0" presId="urn:microsoft.com/office/officeart/2018/2/layout/IconCircleList"/>
    <dgm:cxn modelId="{BA90E56A-E3E3-4FA2-A14F-0D965F81428D}" type="presParOf" srcId="{05D505E7-A1D7-470E-8BA4-316DCD39569F}" destId="{C0F4D5FB-7703-4CA3-B7B0-111128B51884}" srcOrd="4" destOrd="0" presId="urn:microsoft.com/office/officeart/2018/2/layout/IconCircleList"/>
    <dgm:cxn modelId="{876B8369-00FE-48FA-828F-03723003C082}" type="presParOf" srcId="{C0F4D5FB-7703-4CA3-B7B0-111128B51884}" destId="{48ECB80B-0087-4555-95B8-526F1BA9825C}" srcOrd="0" destOrd="0" presId="urn:microsoft.com/office/officeart/2018/2/layout/IconCircleList"/>
    <dgm:cxn modelId="{80E68262-75C3-4F44-B096-49A0CF908BA5}" type="presParOf" srcId="{C0F4D5FB-7703-4CA3-B7B0-111128B51884}" destId="{BD374F44-1924-4D0F-A41D-6246D48C2174}" srcOrd="1" destOrd="0" presId="urn:microsoft.com/office/officeart/2018/2/layout/IconCircleList"/>
    <dgm:cxn modelId="{5CB57471-8010-4EA0-8940-95F57937DEF7}" type="presParOf" srcId="{C0F4D5FB-7703-4CA3-B7B0-111128B51884}" destId="{279AA8C4-ADD3-417B-ACFD-71F0D2A19F93}" srcOrd="2" destOrd="0" presId="urn:microsoft.com/office/officeart/2018/2/layout/IconCircleList"/>
    <dgm:cxn modelId="{2D249CA8-66F2-47D2-9B9E-A0D6A7C16B5C}" type="presParOf" srcId="{C0F4D5FB-7703-4CA3-B7B0-111128B51884}" destId="{BA7F334E-092B-4D0F-B07D-709A50EC5FD6}" srcOrd="3" destOrd="0" presId="urn:microsoft.com/office/officeart/2018/2/layout/IconCircleList"/>
    <dgm:cxn modelId="{25F35356-C689-4AB3-95C3-36DD15309E7D}" type="presParOf" srcId="{05D505E7-A1D7-470E-8BA4-316DCD39569F}" destId="{F92A393B-FC8E-4886-AF92-04AB385C3F96}" srcOrd="5" destOrd="0" presId="urn:microsoft.com/office/officeart/2018/2/layout/IconCircleList"/>
    <dgm:cxn modelId="{E6B9175E-9634-491B-A10E-188EB19791D0}" type="presParOf" srcId="{05D505E7-A1D7-470E-8BA4-316DCD39569F}" destId="{FCD7D7DE-5D14-412E-96C3-D0C4DDC5AA08}" srcOrd="6" destOrd="0" presId="urn:microsoft.com/office/officeart/2018/2/layout/IconCircleList"/>
    <dgm:cxn modelId="{E962D4FF-6568-4948-B5DF-6752454B82F1}" type="presParOf" srcId="{FCD7D7DE-5D14-412E-96C3-D0C4DDC5AA08}" destId="{49786404-B917-412C-A373-460FEAC6E2AE}" srcOrd="0" destOrd="0" presId="urn:microsoft.com/office/officeart/2018/2/layout/IconCircleList"/>
    <dgm:cxn modelId="{EA09C10B-FACF-4ED0-B894-E97C8E7AE7A1}" type="presParOf" srcId="{FCD7D7DE-5D14-412E-96C3-D0C4DDC5AA08}" destId="{7A83302C-0CF4-4710-90BA-225A2C34DAF3}" srcOrd="1" destOrd="0" presId="urn:microsoft.com/office/officeart/2018/2/layout/IconCircleList"/>
    <dgm:cxn modelId="{4CE3821D-B68F-4658-AFCB-0DBF390451D3}" type="presParOf" srcId="{FCD7D7DE-5D14-412E-96C3-D0C4DDC5AA08}" destId="{8E099177-60A9-493E-B8E8-7047CD19128B}" srcOrd="2" destOrd="0" presId="urn:microsoft.com/office/officeart/2018/2/layout/IconCircleList"/>
    <dgm:cxn modelId="{658A80E5-4696-43C8-A372-10138B916054}" type="presParOf" srcId="{FCD7D7DE-5D14-412E-96C3-D0C4DDC5AA08}" destId="{3558F6F7-84FE-423A-9EF3-4A983BB7E110}" srcOrd="3" destOrd="0" presId="urn:microsoft.com/office/officeart/2018/2/layout/IconCircleList"/>
    <dgm:cxn modelId="{41BD08F0-C6A3-480D-881A-5C487531723E}" type="presParOf" srcId="{05D505E7-A1D7-470E-8BA4-316DCD39569F}" destId="{E41BCD1E-4869-43F0-8D09-5366B4316FE9}" srcOrd="7" destOrd="0" presId="urn:microsoft.com/office/officeart/2018/2/layout/IconCircleList"/>
    <dgm:cxn modelId="{68429803-2FDF-452E-BE29-DE2EFEECC388}" type="presParOf" srcId="{05D505E7-A1D7-470E-8BA4-316DCD39569F}" destId="{CFC823E0-E379-4631-BC32-21EB63877D42}" srcOrd="8" destOrd="0" presId="urn:microsoft.com/office/officeart/2018/2/layout/IconCircleList"/>
    <dgm:cxn modelId="{37B829E4-9D02-4B4E-897C-C12D1119BE16}" type="presParOf" srcId="{CFC823E0-E379-4631-BC32-21EB63877D42}" destId="{E73F8B57-056E-4A49-977C-CCF5B36689D8}" srcOrd="0" destOrd="0" presId="urn:microsoft.com/office/officeart/2018/2/layout/IconCircleList"/>
    <dgm:cxn modelId="{C79C2F0C-7CE8-4DBF-8C02-D002B7A888AF}" type="presParOf" srcId="{CFC823E0-E379-4631-BC32-21EB63877D42}" destId="{11185657-5870-4DE7-8DCD-A4D2FBC32F98}" srcOrd="1" destOrd="0" presId="urn:microsoft.com/office/officeart/2018/2/layout/IconCircleList"/>
    <dgm:cxn modelId="{E5B1C2B4-B4BE-485A-B0BA-16D23885101C}" type="presParOf" srcId="{CFC823E0-E379-4631-BC32-21EB63877D42}" destId="{36744E05-6209-4A57-8F78-998D27F9A17B}" srcOrd="2" destOrd="0" presId="urn:microsoft.com/office/officeart/2018/2/layout/IconCircleList"/>
    <dgm:cxn modelId="{3B4E5268-8C52-4910-8117-9105929F055B}" type="presParOf" srcId="{CFC823E0-E379-4631-BC32-21EB63877D42}" destId="{4DD974C8-CD6D-4D01-8DE8-CF0B01EE2205}"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36567E-53E9-4B38-A0E8-A16DE1A473CF}">
      <dsp:nvSpPr>
        <dsp:cNvPr id="0" name=""/>
        <dsp:cNvSpPr/>
      </dsp:nvSpPr>
      <dsp:spPr>
        <a:xfrm>
          <a:off x="2848" y="356050"/>
          <a:ext cx="588853" cy="58885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C86371-3105-40A2-B4F9-C0C4955FCD20}">
      <dsp:nvSpPr>
        <dsp:cNvPr id="0" name=""/>
        <dsp:cNvSpPr/>
      </dsp:nvSpPr>
      <dsp:spPr>
        <a:xfrm>
          <a:off x="126507" y="479709"/>
          <a:ext cx="341534" cy="3415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6F3C3E-E877-416F-9785-8CCE2FA75002}">
      <dsp:nvSpPr>
        <dsp:cNvPr id="0" name=""/>
        <dsp:cNvSpPr/>
      </dsp:nvSpPr>
      <dsp:spPr>
        <a:xfrm>
          <a:off x="717884" y="356050"/>
          <a:ext cx="1388010" cy="588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Priority Based Scheduling.</a:t>
          </a:r>
          <a:endParaRPr lang="en-US" sz="1100" kern="1200"/>
        </a:p>
      </dsp:txBody>
      <dsp:txXfrm>
        <a:off x="717884" y="356050"/>
        <a:ext cx="1388010" cy="588853"/>
      </dsp:txXfrm>
    </dsp:sp>
    <dsp:sp modelId="{4D68D1C4-D228-4432-B32C-EA10A1946D1A}">
      <dsp:nvSpPr>
        <dsp:cNvPr id="0" name=""/>
        <dsp:cNvSpPr/>
      </dsp:nvSpPr>
      <dsp:spPr>
        <a:xfrm>
          <a:off x="2347746" y="356050"/>
          <a:ext cx="588853" cy="58885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88B9A2-014B-449A-81C5-CA1A653487AD}">
      <dsp:nvSpPr>
        <dsp:cNvPr id="0" name=""/>
        <dsp:cNvSpPr/>
      </dsp:nvSpPr>
      <dsp:spPr>
        <a:xfrm>
          <a:off x="2471405" y="479709"/>
          <a:ext cx="341534" cy="3415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812045-122D-42A0-B1EB-DF2ED686285E}">
      <dsp:nvSpPr>
        <dsp:cNvPr id="0" name=""/>
        <dsp:cNvSpPr/>
      </dsp:nvSpPr>
      <dsp:spPr>
        <a:xfrm>
          <a:off x="3062782" y="356050"/>
          <a:ext cx="1388010" cy="588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Abstracting Timing Information.</a:t>
          </a:r>
          <a:endParaRPr lang="en-US" sz="1100" kern="1200"/>
        </a:p>
      </dsp:txBody>
      <dsp:txXfrm>
        <a:off x="3062782" y="356050"/>
        <a:ext cx="1388010" cy="588853"/>
      </dsp:txXfrm>
    </dsp:sp>
    <dsp:sp modelId="{1771C8DB-50FF-4CFC-9AE2-90DA1CB134FF}">
      <dsp:nvSpPr>
        <dsp:cNvPr id="0" name=""/>
        <dsp:cNvSpPr/>
      </dsp:nvSpPr>
      <dsp:spPr>
        <a:xfrm>
          <a:off x="4692643" y="356050"/>
          <a:ext cx="588853" cy="58885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DCF022-372C-428B-9FB2-AA9CA527A00A}">
      <dsp:nvSpPr>
        <dsp:cNvPr id="0" name=""/>
        <dsp:cNvSpPr/>
      </dsp:nvSpPr>
      <dsp:spPr>
        <a:xfrm>
          <a:off x="4816302" y="479709"/>
          <a:ext cx="341534" cy="3415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330958-6752-408E-B5BB-35D3C8F83D48}">
      <dsp:nvSpPr>
        <dsp:cNvPr id="0" name=""/>
        <dsp:cNvSpPr/>
      </dsp:nvSpPr>
      <dsp:spPr>
        <a:xfrm>
          <a:off x="5407679" y="356050"/>
          <a:ext cx="1388010" cy="588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Maintainability/Extensibility.</a:t>
          </a:r>
          <a:endParaRPr lang="en-US" sz="1100" kern="1200"/>
        </a:p>
      </dsp:txBody>
      <dsp:txXfrm>
        <a:off x="5407679" y="356050"/>
        <a:ext cx="1388010" cy="588853"/>
      </dsp:txXfrm>
    </dsp:sp>
    <dsp:sp modelId="{7CB6108C-5ACE-4444-815E-FF72C3CEE622}">
      <dsp:nvSpPr>
        <dsp:cNvPr id="0" name=""/>
        <dsp:cNvSpPr/>
      </dsp:nvSpPr>
      <dsp:spPr>
        <a:xfrm>
          <a:off x="2848" y="1558181"/>
          <a:ext cx="588853" cy="58885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CADBBC-50D4-4851-98FD-6FDE0B99671C}">
      <dsp:nvSpPr>
        <dsp:cNvPr id="0" name=""/>
        <dsp:cNvSpPr/>
      </dsp:nvSpPr>
      <dsp:spPr>
        <a:xfrm>
          <a:off x="126507" y="1681841"/>
          <a:ext cx="341534" cy="3415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20D834-FBB5-4968-B46C-C8B80F056706}">
      <dsp:nvSpPr>
        <dsp:cNvPr id="0" name=""/>
        <dsp:cNvSpPr/>
      </dsp:nvSpPr>
      <dsp:spPr>
        <a:xfrm>
          <a:off x="717884" y="1558181"/>
          <a:ext cx="1388010" cy="588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Modularity.</a:t>
          </a:r>
          <a:endParaRPr lang="en-US" sz="1100" kern="1200"/>
        </a:p>
      </dsp:txBody>
      <dsp:txXfrm>
        <a:off x="717884" y="1558181"/>
        <a:ext cx="1388010" cy="588853"/>
      </dsp:txXfrm>
    </dsp:sp>
    <dsp:sp modelId="{16956762-7022-4325-B62B-AD07BBE55850}">
      <dsp:nvSpPr>
        <dsp:cNvPr id="0" name=""/>
        <dsp:cNvSpPr/>
      </dsp:nvSpPr>
      <dsp:spPr>
        <a:xfrm>
          <a:off x="2347746" y="1558181"/>
          <a:ext cx="588853" cy="58885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A98D55-2927-4691-B7B6-B6387F1D7C90}">
      <dsp:nvSpPr>
        <dsp:cNvPr id="0" name=""/>
        <dsp:cNvSpPr/>
      </dsp:nvSpPr>
      <dsp:spPr>
        <a:xfrm>
          <a:off x="2471405" y="1681841"/>
          <a:ext cx="341534" cy="34153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B2F655-15AC-4D1D-9735-4EC69F5D53D9}">
      <dsp:nvSpPr>
        <dsp:cNvPr id="0" name=""/>
        <dsp:cNvSpPr/>
      </dsp:nvSpPr>
      <dsp:spPr>
        <a:xfrm>
          <a:off x="3062782" y="1558181"/>
          <a:ext cx="1388010" cy="588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Promotes Team Development.</a:t>
          </a:r>
          <a:endParaRPr lang="en-US" sz="1100" kern="1200"/>
        </a:p>
      </dsp:txBody>
      <dsp:txXfrm>
        <a:off x="3062782" y="1558181"/>
        <a:ext cx="1388010" cy="588853"/>
      </dsp:txXfrm>
    </dsp:sp>
    <dsp:sp modelId="{D31CD63A-2DFC-4129-B56B-675D17295AA4}">
      <dsp:nvSpPr>
        <dsp:cNvPr id="0" name=""/>
        <dsp:cNvSpPr/>
      </dsp:nvSpPr>
      <dsp:spPr>
        <a:xfrm>
          <a:off x="4692643" y="1558181"/>
          <a:ext cx="588853" cy="58885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5BAC31-A318-4F66-B1FC-9AB335AEBA74}">
      <dsp:nvSpPr>
        <dsp:cNvPr id="0" name=""/>
        <dsp:cNvSpPr/>
      </dsp:nvSpPr>
      <dsp:spPr>
        <a:xfrm>
          <a:off x="4816302" y="1681841"/>
          <a:ext cx="341534" cy="34153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1B40C8-38C8-4219-9678-068CAAD47F6B}">
      <dsp:nvSpPr>
        <dsp:cNvPr id="0" name=""/>
        <dsp:cNvSpPr/>
      </dsp:nvSpPr>
      <dsp:spPr>
        <a:xfrm>
          <a:off x="5407679" y="1558181"/>
          <a:ext cx="1388010" cy="588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Easier Testing.</a:t>
          </a:r>
          <a:endParaRPr lang="en-US" sz="1100" kern="1200"/>
        </a:p>
      </dsp:txBody>
      <dsp:txXfrm>
        <a:off x="5407679" y="1558181"/>
        <a:ext cx="1388010" cy="588853"/>
      </dsp:txXfrm>
    </dsp:sp>
    <dsp:sp modelId="{27C88608-3FD4-4092-AE4E-F96D3E510EC2}">
      <dsp:nvSpPr>
        <dsp:cNvPr id="0" name=""/>
        <dsp:cNvSpPr/>
      </dsp:nvSpPr>
      <dsp:spPr>
        <a:xfrm>
          <a:off x="2848" y="2760313"/>
          <a:ext cx="588853" cy="58885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DDBFAA-3761-4504-B562-EB41B240401F}">
      <dsp:nvSpPr>
        <dsp:cNvPr id="0" name=""/>
        <dsp:cNvSpPr/>
      </dsp:nvSpPr>
      <dsp:spPr>
        <a:xfrm>
          <a:off x="126507" y="2883972"/>
          <a:ext cx="341534" cy="34153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32D581-15D3-4D24-A552-5A0420F776C5}">
      <dsp:nvSpPr>
        <dsp:cNvPr id="0" name=""/>
        <dsp:cNvSpPr/>
      </dsp:nvSpPr>
      <dsp:spPr>
        <a:xfrm>
          <a:off x="717884" y="2760313"/>
          <a:ext cx="1388010" cy="588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Code Reuse.</a:t>
          </a:r>
          <a:endParaRPr lang="en-US" sz="1100" kern="1200"/>
        </a:p>
      </dsp:txBody>
      <dsp:txXfrm>
        <a:off x="717884" y="2760313"/>
        <a:ext cx="1388010" cy="588853"/>
      </dsp:txXfrm>
    </dsp:sp>
    <dsp:sp modelId="{6A139592-14C9-4A60-A558-DADE03B3DC1E}">
      <dsp:nvSpPr>
        <dsp:cNvPr id="0" name=""/>
        <dsp:cNvSpPr/>
      </dsp:nvSpPr>
      <dsp:spPr>
        <a:xfrm>
          <a:off x="2347746" y="2760313"/>
          <a:ext cx="588853" cy="58885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45FDBC-066E-4BC7-88BD-87854963CCD3}">
      <dsp:nvSpPr>
        <dsp:cNvPr id="0" name=""/>
        <dsp:cNvSpPr/>
      </dsp:nvSpPr>
      <dsp:spPr>
        <a:xfrm>
          <a:off x="2471405" y="2883972"/>
          <a:ext cx="341534" cy="341534"/>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E2299B-821C-4A63-A742-1B4D39B11E89}">
      <dsp:nvSpPr>
        <dsp:cNvPr id="0" name=""/>
        <dsp:cNvSpPr/>
      </dsp:nvSpPr>
      <dsp:spPr>
        <a:xfrm>
          <a:off x="3062781" y="2760313"/>
          <a:ext cx="1388010" cy="588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Improved Efficiency.</a:t>
          </a:r>
          <a:endParaRPr lang="en-US" sz="1100" kern="1200"/>
        </a:p>
      </dsp:txBody>
      <dsp:txXfrm>
        <a:off x="3062781" y="2760313"/>
        <a:ext cx="1388010" cy="5888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A6B11-2CFE-4681-95D7-7C0D3ADDA7AB}">
      <dsp:nvSpPr>
        <dsp:cNvPr id="0" name=""/>
        <dsp:cNvSpPr/>
      </dsp:nvSpPr>
      <dsp:spPr>
        <a:xfrm>
          <a:off x="348623" y="11117"/>
          <a:ext cx="807736" cy="8077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04AB87-F8EA-4243-9DB1-0A6957FF4F1C}">
      <dsp:nvSpPr>
        <dsp:cNvPr id="0" name=""/>
        <dsp:cNvSpPr/>
      </dsp:nvSpPr>
      <dsp:spPr>
        <a:xfrm>
          <a:off x="518247" y="180742"/>
          <a:ext cx="468486" cy="4684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E4809A-427F-46D2-9B82-FEDB975D7AC7}">
      <dsp:nvSpPr>
        <dsp:cNvPr id="0" name=""/>
        <dsp:cNvSpPr/>
      </dsp:nvSpPr>
      <dsp:spPr>
        <a:xfrm>
          <a:off x="1329445" y="11117"/>
          <a:ext cx="1903949" cy="807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0" i="0" kern="1200"/>
            <a:t>Limited Tasks.</a:t>
          </a:r>
          <a:endParaRPr lang="en-US" sz="2000" kern="1200"/>
        </a:p>
      </dsp:txBody>
      <dsp:txXfrm>
        <a:off x="1329445" y="11117"/>
        <a:ext cx="1903949" cy="807736"/>
      </dsp:txXfrm>
    </dsp:sp>
    <dsp:sp modelId="{8F44BAD0-D7CC-4257-B2BF-4D07D19DA235}">
      <dsp:nvSpPr>
        <dsp:cNvPr id="0" name=""/>
        <dsp:cNvSpPr/>
      </dsp:nvSpPr>
      <dsp:spPr>
        <a:xfrm>
          <a:off x="3565143" y="11117"/>
          <a:ext cx="807736" cy="8077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F5C56D-0F62-4F3E-B8E6-622106B282EA}">
      <dsp:nvSpPr>
        <dsp:cNvPr id="0" name=""/>
        <dsp:cNvSpPr/>
      </dsp:nvSpPr>
      <dsp:spPr>
        <a:xfrm>
          <a:off x="3734768" y="180742"/>
          <a:ext cx="468486" cy="4684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28478F-0F01-4E6E-9ED9-00371E2889CF}">
      <dsp:nvSpPr>
        <dsp:cNvPr id="0" name=""/>
        <dsp:cNvSpPr/>
      </dsp:nvSpPr>
      <dsp:spPr>
        <a:xfrm>
          <a:off x="4545966" y="11117"/>
          <a:ext cx="1903949" cy="807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0" i="0" kern="1200"/>
            <a:t>Use Heavy System resources.</a:t>
          </a:r>
          <a:endParaRPr lang="en-US" sz="2000" kern="1200"/>
        </a:p>
      </dsp:txBody>
      <dsp:txXfrm>
        <a:off x="4545966" y="11117"/>
        <a:ext cx="1903949" cy="807736"/>
      </dsp:txXfrm>
    </dsp:sp>
    <dsp:sp modelId="{48ECB80B-0087-4555-95B8-526F1BA9825C}">
      <dsp:nvSpPr>
        <dsp:cNvPr id="0" name=""/>
        <dsp:cNvSpPr/>
      </dsp:nvSpPr>
      <dsp:spPr>
        <a:xfrm>
          <a:off x="348623" y="1448740"/>
          <a:ext cx="807736" cy="8077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374F44-1924-4D0F-A41D-6246D48C2174}">
      <dsp:nvSpPr>
        <dsp:cNvPr id="0" name=""/>
        <dsp:cNvSpPr/>
      </dsp:nvSpPr>
      <dsp:spPr>
        <a:xfrm>
          <a:off x="518247" y="1618365"/>
          <a:ext cx="468486" cy="4684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7F334E-092B-4D0F-B07D-709A50EC5FD6}">
      <dsp:nvSpPr>
        <dsp:cNvPr id="0" name=""/>
        <dsp:cNvSpPr/>
      </dsp:nvSpPr>
      <dsp:spPr>
        <a:xfrm>
          <a:off x="1329445" y="1448740"/>
          <a:ext cx="1903949" cy="807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0" i="0" kern="1200"/>
            <a:t>Complex Algorithms.</a:t>
          </a:r>
          <a:endParaRPr lang="en-US" sz="2000" kern="1200"/>
        </a:p>
      </dsp:txBody>
      <dsp:txXfrm>
        <a:off x="1329445" y="1448740"/>
        <a:ext cx="1903949" cy="807736"/>
      </dsp:txXfrm>
    </dsp:sp>
    <dsp:sp modelId="{49786404-B917-412C-A373-460FEAC6E2AE}">
      <dsp:nvSpPr>
        <dsp:cNvPr id="0" name=""/>
        <dsp:cNvSpPr/>
      </dsp:nvSpPr>
      <dsp:spPr>
        <a:xfrm>
          <a:off x="3565143" y="1448740"/>
          <a:ext cx="807736" cy="8077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83302C-0CF4-4710-90BA-225A2C34DAF3}">
      <dsp:nvSpPr>
        <dsp:cNvPr id="0" name=""/>
        <dsp:cNvSpPr/>
      </dsp:nvSpPr>
      <dsp:spPr>
        <a:xfrm>
          <a:off x="3734768" y="1618365"/>
          <a:ext cx="468486" cy="4684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58F6F7-84FE-423A-9EF3-4A983BB7E110}">
      <dsp:nvSpPr>
        <dsp:cNvPr id="0" name=""/>
        <dsp:cNvSpPr/>
      </dsp:nvSpPr>
      <dsp:spPr>
        <a:xfrm>
          <a:off x="4545966" y="1448740"/>
          <a:ext cx="1903949" cy="807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0" i="0" kern="1200"/>
            <a:t>Device driver and interrupt signals.</a:t>
          </a:r>
          <a:endParaRPr lang="en-US" sz="2000" kern="1200"/>
        </a:p>
      </dsp:txBody>
      <dsp:txXfrm>
        <a:off x="4545966" y="1448740"/>
        <a:ext cx="1903949" cy="807736"/>
      </dsp:txXfrm>
    </dsp:sp>
    <dsp:sp modelId="{E73F8B57-056E-4A49-977C-CCF5B36689D8}">
      <dsp:nvSpPr>
        <dsp:cNvPr id="0" name=""/>
        <dsp:cNvSpPr/>
      </dsp:nvSpPr>
      <dsp:spPr>
        <a:xfrm>
          <a:off x="348623" y="2886363"/>
          <a:ext cx="807736" cy="8077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85657-5870-4DE7-8DCD-A4D2FBC32F98}">
      <dsp:nvSpPr>
        <dsp:cNvPr id="0" name=""/>
        <dsp:cNvSpPr/>
      </dsp:nvSpPr>
      <dsp:spPr>
        <a:xfrm>
          <a:off x="518247" y="3055988"/>
          <a:ext cx="468486" cy="46848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D974C8-CD6D-4D01-8DE8-CF0B01EE2205}">
      <dsp:nvSpPr>
        <dsp:cNvPr id="0" name=""/>
        <dsp:cNvSpPr/>
      </dsp:nvSpPr>
      <dsp:spPr>
        <a:xfrm>
          <a:off x="1329445" y="2886363"/>
          <a:ext cx="1903949" cy="807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0" i="0" kern="1200"/>
            <a:t>Thread Priority</a:t>
          </a:r>
          <a:endParaRPr lang="en-US" sz="2000" kern="1200"/>
        </a:p>
      </dsp:txBody>
      <dsp:txXfrm>
        <a:off x="1329445" y="2886363"/>
        <a:ext cx="1903949" cy="80773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68748-15C8-465C-921A-A465F8948F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86A4F0-320C-422D-B2FC-0ABE0971B9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FBDE09-D7E3-433C-A6B1-80172723389D}"/>
              </a:ext>
            </a:extLst>
          </p:cNvPr>
          <p:cNvSpPr>
            <a:spLocks noGrp="1"/>
          </p:cNvSpPr>
          <p:nvPr>
            <p:ph type="dt" sz="half" idx="10"/>
          </p:nvPr>
        </p:nvSpPr>
        <p:spPr/>
        <p:txBody>
          <a:bodyPr/>
          <a:lstStyle/>
          <a:p>
            <a:fld id="{0A183E19-B24D-4152-9D05-E497BD1F6AC1}" type="datetimeFigureOut">
              <a:rPr lang="en-US" smtClean="0"/>
              <a:t>8/10/2021</a:t>
            </a:fld>
            <a:endParaRPr lang="en-US"/>
          </a:p>
        </p:txBody>
      </p:sp>
      <p:sp>
        <p:nvSpPr>
          <p:cNvPr id="5" name="Footer Placeholder 4">
            <a:extLst>
              <a:ext uri="{FF2B5EF4-FFF2-40B4-BE49-F238E27FC236}">
                <a16:creationId xmlns:a16="http://schemas.microsoft.com/office/drawing/2014/main" id="{02B6924D-C9C5-4C6B-B8E5-42E363C74D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572B4-E030-4230-8A66-802C70E015EF}"/>
              </a:ext>
            </a:extLst>
          </p:cNvPr>
          <p:cNvSpPr>
            <a:spLocks noGrp="1"/>
          </p:cNvSpPr>
          <p:nvPr>
            <p:ph type="sldNum" sz="quarter" idx="12"/>
          </p:nvPr>
        </p:nvSpPr>
        <p:spPr/>
        <p:txBody>
          <a:bodyPr/>
          <a:lstStyle/>
          <a:p>
            <a:fld id="{3C529B9B-76DB-4F39-94BB-084B1105F462}" type="slidenum">
              <a:rPr lang="en-US" smtClean="0"/>
              <a:t>‹#›</a:t>
            </a:fld>
            <a:endParaRPr lang="en-US"/>
          </a:p>
        </p:txBody>
      </p:sp>
    </p:spTree>
    <p:extLst>
      <p:ext uri="{BB962C8B-B14F-4D97-AF65-F5344CB8AC3E}">
        <p14:creationId xmlns:p14="http://schemas.microsoft.com/office/powerpoint/2010/main" val="528336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5A703-DCB5-4AB3-BCD1-655759371E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93D971-A13A-4F48-BB2A-C349C9C0C8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07256B-6DE1-48BE-8F1B-43E55154CAE1}"/>
              </a:ext>
            </a:extLst>
          </p:cNvPr>
          <p:cNvSpPr>
            <a:spLocks noGrp="1"/>
          </p:cNvSpPr>
          <p:nvPr>
            <p:ph type="dt" sz="half" idx="10"/>
          </p:nvPr>
        </p:nvSpPr>
        <p:spPr/>
        <p:txBody>
          <a:bodyPr/>
          <a:lstStyle/>
          <a:p>
            <a:fld id="{0A183E19-B24D-4152-9D05-E497BD1F6AC1}" type="datetimeFigureOut">
              <a:rPr lang="en-US" smtClean="0"/>
              <a:t>8/10/2021</a:t>
            </a:fld>
            <a:endParaRPr lang="en-US"/>
          </a:p>
        </p:txBody>
      </p:sp>
      <p:sp>
        <p:nvSpPr>
          <p:cNvPr id="5" name="Footer Placeholder 4">
            <a:extLst>
              <a:ext uri="{FF2B5EF4-FFF2-40B4-BE49-F238E27FC236}">
                <a16:creationId xmlns:a16="http://schemas.microsoft.com/office/drawing/2014/main" id="{15BBD944-8C06-4648-B74B-0EF64F10D3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F295B-5430-4D0F-9695-180F7F1F5A96}"/>
              </a:ext>
            </a:extLst>
          </p:cNvPr>
          <p:cNvSpPr>
            <a:spLocks noGrp="1"/>
          </p:cNvSpPr>
          <p:nvPr>
            <p:ph type="sldNum" sz="quarter" idx="12"/>
          </p:nvPr>
        </p:nvSpPr>
        <p:spPr/>
        <p:txBody>
          <a:bodyPr/>
          <a:lstStyle/>
          <a:p>
            <a:fld id="{3C529B9B-76DB-4F39-94BB-084B1105F462}" type="slidenum">
              <a:rPr lang="en-US" smtClean="0"/>
              <a:t>‹#›</a:t>
            </a:fld>
            <a:endParaRPr lang="en-US"/>
          </a:p>
        </p:txBody>
      </p:sp>
    </p:spTree>
    <p:extLst>
      <p:ext uri="{BB962C8B-B14F-4D97-AF65-F5344CB8AC3E}">
        <p14:creationId xmlns:p14="http://schemas.microsoft.com/office/powerpoint/2010/main" val="216039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18C43D-8BB1-463F-A6AE-68C2C0AA14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9C9679-E731-4CF1-963B-890F58354D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402E7D-16E3-4C79-BA42-730B95AE1ED4}"/>
              </a:ext>
            </a:extLst>
          </p:cNvPr>
          <p:cNvSpPr>
            <a:spLocks noGrp="1"/>
          </p:cNvSpPr>
          <p:nvPr>
            <p:ph type="dt" sz="half" idx="10"/>
          </p:nvPr>
        </p:nvSpPr>
        <p:spPr/>
        <p:txBody>
          <a:bodyPr/>
          <a:lstStyle/>
          <a:p>
            <a:fld id="{0A183E19-B24D-4152-9D05-E497BD1F6AC1}" type="datetimeFigureOut">
              <a:rPr lang="en-US" smtClean="0"/>
              <a:t>8/10/2021</a:t>
            </a:fld>
            <a:endParaRPr lang="en-US"/>
          </a:p>
        </p:txBody>
      </p:sp>
      <p:sp>
        <p:nvSpPr>
          <p:cNvPr id="5" name="Footer Placeholder 4">
            <a:extLst>
              <a:ext uri="{FF2B5EF4-FFF2-40B4-BE49-F238E27FC236}">
                <a16:creationId xmlns:a16="http://schemas.microsoft.com/office/drawing/2014/main" id="{97EDE044-7A40-4FDB-94B8-B551FA66C4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97A70-6C5C-4425-97B7-E4E35125CF3C}"/>
              </a:ext>
            </a:extLst>
          </p:cNvPr>
          <p:cNvSpPr>
            <a:spLocks noGrp="1"/>
          </p:cNvSpPr>
          <p:nvPr>
            <p:ph type="sldNum" sz="quarter" idx="12"/>
          </p:nvPr>
        </p:nvSpPr>
        <p:spPr/>
        <p:txBody>
          <a:bodyPr/>
          <a:lstStyle/>
          <a:p>
            <a:fld id="{3C529B9B-76DB-4F39-94BB-084B1105F462}" type="slidenum">
              <a:rPr lang="en-US" smtClean="0"/>
              <a:t>‹#›</a:t>
            </a:fld>
            <a:endParaRPr lang="en-US"/>
          </a:p>
        </p:txBody>
      </p:sp>
    </p:spTree>
    <p:extLst>
      <p:ext uri="{BB962C8B-B14F-4D97-AF65-F5344CB8AC3E}">
        <p14:creationId xmlns:p14="http://schemas.microsoft.com/office/powerpoint/2010/main" val="5137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ADC77-2655-48B5-9FAD-B60E1A0457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E21D21-A8A1-44D8-B8BF-C5177F8453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435E1-9DF4-4020-B243-E3687F773D66}"/>
              </a:ext>
            </a:extLst>
          </p:cNvPr>
          <p:cNvSpPr>
            <a:spLocks noGrp="1"/>
          </p:cNvSpPr>
          <p:nvPr>
            <p:ph type="dt" sz="half" idx="10"/>
          </p:nvPr>
        </p:nvSpPr>
        <p:spPr/>
        <p:txBody>
          <a:bodyPr/>
          <a:lstStyle/>
          <a:p>
            <a:fld id="{0A183E19-B24D-4152-9D05-E497BD1F6AC1}" type="datetimeFigureOut">
              <a:rPr lang="en-US" smtClean="0"/>
              <a:t>8/10/2021</a:t>
            </a:fld>
            <a:endParaRPr lang="en-US"/>
          </a:p>
        </p:txBody>
      </p:sp>
      <p:sp>
        <p:nvSpPr>
          <p:cNvPr id="5" name="Footer Placeholder 4">
            <a:extLst>
              <a:ext uri="{FF2B5EF4-FFF2-40B4-BE49-F238E27FC236}">
                <a16:creationId xmlns:a16="http://schemas.microsoft.com/office/drawing/2014/main" id="{15CB17A6-ED2B-45C9-8208-D86338DDAD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850F5C-F148-44B4-8BA0-73D9F0FF962D}"/>
              </a:ext>
            </a:extLst>
          </p:cNvPr>
          <p:cNvSpPr>
            <a:spLocks noGrp="1"/>
          </p:cNvSpPr>
          <p:nvPr>
            <p:ph type="sldNum" sz="quarter" idx="12"/>
          </p:nvPr>
        </p:nvSpPr>
        <p:spPr/>
        <p:txBody>
          <a:bodyPr/>
          <a:lstStyle/>
          <a:p>
            <a:fld id="{3C529B9B-76DB-4F39-94BB-084B1105F462}" type="slidenum">
              <a:rPr lang="en-US" smtClean="0"/>
              <a:t>‹#›</a:t>
            </a:fld>
            <a:endParaRPr lang="en-US"/>
          </a:p>
        </p:txBody>
      </p:sp>
    </p:spTree>
    <p:extLst>
      <p:ext uri="{BB962C8B-B14F-4D97-AF65-F5344CB8AC3E}">
        <p14:creationId xmlns:p14="http://schemas.microsoft.com/office/powerpoint/2010/main" val="3781274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96AD-7F11-4C34-8C92-9C5D439589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72F1AD-ECFA-46FF-BD46-1620B6A18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B4CE36-110F-44D3-8BCD-0728F5DC68B7}"/>
              </a:ext>
            </a:extLst>
          </p:cNvPr>
          <p:cNvSpPr>
            <a:spLocks noGrp="1"/>
          </p:cNvSpPr>
          <p:nvPr>
            <p:ph type="dt" sz="half" idx="10"/>
          </p:nvPr>
        </p:nvSpPr>
        <p:spPr/>
        <p:txBody>
          <a:bodyPr/>
          <a:lstStyle/>
          <a:p>
            <a:fld id="{0A183E19-B24D-4152-9D05-E497BD1F6AC1}" type="datetimeFigureOut">
              <a:rPr lang="en-US" smtClean="0"/>
              <a:t>8/10/2021</a:t>
            </a:fld>
            <a:endParaRPr lang="en-US"/>
          </a:p>
        </p:txBody>
      </p:sp>
      <p:sp>
        <p:nvSpPr>
          <p:cNvPr id="5" name="Footer Placeholder 4">
            <a:extLst>
              <a:ext uri="{FF2B5EF4-FFF2-40B4-BE49-F238E27FC236}">
                <a16:creationId xmlns:a16="http://schemas.microsoft.com/office/drawing/2014/main" id="{18D0BCF6-E0C9-41C1-B4CA-573F26242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E5B46-10F9-40BA-A2A9-1C758EAEF492}"/>
              </a:ext>
            </a:extLst>
          </p:cNvPr>
          <p:cNvSpPr>
            <a:spLocks noGrp="1"/>
          </p:cNvSpPr>
          <p:nvPr>
            <p:ph type="sldNum" sz="quarter" idx="12"/>
          </p:nvPr>
        </p:nvSpPr>
        <p:spPr/>
        <p:txBody>
          <a:bodyPr/>
          <a:lstStyle/>
          <a:p>
            <a:fld id="{3C529B9B-76DB-4F39-94BB-084B1105F462}" type="slidenum">
              <a:rPr lang="en-US" smtClean="0"/>
              <a:t>‹#›</a:t>
            </a:fld>
            <a:endParaRPr lang="en-US"/>
          </a:p>
        </p:txBody>
      </p:sp>
    </p:spTree>
    <p:extLst>
      <p:ext uri="{BB962C8B-B14F-4D97-AF65-F5344CB8AC3E}">
        <p14:creationId xmlns:p14="http://schemas.microsoft.com/office/powerpoint/2010/main" val="2777625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0FBF-3F89-4FD8-B4A8-6CA96744B4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4FD975-A8E7-486E-A68B-1444794AF3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C29100-DC6C-41A7-9B7C-60C07F216C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895C1F-1D8F-485C-9E8B-78FE15D5E965}"/>
              </a:ext>
            </a:extLst>
          </p:cNvPr>
          <p:cNvSpPr>
            <a:spLocks noGrp="1"/>
          </p:cNvSpPr>
          <p:nvPr>
            <p:ph type="dt" sz="half" idx="10"/>
          </p:nvPr>
        </p:nvSpPr>
        <p:spPr/>
        <p:txBody>
          <a:bodyPr/>
          <a:lstStyle/>
          <a:p>
            <a:fld id="{0A183E19-B24D-4152-9D05-E497BD1F6AC1}" type="datetimeFigureOut">
              <a:rPr lang="en-US" smtClean="0"/>
              <a:t>8/10/2021</a:t>
            </a:fld>
            <a:endParaRPr lang="en-US"/>
          </a:p>
        </p:txBody>
      </p:sp>
      <p:sp>
        <p:nvSpPr>
          <p:cNvPr id="6" name="Footer Placeholder 5">
            <a:extLst>
              <a:ext uri="{FF2B5EF4-FFF2-40B4-BE49-F238E27FC236}">
                <a16:creationId xmlns:a16="http://schemas.microsoft.com/office/drawing/2014/main" id="{CF05D4B2-9458-4C67-90E6-25E75E8000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2C3AB3-F91F-45E4-AA74-CF799AF5FE75}"/>
              </a:ext>
            </a:extLst>
          </p:cNvPr>
          <p:cNvSpPr>
            <a:spLocks noGrp="1"/>
          </p:cNvSpPr>
          <p:nvPr>
            <p:ph type="sldNum" sz="quarter" idx="12"/>
          </p:nvPr>
        </p:nvSpPr>
        <p:spPr/>
        <p:txBody>
          <a:bodyPr/>
          <a:lstStyle/>
          <a:p>
            <a:fld id="{3C529B9B-76DB-4F39-94BB-084B1105F462}" type="slidenum">
              <a:rPr lang="en-US" smtClean="0"/>
              <a:t>‹#›</a:t>
            </a:fld>
            <a:endParaRPr lang="en-US"/>
          </a:p>
        </p:txBody>
      </p:sp>
    </p:spTree>
    <p:extLst>
      <p:ext uri="{BB962C8B-B14F-4D97-AF65-F5344CB8AC3E}">
        <p14:creationId xmlns:p14="http://schemas.microsoft.com/office/powerpoint/2010/main" val="821096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45495-F3E3-461C-8F7C-805A304110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4EE5C8-04FE-4577-BE67-DE58808C83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D8E95D-115E-45C9-B6BC-9FC2AD0B5E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532296-C38E-459C-99CD-1BE75B153F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09B0BC-9EF9-4F7D-B0C4-6A1DDCBD20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3F0E14-2613-487C-AF51-566AACD77C01}"/>
              </a:ext>
            </a:extLst>
          </p:cNvPr>
          <p:cNvSpPr>
            <a:spLocks noGrp="1"/>
          </p:cNvSpPr>
          <p:nvPr>
            <p:ph type="dt" sz="half" idx="10"/>
          </p:nvPr>
        </p:nvSpPr>
        <p:spPr/>
        <p:txBody>
          <a:bodyPr/>
          <a:lstStyle/>
          <a:p>
            <a:fld id="{0A183E19-B24D-4152-9D05-E497BD1F6AC1}" type="datetimeFigureOut">
              <a:rPr lang="en-US" smtClean="0"/>
              <a:t>8/10/2021</a:t>
            </a:fld>
            <a:endParaRPr lang="en-US"/>
          </a:p>
        </p:txBody>
      </p:sp>
      <p:sp>
        <p:nvSpPr>
          <p:cNvPr id="8" name="Footer Placeholder 7">
            <a:extLst>
              <a:ext uri="{FF2B5EF4-FFF2-40B4-BE49-F238E27FC236}">
                <a16:creationId xmlns:a16="http://schemas.microsoft.com/office/drawing/2014/main" id="{AACDDB8A-BDA1-406D-A337-F5792048CE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614616-557C-4AB3-8049-A8FD9667D41C}"/>
              </a:ext>
            </a:extLst>
          </p:cNvPr>
          <p:cNvSpPr>
            <a:spLocks noGrp="1"/>
          </p:cNvSpPr>
          <p:nvPr>
            <p:ph type="sldNum" sz="quarter" idx="12"/>
          </p:nvPr>
        </p:nvSpPr>
        <p:spPr/>
        <p:txBody>
          <a:bodyPr/>
          <a:lstStyle/>
          <a:p>
            <a:fld id="{3C529B9B-76DB-4F39-94BB-084B1105F462}" type="slidenum">
              <a:rPr lang="en-US" smtClean="0"/>
              <a:t>‹#›</a:t>
            </a:fld>
            <a:endParaRPr lang="en-US"/>
          </a:p>
        </p:txBody>
      </p:sp>
    </p:spTree>
    <p:extLst>
      <p:ext uri="{BB962C8B-B14F-4D97-AF65-F5344CB8AC3E}">
        <p14:creationId xmlns:p14="http://schemas.microsoft.com/office/powerpoint/2010/main" val="459426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46F1B-1E7E-43F9-9D50-83CF45394C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EDFDF8-5559-4539-9CF4-2F69528D7D0C}"/>
              </a:ext>
            </a:extLst>
          </p:cNvPr>
          <p:cNvSpPr>
            <a:spLocks noGrp="1"/>
          </p:cNvSpPr>
          <p:nvPr>
            <p:ph type="dt" sz="half" idx="10"/>
          </p:nvPr>
        </p:nvSpPr>
        <p:spPr/>
        <p:txBody>
          <a:bodyPr/>
          <a:lstStyle/>
          <a:p>
            <a:fld id="{0A183E19-B24D-4152-9D05-E497BD1F6AC1}" type="datetimeFigureOut">
              <a:rPr lang="en-US" smtClean="0"/>
              <a:t>8/10/2021</a:t>
            </a:fld>
            <a:endParaRPr lang="en-US"/>
          </a:p>
        </p:txBody>
      </p:sp>
      <p:sp>
        <p:nvSpPr>
          <p:cNvPr id="4" name="Footer Placeholder 3">
            <a:extLst>
              <a:ext uri="{FF2B5EF4-FFF2-40B4-BE49-F238E27FC236}">
                <a16:creationId xmlns:a16="http://schemas.microsoft.com/office/drawing/2014/main" id="{A5B862E5-E9F0-4ADA-BA50-6E163F4210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44EEB4-4D9C-4CC4-AB3B-943C430FCBFB}"/>
              </a:ext>
            </a:extLst>
          </p:cNvPr>
          <p:cNvSpPr>
            <a:spLocks noGrp="1"/>
          </p:cNvSpPr>
          <p:nvPr>
            <p:ph type="sldNum" sz="quarter" idx="12"/>
          </p:nvPr>
        </p:nvSpPr>
        <p:spPr/>
        <p:txBody>
          <a:bodyPr/>
          <a:lstStyle/>
          <a:p>
            <a:fld id="{3C529B9B-76DB-4F39-94BB-084B1105F462}" type="slidenum">
              <a:rPr lang="en-US" smtClean="0"/>
              <a:t>‹#›</a:t>
            </a:fld>
            <a:endParaRPr lang="en-US"/>
          </a:p>
        </p:txBody>
      </p:sp>
    </p:spTree>
    <p:extLst>
      <p:ext uri="{BB962C8B-B14F-4D97-AF65-F5344CB8AC3E}">
        <p14:creationId xmlns:p14="http://schemas.microsoft.com/office/powerpoint/2010/main" val="1072379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4527CD-D95F-4032-9E16-67AA0083F828}"/>
              </a:ext>
            </a:extLst>
          </p:cNvPr>
          <p:cNvSpPr>
            <a:spLocks noGrp="1"/>
          </p:cNvSpPr>
          <p:nvPr>
            <p:ph type="dt" sz="half" idx="10"/>
          </p:nvPr>
        </p:nvSpPr>
        <p:spPr/>
        <p:txBody>
          <a:bodyPr/>
          <a:lstStyle/>
          <a:p>
            <a:fld id="{0A183E19-B24D-4152-9D05-E497BD1F6AC1}" type="datetimeFigureOut">
              <a:rPr lang="en-US" smtClean="0"/>
              <a:t>8/10/2021</a:t>
            </a:fld>
            <a:endParaRPr lang="en-US"/>
          </a:p>
        </p:txBody>
      </p:sp>
      <p:sp>
        <p:nvSpPr>
          <p:cNvPr id="3" name="Footer Placeholder 2">
            <a:extLst>
              <a:ext uri="{FF2B5EF4-FFF2-40B4-BE49-F238E27FC236}">
                <a16:creationId xmlns:a16="http://schemas.microsoft.com/office/drawing/2014/main" id="{49578A2B-773D-4C72-9E19-F9EE5916C9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411C68-DC66-4829-9423-6BEB0662FDB3}"/>
              </a:ext>
            </a:extLst>
          </p:cNvPr>
          <p:cNvSpPr>
            <a:spLocks noGrp="1"/>
          </p:cNvSpPr>
          <p:nvPr>
            <p:ph type="sldNum" sz="quarter" idx="12"/>
          </p:nvPr>
        </p:nvSpPr>
        <p:spPr/>
        <p:txBody>
          <a:bodyPr/>
          <a:lstStyle/>
          <a:p>
            <a:fld id="{3C529B9B-76DB-4F39-94BB-084B1105F462}" type="slidenum">
              <a:rPr lang="en-US" smtClean="0"/>
              <a:t>‹#›</a:t>
            </a:fld>
            <a:endParaRPr lang="en-US"/>
          </a:p>
        </p:txBody>
      </p:sp>
    </p:spTree>
    <p:extLst>
      <p:ext uri="{BB962C8B-B14F-4D97-AF65-F5344CB8AC3E}">
        <p14:creationId xmlns:p14="http://schemas.microsoft.com/office/powerpoint/2010/main" val="4242178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2520-89A9-4327-8127-5303BB3BC3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F46858-D857-4F9F-B040-1851077966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0CD1E2-0058-43AB-BB3A-D23993C8F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75C9F0-00F4-4370-9529-D143A6B0F10D}"/>
              </a:ext>
            </a:extLst>
          </p:cNvPr>
          <p:cNvSpPr>
            <a:spLocks noGrp="1"/>
          </p:cNvSpPr>
          <p:nvPr>
            <p:ph type="dt" sz="half" idx="10"/>
          </p:nvPr>
        </p:nvSpPr>
        <p:spPr/>
        <p:txBody>
          <a:bodyPr/>
          <a:lstStyle/>
          <a:p>
            <a:fld id="{0A183E19-B24D-4152-9D05-E497BD1F6AC1}" type="datetimeFigureOut">
              <a:rPr lang="en-US" smtClean="0"/>
              <a:t>8/10/2021</a:t>
            </a:fld>
            <a:endParaRPr lang="en-US"/>
          </a:p>
        </p:txBody>
      </p:sp>
      <p:sp>
        <p:nvSpPr>
          <p:cNvPr id="6" name="Footer Placeholder 5">
            <a:extLst>
              <a:ext uri="{FF2B5EF4-FFF2-40B4-BE49-F238E27FC236}">
                <a16:creationId xmlns:a16="http://schemas.microsoft.com/office/drawing/2014/main" id="{FCB613F6-D6DC-4111-9114-2BEBCE9318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FB1DA2-3FA7-4854-A401-BED6A3B616EB}"/>
              </a:ext>
            </a:extLst>
          </p:cNvPr>
          <p:cNvSpPr>
            <a:spLocks noGrp="1"/>
          </p:cNvSpPr>
          <p:nvPr>
            <p:ph type="sldNum" sz="quarter" idx="12"/>
          </p:nvPr>
        </p:nvSpPr>
        <p:spPr/>
        <p:txBody>
          <a:bodyPr/>
          <a:lstStyle/>
          <a:p>
            <a:fld id="{3C529B9B-76DB-4F39-94BB-084B1105F462}" type="slidenum">
              <a:rPr lang="en-US" smtClean="0"/>
              <a:t>‹#›</a:t>
            </a:fld>
            <a:endParaRPr lang="en-US"/>
          </a:p>
        </p:txBody>
      </p:sp>
    </p:spTree>
    <p:extLst>
      <p:ext uri="{BB962C8B-B14F-4D97-AF65-F5344CB8AC3E}">
        <p14:creationId xmlns:p14="http://schemas.microsoft.com/office/powerpoint/2010/main" val="313651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5B5C-C9DA-4254-9BBF-A356659A9F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FC5654-FA47-4EB8-B30C-177572B6D2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96CB73-B37C-4FBB-83F7-EEAC1E75F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66E935-939F-471F-8993-4F620FE867CC}"/>
              </a:ext>
            </a:extLst>
          </p:cNvPr>
          <p:cNvSpPr>
            <a:spLocks noGrp="1"/>
          </p:cNvSpPr>
          <p:nvPr>
            <p:ph type="dt" sz="half" idx="10"/>
          </p:nvPr>
        </p:nvSpPr>
        <p:spPr/>
        <p:txBody>
          <a:bodyPr/>
          <a:lstStyle/>
          <a:p>
            <a:fld id="{0A183E19-B24D-4152-9D05-E497BD1F6AC1}" type="datetimeFigureOut">
              <a:rPr lang="en-US" smtClean="0"/>
              <a:t>8/10/2021</a:t>
            </a:fld>
            <a:endParaRPr lang="en-US"/>
          </a:p>
        </p:txBody>
      </p:sp>
      <p:sp>
        <p:nvSpPr>
          <p:cNvPr id="6" name="Footer Placeholder 5">
            <a:extLst>
              <a:ext uri="{FF2B5EF4-FFF2-40B4-BE49-F238E27FC236}">
                <a16:creationId xmlns:a16="http://schemas.microsoft.com/office/drawing/2014/main" id="{5EB50E30-FA73-4107-B01E-070B3C4E32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580332-8EC3-4028-8729-9360D13BA58F}"/>
              </a:ext>
            </a:extLst>
          </p:cNvPr>
          <p:cNvSpPr>
            <a:spLocks noGrp="1"/>
          </p:cNvSpPr>
          <p:nvPr>
            <p:ph type="sldNum" sz="quarter" idx="12"/>
          </p:nvPr>
        </p:nvSpPr>
        <p:spPr/>
        <p:txBody>
          <a:bodyPr/>
          <a:lstStyle/>
          <a:p>
            <a:fld id="{3C529B9B-76DB-4F39-94BB-084B1105F462}" type="slidenum">
              <a:rPr lang="en-US" smtClean="0"/>
              <a:t>‹#›</a:t>
            </a:fld>
            <a:endParaRPr lang="en-US"/>
          </a:p>
        </p:txBody>
      </p:sp>
    </p:spTree>
    <p:extLst>
      <p:ext uri="{BB962C8B-B14F-4D97-AF65-F5344CB8AC3E}">
        <p14:creationId xmlns:p14="http://schemas.microsoft.com/office/powerpoint/2010/main" val="3053776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88510C-B8FC-4F3B-ADFF-0AA0375AB6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4813A9-E9A6-4E41-BC0E-0F14A82E96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BB582-9300-4265-A5CA-D5BEB5AAB5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183E19-B24D-4152-9D05-E497BD1F6AC1}" type="datetimeFigureOut">
              <a:rPr lang="en-US" smtClean="0"/>
              <a:t>8/10/2021</a:t>
            </a:fld>
            <a:endParaRPr lang="en-US"/>
          </a:p>
        </p:txBody>
      </p:sp>
      <p:sp>
        <p:nvSpPr>
          <p:cNvPr id="5" name="Footer Placeholder 4">
            <a:extLst>
              <a:ext uri="{FF2B5EF4-FFF2-40B4-BE49-F238E27FC236}">
                <a16:creationId xmlns:a16="http://schemas.microsoft.com/office/drawing/2014/main" id="{284A94A6-2921-4539-8508-8F58C2CEBD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E295A7-0F91-4863-9DD8-7D70E40480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529B9B-76DB-4F39-94BB-084B1105F462}" type="slidenum">
              <a:rPr lang="en-US" smtClean="0"/>
              <a:t>‹#›</a:t>
            </a:fld>
            <a:endParaRPr lang="en-US"/>
          </a:p>
        </p:txBody>
      </p:sp>
    </p:spTree>
    <p:extLst>
      <p:ext uri="{BB962C8B-B14F-4D97-AF65-F5344CB8AC3E}">
        <p14:creationId xmlns:p14="http://schemas.microsoft.com/office/powerpoint/2010/main" val="1075103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s://ukdiss.com/examples/real-time-operating-systems-advantages-disadvantages.php" TargetMode="External"/><Relationship Id="rId2" Type="http://schemas.openxmlformats.org/officeDocument/2006/relationships/hyperlink" Target="https://man7.org/linux/man-pages/man3/pthread_setschedparam.3.html" TargetMode="External"/><Relationship Id="rId1" Type="http://schemas.openxmlformats.org/officeDocument/2006/relationships/slideLayout" Target="../slideLayouts/slideLayout2.xml"/><Relationship Id="rId4" Type="http://schemas.openxmlformats.org/officeDocument/2006/relationships/hyperlink" Target="https://en.wikipedia.org/wiki/Real-time_operating_syste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04400" y="3668216"/>
            <a:ext cx="784013" cy="0"/>
          </a:xfrm>
          <a:custGeom>
            <a:avLst/>
            <a:gdLst/>
            <a:ahLst/>
            <a:cxnLst/>
            <a:rect l="l" t="t" r="r" b="b"/>
            <a:pathLst>
              <a:path w="588010">
                <a:moveTo>
                  <a:pt x="0" y="0"/>
                </a:moveTo>
                <a:lnTo>
                  <a:pt x="587399" y="0"/>
                </a:lnTo>
              </a:path>
            </a:pathLst>
          </a:custGeom>
          <a:ln w="76199">
            <a:solidFill>
              <a:srgbClr val="4285F4"/>
            </a:solidFill>
          </a:ln>
        </p:spPr>
        <p:txBody>
          <a:bodyPr wrap="square" lIns="0" tIns="0" rIns="0" bIns="0" rtlCol="0"/>
          <a:lstStyle/>
          <a:p>
            <a:endParaRPr sz="2400"/>
          </a:p>
        </p:txBody>
      </p:sp>
      <p:sp>
        <p:nvSpPr>
          <p:cNvPr id="3" name="object 3"/>
          <p:cNvSpPr txBox="1">
            <a:spLocks noGrp="1"/>
          </p:cNvSpPr>
          <p:nvPr>
            <p:ph type="title"/>
          </p:nvPr>
        </p:nvSpPr>
        <p:spPr>
          <a:xfrm>
            <a:off x="512967" y="2612333"/>
            <a:ext cx="4113107" cy="681383"/>
          </a:xfrm>
          <a:prstGeom prst="rect">
            <a:avLst/>
          </a:prstGeom>
        </p:spPr>
        <p:txBody>
          <a:bodyPr vert="horz" wrap="square" lIns="0" tIns="39793" rIns="0" bIns="0" rtlCol="0" anchor="ctr">
            <a:spAutoFit/>
          </a:bodyPr>
          <a:lstStyle/>
          <a:p>
            <a:pPr marL="61805">
              <a:lnSpc>
                <a:spcPct val="100000"/>
              </a:lnSpc>
              <a:spcBef>
                <a:spcPts val="313"/>
              </a:spcBef>
            </a:pPr>
            <a:r>
              <a:rPr sz="2000" b="1" spc="-13" dirty="0">
                <a:solidFill>
                  <a:srgbClr val="000000"/>
                </a:solidFill>
                <a:latin typeface="Times New Roman"/>
                <a:cs typeface="Times New Roman"/>
              </a:rPr>
              <a:t>Program:</a:t>
            </a:r>
            <a:r>
              <a:rPr sz="2000" b="1" spc="-33" dirty="0">
                <a:solidFill>
                  <a:srgbClr val="000000"/>
                </a:solidFill>
                <a:latin typeface="Times New Roman"/>
                <a:cs typeface="Times New Roman"/>
              </a:rPr>
              <a:t> </a:t>
            </a:r>
            <a:r>
              <a:rPr sz="2000" b="1" spc="-13" dirty="0">
                <a:solidFill>
                  <a:srgbClr val="000000"/>
                </a:solidFill>
                <a:latin typeface="Times New Roman"/>
                <a:cs typeface="Times New Roman"/>
              </a:rPr>
              <a:t>ESE</a:t>
            </a:r>
            <a:r>
              <a:rPr sz="2000" b="1" spc="-27" dirty="0">
                <a:solidFill>
                  <a:srgbClr val="000000"/>
                </a:solidFill>
                <a:latin typeface="Times New Roman"/>
                <a:cs typeface="Times New Roman"/>
              </a:rPr>
              <a:t> </a:t>
            </a:r>
            <a:r>
              <a:rPr sz="2000" b="1" spc="-7" dirty="0">
                <a:solidFill>
                  <a:srgbClr val="000000"/>
                </a:solidFill>
                <a:latin typeface="Times New Roman"/>
                <a:cs typeface="Times New Roman"/>
              </a:rPr>
              <a:t>4009</a:t>
            </a:r>
            <a:endParaRPr sz="2000">
              <a:latin typeface="Times New Roman"/>
              <a:cs typeface="Times New Roman"/>
            </a:endParaRPr>
          </a:p>
          <a:p>
            <a:pPr marL="16933">
              <a:lnSpc>
                <a:spcPct val="100000"/>
              </a:lnSpc>
              <a:spcBef>
                <a:spcPts val="180"/>
              </a:spcBef>
            </a:pPr>
            <a:r>
              <a:rPr sz="2000" b="1" spc="-13" dirty="0">
                <a:solidFill>
                  <a:srgbClr val="000000"/>
                </a:solidFill>
                <a:latin typeface="Times New Roman"/>
                <a:cs typeface="Times New Roman"/>
              </a:rPr>
              <a:t>INSTRUC</a:t>
            </a:r>
            <a:r>
              <a:rPr sz="2000" b="1" spc="-47" dirty="0">
                <a:solidFill>
                  <a:srgbClr val="000000"/>
                </a:solidFill>
                <a:latin typeface="Times New Roman"/>
                <a:cs typeface="Times New Roman"/>
              </a:rPr>
              <a:t>T</a:t>
            </a:r>
            <a:r>
              <a:rPr sz="2000" b="1" spc="-13" dirty="0">
                <a:solidFill>
                  <a:srgbClr val="000000"/>
                </a:solidFill>
                <a:latin typeface="Times New Roman"/>
                <a:cs typeface="Times New Roman"/>
              </a:rPr>
              <a:t>OR</a:t>
            </a:r>
            <a:r>
              <a:rPr sz="2000" b="1" spc="-7" dirty="0">
                <a:solidFill>
                  <a:srgbClr val="000000"/>
                </a:solidFill>
                <a:latin typeface="Times New Roman"/>
                <a:cs typeface="Times New Roman"/>
              </a:rPr>
              <a:t>: </a:t>
            </a:r>
            <a:r>
              <a:rPr sz="2000" b="1" spc="-13" dirty="0">
                <a:solidFill>
                  <a:srgbClr val="000000"/>
                </a:solidFill>
                <a:latin typeface="Times New Roman"/>
                <a:cs typeface="Times New Roman"/>
              </a:rPr>
              <a:t>P</a:t>
            </a:r>
            <a:r>
              <a:rPr sz="2000" b="1" spc="-47" dirty="0">
                <a:solidFill>
                  <a:srgbClr val="000000"/>
                </a:solidFill>
                <a:latin typeface="Times New Roman"/>
                <a:cs typeface="Times New Roman"/>
              </a:rPr>
              <a:t>r</a:t>
            </a:r>
            <a:r>
              <a:rPr sz="2000" b="1" spc="-7" dirty="0">
                <a:solidFill>
                  <a:srgbClr val="000000"/>
                </a:solidFill>
                <a:latin typeface="Times New Roman"/>
                <a:cs typeface="Times New Roman"/>
              </a:rPr>
              <a:t>of. </a:t>
            </a:r>
            <a:r>
              <a:rPr sz="2000" b="1" spc="-13" dirty="0">
                <a:solidFill>
                  <a:srgbClr val="000000"/>
                </a:solidFill>
                <a:latin typeface="Times New Roman"/>
                <a:cs typeface="Times New Roman"/>
              </a:rPr>
              <a:t>Mik</a:t>
            </a:r>
            <a:r>
              <a:rPr sz="2000" b="1" spc="-7" dirty="0">
                <a:solidFill>
                  <a:srgbClr val="000000"/>
                </a:solidFill>
                <a:latin typeface="Times New Roman"/>
                <a:cs typeface="Times New Roman"/>
              </a:rPr>
              <a:t>e</a:t>
            </a:r>
            <a:r>
              <a:rPr sz="2000" b="1" spc="-120" dirty="0">
                <a:solidFill>
                  <a:srgbClr val="000000"/>
                </a:solidFill>
                <a:latin typeface="Times New Roman"/>
                <a:cs typeface="Times New Roman"/>
              </a:rPr>
              <a:t> </a:t>
            </a:r>
            <a:r>
              <a:rPr sz="2000" b="1" spc="-13" dirty="0">
                <a:solidFill>
                  <a:srgbClr val="000000"/>
                </a:solidFill>
                <a:latin typeface="Times New Roman"/>
                <a:cs typeface="Times New Roman"/>
              </a:rPr>
              <a:t>Aleshams</a:t>
            </a:r>
            <a:endParaRPr sz="2000">
              <a:latin typeface="Times New Roman"/>
              <a:cs typeface="Times New Roman"/>
            </a:endParaRPr>
          </a:p>
        </p:txBody>
      </p:sp>
      <p:sp>
        <p:nvSpPr>
          <p:cNvPr id="4" name="object 4"/>
          <p:cNvSpPr txBox="1"/>
          <p:nvPr/>
        </p:nvSpPr>
        <p:spPr>
          <a:xfrm>
            <a:off x="512967" y="4165223"/>
            <a:ext cx="3126740" cy="2072384"/>
          </a:xfrm>
          <a:prstGeom prst="rect">
            <a:avLst/>
          </a:prstGeom>
        </p:spPr>
        <p:txBody>
          <a:bodyPr vert="horz" wrap="square" lIns="0" tIns="160867" rIns="0" bIns="0" rtlCol="0">
            <a:spAutoFit/>
          </a:bodyPr>
          <a:lstStyle/>
          <a:p>
            <a:pPr marL="16933">
              <a:spcBef>
                <a:spcPts val="1267"/>
              </a:spcBef>
            </a:pPr>
            <a:r>
              <a:rPr sz="1867" b="1" spc="-13" dirty="0">
                <a:latin typeface="Times New Roman"/>
                <a:cs typeface="Times New Roman"/>
              </a:rPr>
              <a:t>Group</a:t>
            </a:r>
            <a:r>
              <a:rPr sz="1867" b="1" spc="-53" dirty="0">
                <a:latin typeface="Times New Roman"/>
                <a:cs typeface="Times New Roman"/>
              </a:rPr>
              <a:t> </a:t>
            </a:r>
            <a:r>
              <a:rPr sz="1867" b="1" dirty="0">
                <a:latin typeface="Times New Roman"/>
                <a:cs typeface="Times New Roman"/>
              </a:rPr>
              <a:t>6</a:t>
            </a:r>
            <a:endParaRPr sz="1867">
              <a:latin typeface="Times New Roman"/>
              <a:cs typeface="Times New Roman"/>
            </a:endParaRPr>
          </a:p>
          <a:p>
            <a:pPr marL="22013" marR="6773" indent="15240">
              <a:lnSpc>
                <a:spcPct val="142600"/>
              </a:lnSpc>
              <a:spcBef>
                <a:spcPts val="173"/>
              </a:spcBef>
            </a:pPr>
            <a:r>
              <a:rPr sz="1867" b="1" spc="-7" dirty="0">
                <a:latin typeface="Times New Roman"/>
                <a:cs typeface="Times New Roman"/>
              </a:rPr>
              <a:t>Rohan </a:t>
            </a:r>
            <a:r>
              <a:rPr sz="1867" b="1" spc="-47" dirty="0">
                <a:latin typeface="Times New Roman"/>
                <a:cs typeface="Times New Roman"/>
              </a:rPr>
              <a:t>Yadav </a:t>
            </a:r>
            <a:r>
              <a:rPr sz="1867" b="1" spc="-7" dirty="0">
                <a:latin typeface="Times New Roman"/>
                <a:cs typeface="Times New Roman"/>
              </a:rPr>
              <a:t>C0773871 </a:t>
            </a:r>
            <a:r>
              <a:rPr sz="1867" b="1" dirty="0">
                <a:latin typeface="Times New Roman"/>
                <a:cs typeface="Times New Roman"/>
              </a:rPr>
              <a:t> </a:t>
            </a:r>
            <a:r>
              <a:rPr sz="1867" b="1" spc="-7" dirty="0">
                <a:latin typeface="Times New Roman"/>
                <a:cs typeface="Times New Roman"/>
              </a:rPr>
              <a:t>Shahrukh Padaniya C0769542 </a:t>
            </a:r>
            <a:r>
              <a:rPr sz="1867" b="1" spc="-447" dirty="0">
                <a:latin typeface="Times New Roman"/>
                <a:cs typeface="Times New Roman"/>
              </a:rPr>
              <a:t> </a:t>
            </a:r>
            <a:r>
              <a:rPr sz="1867" b="1" spc="-7" dirty="0">
                <a:latin typeface="Times New Roman"/>
                <a:cs typeface="Times New Roman"/>
              </a:rPr>
              <a:t>Swapnil Sevak C0777195 </a:t>
            </a:r>
            <a:r>
              <a:rPr sz="1867" b="1" dirty="0">
                <a:latin typeface="Times New Roman"/>
                <a:cs typeface="Times New Roman"/>
              </a:rPr>
              <a:t> </a:t>
            </a:r>
            <a:r>
              <a:rPr sz="1867" b="1" spc="-27" dirty="0">
                <a:latin typeface="Times New Roman"/>
                <a:cs typeface="Times New Roman"/>
              </a:rPr>
              <a:t>Vandana</a:t>
            </a:r>
            <a:r>
              <a:rPr sz="1867" b="1" spc="-13" dirty="0">
                <a:latin typeface="Times New Roman"/>
                <a:cs typeface="Times New Roman"/>
              </a:rPr>
              <a:t> </a:t>
            </a:r>
            <a:r>
              <a:rPr sz="1867" b="1" spc="-7" dirty="0">
                <a:latin typeface="Times New Roman"/>
                <a:cs typeface="Times New Roman"/>
              </a:rPr>
              <a:t>Ega</a:t>
            </a:r>
            <a:r>
              <a:rPr sz="1867" b="1" spc="-13" dirty="0">
                <a:latin typeface="Times New Roman"/>
                <a:cs typeface="Times New Roman"/>
              </a:rPr>
              <a:t> </a:t>
            </a:r>
            <a:r>
              <a:rPr sz="1867" b="1" spc="-7" dirty="0">
                <a:latin typeface="Times New Roman"/>
                <a:cs typeface="Times New Roman"/>
              </a:rPr>
              <a:t>C0777215</a:t>
            </a:r>
            <a:endParaRPr sz="1867">
              <a:latin typeface="Times New Roman"/>
              <a:cs typeface="Times New Roman"/>
            </a:endParaRPr>
          </a:p>
        </p:txBody>
      </p:sp>
      <p:sp>
        <p:nvSpPr>
          <p:cNvPr id="5" name="object 5"/>
          <p:cNvSpPr txBox="1"/>
          <p:nvPr/>
        </p:nvSpPr>
        <p:spPr>
          <a:xfrm>
            <a:off x="8104738" y="4737231"/>
            <a:ext cx="3368887" cy="304421"/>
          </a:xfrm>
          <a:prstGeom prst="rect">
            <a:avLst/>
          </a:prstGeom>
        </p:spPr>
        <p:txBody>
          <a:bodyPr vert="horz" wrap="square" lIns="0" tIns="16933" rIns="0" bIns="0" rtlCol="0">
            <a:spAutoFit/>
          </a:bodyPr>
          <a:lstStyle/>
          <a:p>
            <a:pPr marL="16933">
              <a:spcBef>
                <a:spcPts val="133"/>
              </a:spcBef>
            </a:pPr>
            <a:r>
              <a:rPr sz="1867" b="1" spc="-7" dirty="0">
                <a:latin typeface="Times New Roman"/>
                <a:cs typeface="Times New Roman"/>
              </a:rPr>
              <a:t>P</a:t>
            </a:r>
            <a:r>
              <a:rPr sz="1867" b="1" spc="-40" dirty="0">
                <a:latin typeface="Times New Roman"/>
                <a:cs typeface="Times New Roman"/>
              </a:rPr>
              <a:t>r</a:t>
            </a:r>
            <a:r>
              <a:rPr sz="1867" b="1" spc="-7" dirty="0">
                <a:latin typeface="Times New Roman"/>
                <a:cs typeface="Times New Roman"/>
              </a:rPr>
              <a:t>esente</a:t>
            </a:r>
            <a:r>
              <a:rPr sz="1867" b="1" dirty="0">
                <a:latin typeface="Times New Roman"/>
                <a:cs typeface="Times New Roman"/>
              </a:rPr>
              <a:t>d</a:t>
            </a:r>
            <a:r>
              <a:rPr sz="1867" b="1" spc="-7" dirty="0">
                <a:latin typeface="Times New Roman"/>
                <a:cs typeface="Times New Roman"/>
              </a:rPr>
              <a:t> by</a:t>
            </a:r>
            <a:r>
              <a:rPr sz="1867" b="1" dirty="0">
                <a:latin typeface="Times New Roman"/>
                <a:cs typeface="Times New Roman"/>
              </a:rPr>
              <a:t>:</a:t>
            </a:r>
            <a:r>
              <a:rPr sz="1867" b="1" spc="-40" dirty="0">
                <a:latin typeface="Times New Roman"/>
                <a:cs typeface="Times New Roman"/>
              </a:rPr>
              <a:t> </a:t>
            </a:r>
            <a:r>
              <a:rPr lang="en-US" sz="1867" b="1" spc="-240" dirty="0">
                <a:latin typeface="Times New Roman"/>
                <a:cs typeface="Times New Roman"/>
              </a:rPr>
              <a:t>SWAPNIL SEVAK</a:t>
            </a:r>
            <a:endParaRPr sz="1867" dirty="0">
              <a:latin typeface="Times New Roman"/>
              <a:cs typeface="Times New Roman"/>
            </a:endParaRPr>
          </a:p>
        </p:txBody>
      </p:sp>
      <p:pic>
        <p:nvPicPr>
          <p:cNvPr id="6" name="object 6"/>
          <p:cNvPicPr/>
          <p:nvPr/>
        </p:nvPicPr>
        <p:blipFill>
          <a:blip r:embed="rId2" cstate="print"/>
          <a:stretch>
            <a:fillRect/>
          </a:stretch>
        </p:blipFill>
        <p:spPr>
          <a:xfrm>
            <a:off x="4445001" y="1270187"/>
            <a:ext cx="3249167" cy="11412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6467E-D37E-4B28-B63E-A47B60261EE1}"/>
              </a:ext>
            </a:extLst>
          </p:cNvPr>
          <p:cNvSpPr>
            <a:spLocks noGrp="1"/>
          </p:cNvSpPr>
          <p:nvPr>
            <p:ph type="title"/>
          </p:nvPr>
        </p:nvSpPr>
        <p:spPr>
          <a:xfrm>
            <a:off x="686834" y="1153572"/>
            <a:ext cx="3200400" cy="4461163"/>
          </a:xfrm>
        </p:spPr>
        <p:txBody>
          <a:bodyPr>
            <a:normAutofit/>
          </a:bodyPr>
          <a:lstStyle/>
          <a:p>
            <a:r>
              <a:rPr lang="en-US">
                <a:solidFill>
                  <a:srgbClr val="FFFFFF"/>
                </a:solidFill>
              </a:rPr>
              <a:t>Description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94A566E-D2D9-452E-A8C5-D6F83F1D5BE8}"/>
              </a:ext>
            </a:extLst>
          </p:cNvPr>
          <p:cNvSpPr>
            <a:spLocks noGrp="1"/>
          </p:cNvSpPr>
          <p:nvPr>
            <p:ph idx="1"/>
          </p:nvPr>
        </p:nvSpPr>
        <p:spPr>
          <a:xfrm>
            <a:off x="4447308" y="591344"/>
            <a:ext cx="6906491" cy="5585619"/>
          </a:xfrm>
        </p:spPr>
        <p:txBody>
          <a:bodyPr anchor="ctr">
            <a:normAutofit/>
          </a:bodyPr>
          <a:lstStyle/>
          <a:p>
            <a:r>
              <a:rPr lang="en-US" dirty="0"/>
              <a:t>The </a:t>
            </a:r>
            <a:r>
              <a:rPr lang="en-US" dirty="0" err="1"/>
              <a:t>pthread</a:t>
            </a:r>
            <a:r>
              <a:rPr lang="en-US" dirty="0"/>
              <a:t> </a:t>
            </a:r>
            <a:r>
              <a:rPr lang="en-US" dirty="0" err="1"/>
              <a:t>getschedparam</a:t>
            </a:r>
            <a:r>
              <a:rPr lang="en-US" dirty="0"/>
              <a:t>() method retrieves the thread's scheduling policy and parameters, which are stored in the policy and param buffers, respectively. </a:t>
            </a:r>
          </a:p>
          <a:p>
            <a:r>
              <a:rPr lang="en-US" dirty="0"/>
              <a:t>The priority value returned is the one set by the thread's most recent </a:t>
            </a:r>
            <a:r>
              <a:rPr lang="en-US" dirty="0" err="1"/>
              <a:t>pthread</a:t>
            </a:r>
            <a:r>
              <a:rPr lang="en-US" dirty="0"/>
              <a:t> </a:t>
            </a:r>
            <a:r>
              <a:rPr lang="en-US" dirty="0" err="1"/>
              <a:t>setschedparam</a:t>
            </a:r>
            <a:r>
              <a:rPr lang="en-US" dirty="0"/>
              <a:t>(), </a:t>
            </a:r>
            <a:r>
              <a:rPr lang="en-US" dirty="0" err="1"/>
              <a:t>pthread</a:t>
            </a:r>
            <a:r>
              <a:rPr lang="en-US" dirty="0"/>
              <a:t> </a:t>
            </a:r>
            <a:r>
              <a:rPr lang="en-US" dirty="0" err="1"/>
              <a:t>setschedprio</a:t>
            </a:r>
            <a:r>
              <a:rPr lang="en-US" dirty="0"/>
              <a:t>(3), or </a:t>
            </a:r>
            <a:r>
              <a:rPr lang="en-US" dirty="0" err="1"/>
              <a:t>pthread</a:t>
            </a:r>
            <a:r>
              <a:rPr lang="en-US" dirty="0"/>
              <a:t> create(3) function.</a:t>
            </a:r>
          </a:p>
          <a:p>
            <a:r>
              <a:rPr lang="en-US" dirty="0"/>
              <a:t>Calls to any priority inheritance or priority ceiling methods (for example, </a:t>
            </a:r>
            <a:r>
              <a:rPr lang="en-US" dirty="0" err="1"/>
              <a:t>pthread</a:t>
            </a:r>
            <a:r>
              <a:rPr lang="en-US" dirty="0"/>
              <a:t> </a:t>
            </a:r>
            <a:r>
              <a:rPr lang="en-US" dirty="0" err="1"/>
              <a:t>mutexattr</a:t>
            </a:r>
            <a:r>
              <a:rPr lang="en-US" dirty="0"/>
              <a:t> </a:t>
            </a:r>
            <a:r>
              <a:rPr lang="en-US" dirty="0" err="1"/>
              <a:t>setprioceiling</a:t>
            </a:r>
            <a:r>
              <a:rPr lang="en-US" dirty="0"/>
              <a:t>(3) and </a:t>
            </a:r>
            <a:r>
              <a:rPr lang="en-US" dirty="0" err="1"/>
              <a:t>pthread</a:t>
            </a:r>
            <a:r>
              <a:rPr lang="en-US" dirty="0"/>
              <a:t> </a:t>
            </a:r>
            <a:r>
              <a:rPr lang="en-US" dirty="0" err="1"/>
              <a:t>mutexattr</a:t>
            </a:r>
            <a:r>
              <a:rPr lang="en-US" dirty="0"/>
              <a:t> </a:t>
            </a:r>
            <a:r>
              <a:rPr lang="en-US" dirty="0" err="1"/>
              <a:t>setprotocol</a:t>
            </a:r>
            <a:r>
              <a:rPr lang="en-US" dirty="0"/>
              <a:t>(3)) will not affect the returned priority.</a:t>
            </a:r>
          </a:p>
        </p:txBody>
      </p:sp>
    </p:spTree>
    <p:extLst>
      <p:ext uri="{BB962C8B-B14F-4D97-AF65-F5344CB8AC3E}">
        <p14:creationId xmlns:p14="http://schemas.microsoft.com/office/powerpoint/2010/main" val="213014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53313F-F324-469B-9B3D-7572921AD031}"/>
              </a:ext>
            </a:extLst>
          </p:cNvPr>
          <p:cNvSpPr>
            <a:spLocks noGrp="1"/>
          </p:cNvSpPr>
          <p:nvPr>
            <p:ph type="title"/>
          </p:nvPr>
        </p:nvSpPr>
        <p:spPr>
          <a:xfrm>
            <a:off x="1171074" y="1396686"/>
            <a:ext cx="3240506" cy="4064628"/>
          </a:xfrm>
        </p:spPr>
        <p:txBody>
          <a:bodyPr>
            <a:normAutofit/>
          </a:bodyPr>
          <a:lstStyle/>
          <a:p>
            <a:r>
              <a:rPr lang="en-US">
                <a:solidFill>
                  <a:srgbClr val="FFFFFF"/>
                </a:solidFill>
              </a:rPr>
              <a:t>Return Value</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86F3B2B-B6A4-4272-AC09-796CE7AD972B}"/>
              </a:ext>
            </a:extLst>
          </p:cNvPr>
          <p:cNvSpPr>
            <a:spLocks noGrp="1"/>
          </p:cNvSpPr>
          <p:nvPr>
            <p:ph idx="1"/>
          </p:nvPr>
        </p:nvSpPr>
        <p:spPr>
          <a:xfrm>
            <a:off x="5370153" y="1526033"/>
            <a:ext cx="5536397" cy="3935281"/>
          </a:xfrm>
        </p:spPr>
        <p:txBody>
          <a:bodyPr>
            <a:normAutofit/>
          </a:bodyPr>
          <a:lstStyle/>
          <a:p>
            <a:r>
              <a:rPr lang="en-US" dirty="0"/>
              <a:t>These routines return 0 on success and a nonzero error number on failure.</a:t>
            </a:r>
          </a:p>
          <a:p>
            <a:r>
              <a:rPr lang="en-US" dirty="0"/>
              <a:t> The scheduling policy and parameters of the thread are not altered if </a:t>
            </a:r>
            <a:r>
              <a:rPr lang="en-US" dirty="0" err="1"/>
              <a:t>pthread</a:t>
            </a:r>
            <a:r>
              <a:rPr lang="en-US" dirty="0"/>
              <a:t> </a:t>
            </a:r>
            <a:r>
              <a:rPr lang="en-US" dirty="0" err="1"/>
              <a:t>setschedparam</a:t>
            </a:r>
            <a:r>
              <a:rPr lang="en-US" dirty="0"/>
              <a:t>() fails.</a:t>
            </a:r>
          </a:p>
        </p:txBody>
      </p:sp>
    </p:spTree>
    <p:extLst>
      <p:ext uri="{BB962C8B-B14F-4D97-AF65-F5344CB8AC3E}">
        <p14:creationId xmlns:p14="http://schemas.microsoft.com/office/powerpoint/2010/main" val="3704472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1EAC1A-155B-4CBE-9D98-A34F296FE4B2}"/>
              </a:ext>
            </a:extLst>
          </p:cNvPr>
          <p:cNvSpPr>
            <a:spLocks noGrp="1"/>
          </p:cNvSpPr>
          <p:nvPr>
            <p:ph type="title"/>
          </p:nvPr>
        </p:nvSpPr>
        <p:spPr>
          <a:xfrm>
            <a:off x="1171074" y="1396686"/>
            <a:ext cx="3240506" cy="4064628"/>
          </a:xfrm>
        </p:spPr>
        <p:txBody>
          <a:bodyPr>
            <a:normAutofit/>
          </a:bodyPr>
          <a:lstStyle/>
          <a:p>
            <a:r>
              <a:rPr lang="en-US">
                <a:solidFill>
                  <a:srgbClr val="FFFFFF"/>
                </a:solidFill>
              </a:rPr>
              <a:t>Possible Errors</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D23209A-8601-4D08-B6DB-9CAB55A46EF6}"/>
              </a:ext>
            </a:extLst>
          </p:cNvPr>
          <p:cNvSpPr>
            <a:spLocks noGrp="1"/>
          </p:cNvSpPr>
          <p:nvPr>
            <p:ph idx="1"/>
          </p:nvPr>
        </p:nvSpPr>
        <p:spPr>
          <a:xfrm>
            <a:off x="5370153" y="1526033"/>
            <a:ext cx="5536397" cy="3935281"/>
          </a:xfrm>
        </p:spPr>
        <p:txBody>
          <a:bodyPr>
            <a:normAutofit/>
          </a:bodyPr>
          <a:lstStyle/>
          <a:p>
            <a:r>
              <a:rPr lang="en-US" sz="1500"/>
              <a:t>The following mistake can occur in both of these functions:</a:t>
            </a:r>
          </a:p>
          <a:p>
            <a:pPr marL="0" indent="0">
              <a:buNone/>
            </a:pPr>
            <a:r>
              <a:rPr lang="en-US" sz="1500"/>
              <a:t> ESRCH There was no thread with the ID thread.</a:t>
            </a:r>
          </a:p>
          <a:p>
            <a:r>
              <a:rPr lang="en-US" sz="1500"/>
              <a:t>The following problems can cause </a:t>
            </a:r>
            <a:r>
              <a:rPr lang="en-US" sz="1500" err="1"/>
              <a:t>pthread</a:t>
            </a:r>
            <a:r>
              <a:rPr lang="en-US" sz="1500"/>
              <a:t> </a:t>
            </a:r>
            <a:r>
              <a:rPr lang="en-US" sz="1500" err="1"/>
              <a:t>setschedparam</a:t>
            </a:r>
            <a:r>
              <a:rPr lang="en-US" sz="1500"/>
              <a:t>() to fail:</a:t>
            </a:r>
          </a:p>
          <a:p>
            <a:pPr marL="0" indent="0">
              <a:buNone/>
            </a:pPr>
            <a:r>
              <a:rPr lang="en-US" sz="1500"/>
              <a:t> EINVAL policy isn't </a:t>
            </a:r>
            <a:r>
              <a:rPr lang="en-US" sz="1500" err="1"/>
              <a:t>recognised</a:t>
            </a:r>
            <a:r>
              <a:rPr lang="en-US" sz="1500"/>
              <a:t>, or param isn't relevant to the policy.</a:t>
            </a:r>
          </a:p>
          <a:p>
            <a:pPr marL="0" indent="0">
              <a:buNone/>
            </a:pPr>
            <a:r>
              <a:rPr lang="en-US" sz="1500"/>
              <a:t> EPERM The caller lacks the necessary permissions to change the given scheduling policy and </a:t>
            </a:r>
            <a:r>
              <a:rPr lang="en-US" sz="1500" err="1"/>
              <a:t>parameters.For</a:t>
            </a:r>
            <a:r>
              <a:rPr lang="en-US" sz="1500"/>
              <a:t> </a:t>
            </a:r>
            <a:r>
              <a:rPr lang="en-US" sz="1500" err="1"/>
              <a:t>pthread</a:t>
            </a:r>
            <a:r>
              <a:rPr lang="en-US" sz="1500"/>
              <a:t> </a:t>
            </a:r>
            <a:r>
              <a:rPr lang="en-US" sz="1500" err="1"/>
              <a:t>setschedparam</a:t>
            </a:r>
            <a:r>
              <a:rPr lang="en-US" sz="1500"/>
              <a:t>,</a:t>
            </a:r>
          </a:p>
          <a:p>
            <a:pPr marL="0" indent="0">
              <a:buNone/>
            </a:pPr>
            <a:r>
              <a:rPr lang="en-US" sz="1500"/>
              <a:t> POSIX.1 additionally lists an ENOTSUP ("effort was made to set the policy or scheduling parameters to an invalid value") issue ().</a:t>
            </a:r>
          </a:p>
        </p:txBody>
      </p:sp>
    </p:spTree>
    <p:extLst>
      <p:ext uri="{BB962C8B-B14F-4D97-AF65-F5344CB8AC3E}">
        <p14:creationId xmlns:p14="http://schemas.microsoft.com/office/powerpoint/2010/main" val="1204590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E94571-439A-4482-8FB0-B093B420F9A1}"/>
              </a:ext>
            </a:extLst>
          </p:cNvPr>
          <p:cNvSpPr>
            <a:spLocks noGrp="1"/>
          </p:cNvSpPr>
          <p:nvPr>
            <p:ph type="title"/>
          </p:nvPr>
        </p:nvSpPr>
        <p:spPr>
          <a:xfrm>
            <a:off x="956826" y="1112969"/>
            <a:ext cx="3937298" cy="4166010"/>
          </a:xfrm>
        </p:spPr>
        <p:txBody>
          <a:bodyPr>
            <a:normAutofit/>
          </a:bodyPr>
          <a:lstStyle/>
          <a:p>
            <a:r>
              <a:rPr lang="en-US">
                <a:solidFill>
                  <a:srgbClr val="FFFFFF"/>
                </a:solidFill>
              </a:rPr>
              <a:t>Example</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C4D2947-680C-4EF8-AB6A-C455211F988C}"/>
              </a:ext>
            </a:extLst>
          </p:cNvPr>
          <p:cNvSpPr>
            <a:spLocks noGrp="1"/>
          </p:cNvSpPr>
          <p:nvPr>
            <p:ph idx="1"/>
          </p:nvPr>
        </p:nvSpPr>
        <p:spPr>
          <a:xfrm>
            <a:off x="6096000" y="820880"/>
            <a:ext cx="5257799" cy="4889350"/>
          </a:xfrm>
        </p:spPr>
        <p:txBody>
          <a:bodyPr anchor="t">
            <a:normAutofit/>
          </a:bodyPr>
          <a:lstStyle/>
          <a:p>
            <a:r>
              <a:rPr lang="en-US" sz="2000"/>
              <a:t>The </a:t>
            </a:r>
            <a:r>
              <a:rPr lang="en-US" sz="2000" err="1"/>
              <a:t>programme</a:t>
            </a:r>
            <a:r>
              <a:rPr lang="en-US" sz="2000"/>
              <a:t> below shows how to use </a:t>
            </a:r>
            <a:r>
              <a:rPr lang="en-US" sz="2000" err="1"/>
              <a:t>pthread</a:t>
            </a:r>
            <a:r>
              <a:rPr lang="en-US" sz="2000"/>
              <a:t> </a:t>
            </a:r>
            <a:r>
              <a:rPr lang="en-US" sz="2000" err="1"/>
              <a:t>setschedparam</a:t>
            </a:r>
            <a:r>
              <a:rPr lang="en-US" sz="2000"/>
              <a:t>() and </a:t>
            </a:r>
            <a:r>
              <a:rPr lang="en-US" sz="2000" err="1"/>
              <a:t>pthread</a:t>
            </a:r>
            <a:r>
              <a:rPr lang="en-US" sz="2000"/>
              <a:t> </a:t>
            </a:r>
            <a:r>
              <a:rPr lang="en-US" sz="2000" err="1"/>
              <a:t>getschedparam</a:t>
            </a:r>
            <a:r>
              <a:rPr lang="en-US" sz="2000"/>
              <a:t>(), as well as a number of other </a:t>
            </a:r>
            <a:r>
              <a:rPr lang="en-US" sz="2000" err="1"/>
              <a:t>pthreads</a:t>
            </a:r>
            <a:r>
              <a:rPr lang="en-US" sz="2000"/>
              <a:t> methods related to scheduling. </a:t>
            </a:r>
          </a:p>
          <a:p>
            <a:r>
              <a:rPr lang="en-US" sz="2000"/>
              <a:t>The main thread sets its scheduling policy to SCHED FIFO with a priority of 10, and creates a thread attributes object with a scheduling policy attribute of SCHED RR and a scheduling priority value of 20 in the subsequent run.</a:t>
            </a:r>
          </a:p>
          <a:p>
            <a:r>
              <a:rPr lang="en-US" sz="2000"/>
              <a:t> The </a:t>
            </a:r>
            <a:r>
              <a:rPr lang="en-US" sz="2000" err="1"/>
              <a:t>programme</a:t>
            </a:r>
            <a:r>
              <a:rPr lang="en-US" sz="2000"/>
              <a:t> then sets the inherit scheduler attribute of the thread attributes object to PTHREAD EXPLICIT SCHED (using </a:t>
            </a:r>
            <a:r>
              <a:rPr lang="en-US" sz="2000" err="1"/>
              <a:t>pthread</a:t>
            </a:r>
            <a:r>
              <a:rPr lang="en-US" sz="2000"/>
              <a:t> </a:t>
            </a:r>
            <a:r>
              <a:rPr lang="en-US" sz="2000" err="1"/>
              <a:t>attr</a:t>
            </a:r>
            <a:r>
              <a:rPr lang="en-US" sz="2000"/>
              <a:t> </a:t>
            </a:r>
            <a:r>
              <a:rPr lang="en-US" sz="2000" err="1"/>
              <a:t>setinheritsched</a:t>
            </a:r>
            <a:r>
              <a:rPr lang="en-US" sz="2000"/>
              <a:t>(3)), indicating that threads created with this attributes object should use the thread attributes object's scheduling attributes.</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012725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C3CC7-5FD5-4213-9830-D71BE445D97B}"/>
              </a:ext>
            </a:extLst>
          </p:cNvPr>
          <p:cNvSpPr>
            <a:spLocks noGrp="1"/>
          </p:cNvSpPr>
          <p:nvPr>
            <p:ph type="title"/>
          </p:nvPr>
        </p:nvSpPr>
        <p:spPr/>
        <p:txBody>
          <a:bodyPr/>
          <a:lstStyle/>
          <a:p>
            <a:r>
              <a:rPr lang="en-US"/>
              <a:t>example</a:t>
            </a:r>
            <a:endParaRPr lang="en-US" dirty="0"/>
          </a:p>
        </p:txBody>
      </p:sp>
      <p:sp>
        <p:nvSpPr>
          <p:cNvPr id="4" name="Rectangle 1">
            <a:extLst>
              <a:ext uri="{FF2B5EF4-FFF2-40B4-BE49-F238E27FC236}">
                <a16:creationId xmlns:a16="http://schemas.microsoft.com/office/drawing/2014/main" id="{83FE14DD-8311-44EC-AAB0-ABE9B4CC3593}"/>
              </a:ext>
            </a:extLst>
          </p:cNvPr>
          <p:cNvSpPr>
            <a:spLocks noGrp="1" noChangeArrowheads="1"/>
          </p:cNvSpPr>
          <p:nvPr>
            <p:ph idx="1"/>
          </p:nvPr>
        </p:nvSpPr>
        <p:spPr bwMode="auto">
          <a:xfrm>
            <a:off x="1020418" y="2051389"/>
            <a:ext cx="663933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1415"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81818"/>
                </a:solidFill>
                <a:effectLst/>
                <a:latin typeface="Courier New" panose="02070309020205020404" pitchFamily="49" charset="0"/>
                <a:cs typeface="Courier New" panose="02070309020205020404" pitchFamily="49" charset="0"/>
              </a:rPr>
              <a:t> $ su      # Need privilege to set real-time scheduling policies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81818"/>
                </a:solidFill>
                <a:effectLst/>
                <a:latin typeface="Courier New" panose="02070309020205020404" pitchFamily="49" charset="0"/>
                <a:cs typeface="Courier New" panose="02070309020205020404" pitchFamily="49" charset="0"/>
              </a:rPr>
              <a:t>           Password: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81818"/>
                </a:solidFill>
                <a:effectLst/>
                <a:latin typeface="Courier New" panose="02070309020205020404" pitchFamily="49" charset="0"/>
                <a:cs typeface="Courier New" panose="02070309020205020404" pitchFamily="49" charset="0"/>
              </a:rPr>
              <a:t>           # ./a.out -mf10 -ar20 -i 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81818"/>
                </a:solidFill>
                <a:effectLst/>
                <a:latin typeface="Courier New" panose="02070309020205020404" pitchFamily="49" charset="0"/>
                <a:cs typeface="Courier New" panose="02070309020205020404" pitchFamily="49" charset="0"/>
              </a:rPr>
              <a:t>           Scheduler settings of main thread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81818"/>
                </a:solidFill>
                <a:effectLst/>
                <a:latin typeface="Courier New" panose="02070309020205020404" pitchFamily="49" charset="0"/>
                <a:cs typeface="Courier New" panose="02070309020205020404" pitchFamily="49" charset="0"/>
              </a:rPr>
              <a:t>               policy=SCHED_FIFO, priority=10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rgbClr val="18181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81818"/>
                </a:solidFill>
                <a:effectLst/>
                <a:latin typeface="Courier New" panose="02070309020205020404" pitchFamily="49" charset="0"/>
                <a:cs typeface="Courier New" panose="02070309020205020404" pitchFamily="49" charset="0"/>
              </a:rPr>
              <a:t>           Scheduler settings in 'attr'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81818"/>
                </a:solidFill>
                <a:effectLst/>
                <a:latin typeface="Courier New" panose="02070309020205020404" pitchFamily="49" charset="0"/>
                <a:cs typeface="Courier New" panose="02070309020205020404" pitchFamily="49" charset="0"/>
              </a:rPr>
              <a:t>               policy=SCHED_RR, priority=20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81818"/>
                </a:solidFill>
                <a:effectLst/>
                <a:latin typeface="Courier New" panose="02070309020205020404" pitchFamily="49" charset="0"/>
                <a:cs typeface="Courier New" panose="02070309020205020404" pitchFamily="49" charset="0"/>
              </a:rPr>
              <a:t>               inheritsched is EXPLICIT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rgbClr val="18181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81818"/>
                </a:solidFill>
                <a:effectLst/>
                <a:latin typeface="Courier New" panose="02070309020205020404" pitchFamily="49" charset="0"/>
                <a:cs typeface="Courier New" panose="02070309020205020404" pitchFamily="49" charset="0"/>
              </a:rPr>
              <a:t>           Scheduler attributes of new thread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81818"/>
                </a:solidFill>
                <a:effectLst/>
                <a:latin typeface="Courier New" panose="02070309020205020404" pitchFamily="49" charset="0"/>
                <a:cs typeface="Courier New" panose="02070309020205020404" pitchFamily="49" charset="0"/>
              </a:rPr>
              <a:t>               policy=SCHED_RR, priority=20</a:t>
            </a:r>
            <a:endParaRPr kumimoji="0" lang="en-US" altLang="en-US" sz="1200" b="0" i="0" u="none" strike="noStrike" cap="none" normalizeH="0" baseline="0" dirty="0">
              <a:ln>
                <a:noFill/>
              </a:ln>
              <a:solidFill>
                <a:srgbClr val="181818"/>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5210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279B29-F4FC-439C-A51B-6DABEAB372BE}"/>
              </a:ext>
            </a:extLst>
          </p:cNvPr>
          <p:cNvSpPr>
            <a:spLocks noGrp="1"/>
          </p:cNvSpPr>
          <p:nvPr>
            <p:ph type="title"/>
          </p:nvPr>
        </p:nvSpPr>
        <p:spPr>
          <a:xfrm>
            <a:off x="1171074" y="1396686"/>
            <a:ext cx="3240506" cy="4064628"/>
          </a:xfrm>
        </p:spPr>
        <p:txBody>
          <a:bodyPr>
            <a:normAutofit/>
          </a:bodyPr>
          <a:lstStyle/>
          <a:p>
            <a:r>
              <a:rPr lang="en-US">
                <a:solidFill>
                  <a:srgbClr val="FFFFFF"/>
                </a:solidFill>
              </a:rPr>
              <a:t>Example</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123FB83-4DD5-45F6-B654-F6413A3A35E1}"/>
              </a:ext>
            </a:extLst>
          </p:cNvPr>
          <p:cNvSpPr>
            <a:spLocks noGrp="1"/>
          </p:cNvSpPr>
          <p:nvPr>
            <p:ph idx="1"/>
          </p:nvPr>
        </p:nvSpPr>
        <p:spPr>
          <a:xfrm>
            <a:off x="5370153" y="1526033"/>
            <a:ext cx="5536397" cy="3935281"/>
          </a:xfrm>
        </p:spPr>
        <p:txBody>
          <a:bodyPr>
            <a:normAutofit/>
          </a:bodyPr>
          <a:lstStyle/>
          <a:p>
            <a:r>
              <a:rPr lang="en-US" sz="2200"/>
              <a:t>The scheduling policy and priority were obtained from the values given in the thread attributes object, as seen in the preceding result.</a:t>
            </a:r>
          </a:p>
          <a:p>
            <a:r>
              <a:rPr lang="en-US" sz="2200"/>
              <a:t>The inherit scheduler property is set to PTHREAD INHERIT SCHED in the following run, which means that threads formed using the thread attributes object should disregard the scheduling attributes provided in the attributes object and instead accept their scheduling attributes from the originating thread.</a:t>
            </a:r>
          </a:p>
          <a:p>
            <a:endParaRPr lang="en-US" sz="2200"/>
          </a:p>
        </p:txBody>
      </p:sp>
    </p:spTree>
    <p:extLst>
      <p:ext uri="{BB962C8B-B14F-4D97-AF65-F5344CB8AC3E}">
        <p14:creationId xmlns:p14="http://schemas.microsoft.com/office/powerpoint/2010/main" val="350231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568485-DABF-41C4-BF13-548576760BFC}"/>
              </a:ext>
            </a:extLst>
          </p:cNvPr>
          <p:cNvSpPr>
            <a:spLocks noGrp="1"/>
          </p:cNvSpPr>
          <p:nvPr>
            <p:ph type="title"/>
          </p:nvPr>
        </p:nvSpPr>
        <p:spPr>
          <a:xfrm>
            <a:off x="5297762" y="329184"/>
            <a:ext cx="6251110" cy="1783080"/>
          </a:xfrm>
        </p:spPr>
        <p:txBody>
          <a:bodyPr anchor="b">
            <a:normAutofit/>
          </a:bodyPr>
          <a:lstStyle/>
          <a:p>
            <a:r>
              <a:rPr lang="en-US" sz="5400"/>
              <a:t>example</a:t>
            </a:r>
          </a:p>
        </p:txBody>
      </p:sp>
      <p:pic>
        <p:nvPicPr>
          <p:cNvPr id="5" name="Picture 4" descr="Rolls of blueprints">
            <a:extLst>
              <a:ext uri="{FF2B5EF4-FFF2-40B4-BE49-F238E27FC236}">
                <a16:creationId xmlns:a16="http://schemas.microsoft.com/office/drawing/2014/main" id="{8B37013C-0E35-4964-B744-4748CB11D956}"/>
              </a:ext>
            </a:extLst>
          </p:cNvPr>
          <p:cNvPicPr>
            <a:picLocks noChangeAspect="1"/>
          </p:cNvPicPr>
          <p:nvPr/>
        </p:nvPicPr>
        <p:blipFill rotWithShape="1">
          <a:blip r:embed="rId2"/>
          <a:srcRect l="54670" r="-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E58253-FCC4-445A-AE66-C386810B3A3C}"/>
              </a:ext>
            </a:extLst>
          </p:cNvPr>
          <p:cNvSpPr>
            <a:spLocks noGrp="1"/>
          </p:cNvSpPr>
          <p:nvPr>
            <p:ph idx="1"/>
          </p:nvPr>
        </p:nvSpPr>
        <p:spPr>
          <a:xfrm>
            <a:off x="5297762" y="2706624"/>
            <a:ext cx="6251110" cy="3483864"/>
          </a:xfrm>
        </p:spPr>
        <p:txBody>
          <a:bodyPr>
            <a:normAutofit/>
          </a:bodyPr>
          <a:lstStyle/>
          <a:p>
            <a:pPr marL="0" indent="0">
              <a:buNone/>
            </a:pPr>
            <a:r>
              <a:rPr lang="en-US" sz="1500"/>
              <a:t> # ./a.out -mf10 -ar20 -i i</a:t>
            </a:r>
          </a:p>
          <a:p>
            <a:pPr marL="0" indent="0">
              <a:buNone/>
            </a:pPr>
            <a:r>
              <a:rPr lang="en-US" sz="1500"/>
              <a:t>           Scheduler settings of main thread</a:t>
            </a:r>
          </a:p>
          <a:p>
            <a:pPr marL="0" indent="0">
              <a:buNone/>
            </a:pPr>
            <a:r>
              <a:rPr lang="en-US" sz="1500"/>
              <a:t>               policy=SCHED_FIFO, priority=10</a:t>
            </a:r>
          </a:p>
          <a:p>
            <a:pPr marL="0" indent="0">
              <a:buNone/>
            </a:pPr>
            <a:endParaRPr lang="en-US" sz="1500"/>
          </a:p>
          <a:p>
            <a:pPr marL="0" indent="0">
              <a:buNone/>
            </a:pPr>
            <a:r>
              <a:rPr lang="en-US" sz="1500"/>
              <a:t>           Scheduler settings in 'attr'</a:t>
            </a:r>
          </a:p>
          <a:p>
            <a:pPr marL="0" indent="0">
              <a:buNone/>
            </a:pPr>
            <a:r>
              <a:rPr lang="en-US" sz="1500"/>
              <a:t>               policy=SCHED_RR, priority=20</a:t>
            </a:r>
          </a:p>
          <a:p>
            <a:pPr marL="0" indent="0">
              <a:buNone/>
            </a:pPr>
            <a:r>
              <a:rPr lang="en-US" sz="1500"/>
              <a:t>               inheritsched is INHERIT</a:t>
            </a:r>
          </a:p>
          <a:p>
            <a:endParaRPr lang="en-US" sz="1500"/>
          </a:p>
          <a:p>
            <a:pPr marL="0" indent="0">
              <a:buNone/>
            </a:pPr>
            <a:r>
              <a:rPr lang="en-US" sz="1500"/>
              <a:t>           Scheduler attributes of new thread</a:t>
            </a:r>
          </a:p>
          <a:p>
            <a:pPr marL="0" indent="0">
              <a:buNone/>
            </a:pPr>
            <a:r>
              <a:rPr lang="en-US" sz="1500"/>
              <a:t>             policy=SCHED_FIFO, priority=10</a:t>
            </a:r>
          </a:p>
        </p:txBody>
      </p:sp>
    </p:spTree>
    <p:extLst>
      <p:ext uri="{BB962C8B-B14F-4D97-AF65-F5344CB8AC3E}">
        <p14:creationId xmlns:p14="http://schemas.microsoft.com/office/powerpoint/2010/main" val="2832717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2FB638-B44D-4C6E-AD0E-4950088122C2}"/>
              </a:ext>
            </a:extLst>
          </p:cNvPr>
          <p:cNvSpPr>
            <a:spLocks noGrp="1"/>
          </p:cNvSpPr>
          <p:nvPr>
            <p:ph type="title"/>
          </p:nvPr>
        </p:nvSpPr>
        <p:spPr>
          <a:xfrm>
            <a:off x="1171074" y="1396686"/>
            <a:ext cx="3240506" cy="4064628"/>
          </a:xfrm>
        </p:spPr>
        <p:txBody>
          <a:bodyPr>
            <a:normAutofit/>
          </a:bodyPr>
          <a:lstStyle/>
          <a:p>
            <a:r>
              <a:rPr lang="en-US">
                <a:solidFill>
                  <a:srgbClr val="FFFFFF"/>
                </a:solidFill>
              </a:rPr>
              <a:t>example</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B891941-22AA-4B25-A1FD-9F82BA1CE6FA}"/>
              </a:ext>
            </a:extLst>
          </p:cNvPr>
          <p:cNvSpPr>
            <a:spLocks noGrp="1"/>
          </p:cNvSpPr>
          <p:nvPr>
            <p:ph idx="1"/>
          </p:nvPr>
        </p:nvSpPr>
        <p:spPr>
          <a:xfrm>
            <a:off x="5370153" y="1526033"/>
            <a:ext cx="5536397" cy="3935281"/>
          </a:xfrm>
        </p:spPr>
        <p:txBody>
          <a:bodyPr>
            <a:normAutofit/>
          </a:bodyPr>
          <a:lstStyle/>
          <a:p>
            <a:r>
              <a:rPr lang="en-US" sz="2600"/>
              <a:t>The scheduling policy and priority were obtained from the generating thread rather than the thread attributes object, as seen in the above result.</a:t>
            </a:r>
          </a:p>
          <a:p>
            <a:r>
              <a:rPr lang="en-US" sz="2600"/>
              <a:t>Because PTHREAD INHERIT SCHED is the default for the inherit scheduler property, the outcome would have been the same if we had not used the -</a:t>
            </a:r>
            <a:r>
              <a:rPr lang="en-US" sz="2600" err="1"/>
              <a:t>i</a:t>
            </a:r>
            <a:r>
              <a:rPr lang="en-US" sz="2600"/>
              <a:t> I option.</a:t>
            </a:r>
          </a:p>
        </p:txBody>
      </p:sp>
    </p:spTree>
    <p:extLst>
      <p:ext uri="{BB962C8B-B14F-4D97-AF65-F5344CB8AC3E}">
        <p14:creationId xmlns:p14="http://schemas.microsoft.com/office/powerpoint/2010/main" val="2948567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D2E39C-03EE-4941-9804-2B32C860F6B5}"/>
              </a:ext>
            </a:extLst>
          </p:cNvPr>
          <p:cNvSpPr>
            <a:spLocks noGrp="1"/>
          </p:cNvSpPr>
          <p:nvPr>
            <p:ph type="title"/>
          </p:nvPr>
        </p:nvSpPr>
        <p:spPr>
          <a:xfrm>
            <a:off x="1171074" y="1396686"/>
            <a:ext cx="3240506" cy="4064628"/>
          </a:xfrm>
        </p:spPr>
        <p:txBody>
          <a:bodyPr>
            <a:normAutofit/>
          </a:bodyPr>
          <a:lstStyle/>
          <a:p>
            <a:r>
              <a:rPr lang="en-US">
                <a:solidFill>
                  <a:srgbClr val="FFFFFF"/>
                </a:solidFill>
              </a:rPr>
              <a:t>Source Code</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C97A6BB-D293-4E76-92C8-9B97F0CD7134}"/>
              </a:ext>
            </a:extLst>
          </p:cNvPr>
          <p:cNvSpPr>
            <a:spLocks noGrp="1"/>
          </p:cNvSpPr>
          <p:nvPr>
            <p:ph idx="1"/>
          </p:nvPr>
        </p:nvSpPr>
        <p:spPr>
          <a:xfrm>
            <a:off x="5370153" y="1526033"/>
            <a:ext cx="5536397" cy="3935281"/>
          </a:xfrm>
        </p:spPr>
        <p:txBody>
          <a:bodyPr>
            <a:normAutofit/>
          </a:bodyPr>
          <a:lstStyle/>
          <a:p>
            <a:pPr marL="0" indent="0">
              <a:buNone/>
            </a:pPr>
            <a:endParaRPr lang="en-US" sz="1500"/>
          </a:p>
          <a:p>
            <a:pPr marL="0" indent="0">
              <a:buNone/>
            </a:pPr>
            <a:r>
              <a:rPr lang="en-US" sz="1500"/>
              <a:t> /* </a:t>
            </a:r>
            <a:r>
              <a:rPr lang="en-US" sz="1500" err="1"/>
              <a:t>pthreads_sched_test.c</a:t>
            </a:r>
            <a:r>
              <a:rPr lang="en-US" sz="1500"/>
              <a:t> */</a:t>
            </a:r>
          </a:p>
          <a:p>
            <a:pPr marL="0" indent="0">
              <a:buNone/>
            </a:pPr>
            <a:endParaRPr lang="en-US" sz="1500"/>
          </a:p>
          <a:p>
            <a:pPr marL="0" indent="0">
              <a:buNone/>
            </a:pPr>
            <a:r>
              <a:rPr lang="en-US" sz="1500"/>
              <a:t>       #include &lt;</a:t>
            </a:r>
            <a:r>
              <a:rPr lang="en-US" sz="1500" err="1"/>
              <a:t>pthread.h</a:t>
            </a:r>
            <a:r>
              <a:rPr lang="en-US" sz="1500"/>
              <a:t>&gt;</a:t>
            </a:r>
          </a:p>
          <a:p>
            <a:pPr marL="0" indent="0">
              <a:buNone/>
            </a:pPr>
            <a:r>
              <a:rPr lang="en-US" sz="1500"/>
              <a:t>       #include &lt;</a:t>
            </a:r>
            <a:r>
              <a:rPr lang="en-US" sz="1500" err="1"/>
              <a:t>stdio.h</a:t>
            </a:r>
            <a:r>
              <a:rPr lang="en-US" sz="1500"/>
              <a:t>&gt;</a:t>
            </a:r>
          </a:p>
          <a:p>
            <a:pPr marL="0" indent="0">
              <a:buNone/>
            </a:pPr>
            <a:r>
              <a:rPr lang="en-US" sz="1500"/>
              <a:t>       #include &lt;</a:t>
            </a:r>
            <a:r>
              <a:rPr lang="en-US" sz="1500" err="1"/>
              <a:t>stdlib.h</a:t>
            </a:r>
            <a:r>
              <a:rPr lang="en-US" sz="1500"/>
              <a:t>&gt;</a:t>
            </a:r>
          </a:p>
          <a:p>
            <a:pPr marL="0" indent="0">
              <a:buNone/>
            </a:pPr>
            <a:r>
              <a:rPr lang="en-US" sz="1500"/>
              <a:t>       #include &lt;</a:t>
            </a:r>
            <a:r>
              <a:rPr lang="en-US" sz="1500" err="1"/>
              <a:t>unistd.h</a:t>
            </a:r>
            <a:r>
              <a:rPr lang="en-US" sz="1500"/>
              <a:t>&gt;</a:t>
            </a:r>
          </a:p>
          <a:p>
            <a:pPr marL="0" indent="0">
              <a:buNone/>
            </a:pPr>
            <a:r>
              <a:rPr lang="en-US" sz="1500"/>
              <a:t>       #include &lt;</a:t>
            </a:r>
            <a:r>
              <a:rPr lang="en-US" sz="1500" err="1"/>
              <a:t>errno.h</a:t>
            </a:r>
            <a:r>
              <a:rPr lang="en-US" sz="1500"/>
              <a:t>&gt;</a:t>
            </a:r>
          </a:p>
          <a:p>
            <a:pPr marL="0" indent="0">
              <a:buNone/>
            </a:pPr>
            <a:endParaRPr lang="en-US" sz="1500"/>
          </a:p>
          <a:p>
            <a:pPr marL="0" indent="0">
              <a:buNone/>
            </a:pPr>
            <a:r>
              <a:rPr lang="en-US" sz="1500"/>
              <a:t>       #define </a:t>
            </a:r>
            <a:r>
              <a:rPr lang="en-US" sz="1500" err="1"/>
              <a:t>handle_error_en</a:t>
            </a:r>
            <a:r>
              <a:rPr lang="en-US" sz="1500"/>
              <a:t>(</a:t>
            </a:r>
            <a:r>
              <a:rPr lang="en-US" sz="1500" err="1"/>
              <a:t>en</a:t>
            </a:r>
            <a:r>
              <a:rPr lang="en-US" sz="1500"/>
              <a:t>, msg) \</a:t>
            </a:r>
          </a:p>
          <a:p>
            <a:pPr marL="0" indent="0">
              <a:buNone/>
            </a:pPr>
            <a:r>
              <a:rPr lang="en-US" sz="1500"/>
              <a:t>               do { </a:t>
            </a:r>
            <a:r>
              <a:rPr lang="en-US" sz="1500" err="1"/>
              <a:t>errno</a:t>
            </a:r>
            <a:r>
              <a:rPr lang="en-US" sz="1500"/>
              <a:t> = </a:t>
            </a:r>
            <a:r>
              <a:rPr lang="en-US" sz="1500" err="1"/>
              <a:t>en</a:t>
            </a:r>
            <a:r>
              <a:rPr lang="en-US" sz="1500"/>
              <a:t>; </a:t>
            </a:r>
            <a:r>
              <a:rPr lang="en-US" sz="1500" err="1"/>
              <a:t>perror</a:t>
            </a:r>
            <a:r>
              <a:rPr lang="en-US" sz="1500"/>
              <a:t>(msg); exit(EXIT_FAILURE); } while (0)</a:t>
            </a:r>
          </a:p>
          <a:p>
            <a:pPr marL="0" indent="0">
              <a:buNone/>
            </a:pPr>
            <a:endParaRPr lang="en-US" sz="1500"/>
          </a:p>
          <a:p>
            <a:pPr marL="0" indent="0">
              <a:buNone/>
            </a:pPr>
            <a:endParaRPr lang="en-US" sz="1500"/>
          </a:p>
        </p:txBody>
      </p:sp>
    </p:spTree>
    <p:extLst>
      <p:ext uri="{BB962C8B-B14F-4D97-AF65-F5344CB8AC3E}">
        <p14:creationId xmlns:p14="http://schemas.microsoft.com/office/powerpoint/2010/main" val="3933251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FB9207-E573-410F-A149-CD3D6138B128}"/>
              </a:ext>
            </a:extLst>
          </p:cNvPr>
          <p:cNvSpPr>
            <a:spLocks noGrp="1"/>
          </p:cNvSpPr>
          <p:nvPr>
            <p:ph idx="1"/>
          </p:nvPr>
        </p:nvSpPr>
        <p:spPr>
          <a:xfrm>
            <a:off x="838200" y="159026"/>
            <a:ext cx="10515600" cy="6017937"/>
          </a:xfrm>
        </p:spPr>
        <p:txBody>
          <a:bodyPr>
            <a:normAutofit lnSpcReduction="10000"/>
          </a:bodyPr>
          <a:lstStyle/>
          <a:p>
            <a:pPr marL="0" indent="0">
              <a:buNone/>
            </a:pPr>
            <a:r>
              <a:rPr lang="en-US" dirty="0"/>
              <a:t> static void</a:t>
            </a:r>
          </a:p>
          <a:p>
            <a:pPr marL="0" indent="0">
              <a:buNone/>
            </a:pPr>
            <a:r>
              <a:rPr lang="en-US" dirty="0"/>
              <a:t>       usage(char *</a:t>
            </a:r>
            <a:r>
              <a:rPr lang="en-US" dirty="0" err="1"/>
              <a:t>prog_name</a:t>
            </a:r>
            <a:r>
              <a:rPr lang="en-US" dirty="0"/>
              <a:t>, char *msg)</a:t>
            </a:r>
          </a:p>
          <a:p>
            <a:pPr marL="0" indent="0">
              <a:buNone/>
            </a:pPr>
            <a:r>
              <a:rPr lang="en-US" dirty="0"/>
              <a:t>       {</a:t>
            </a:r>
          </a:p>
          <a:p>
            <a:pPr marL="0" indent="0">
              <a:buNone/>
            </a:pPr>
            <a:r>
              <a:rPr lang="en-US" dirty="0"/>
              <a:t>           if (msg != NULL)</a:t>
            </a:r>
          </a:p>
          <a:p>
            <a:pPr marL="0" indent="0">
              <a:buNone/>
            </a:pPr>
            <a:r>
              <a:rPr lang="en-US" dirty="0"/>
              <a:t>               </a:t>
            </a:r>
            <a:r>
              <a:rPr lang="en-US" dirty="0" err="1"/>
              <a:t>fputs</a:t>
            </a:r>
            <a:r>
              <a:rPr lang="en-US" dirty="0"/>
              <a:t>(msg, stderr);</a:t>
            </a:r>
          </a:p>
          <a:p>
            <a:pPr marL="0" indent="0">
              <a:buNone/>
            </a:pPr>
            <a:endParaRPr lang="en-US" dirty="0"/>
          </a:p>
          <a:p>
            <a:pPr marL="0" indent="0">
              <a:buNone/>
            </a:pPr>
            <a:r>
              <a:rPr lang="en-US" dirty="0"/>
              <a:t>           </a:t>
            </a:r>
            <a:r>
              <a:rPr lang="en-US" dirty="0" err="1"/>
              <a:t>fprintf</a:t>
            </a:r>
            <a:r>
              <a:rPr lang="en-US" dirty="0"/>
              <a:t>(stderr, "Usage: %s [options]\n", </a:t>
            </a:r>
            <a:r>
              <a:rPr lang="en-US" dirty="0" err="1"/>
              <a:t>prog_name</a:t>
            </a:r>
            <a:r>
              <a:rPr lang="en-US" dirty="0"/>
              <a:t>);</a:t>
            </a:r>
          </a:p>
          <a:p>
            <a:pPr marL="0" indent="0">
              <a:buNone/>
            </a:pPr>
            <a:r>
              <a:rPr lang="en-US" dirty="0"/>
              <a:t>           </a:t>
            </a:r>
            <a:r>
              <a:rPr lang="en-US" dirty="0" err="1"/>
              <a:t>fprintf</a:t>
            </a:r>
            <a:r>
              <a:rPr lang="en-US" dirty="0"/>
              <a:t>(stderr, "Options are:\n");</a:t>
            </a:r>
          </a:p>
          <a:p>
            <a:pPr marL="0" indent="0">
              <a:buNone/>
            </a:pPr>
            <a:r>
              <a:rPr lang="en-US" dirty="0"/>
              <a:t>#define </a:t>
            </a:r>
            <a:r>
              <a:rPr lang="en-US" dirty="0" err="1"/>
              <a:t>fpe</a:t>
            </a:r>
            <a:r>
              <a:rPr lang="en-US" dirty="0"/>
              <a:t>(msg) </a:t>
            </a:r>
            <a:r>
              <a:rPr lang="en-US" dirty="0" err="1"/>
              <a:t>fprintf</a:t>
            </a:r>
            <a:r>
              <a:rPr lang="en-US" dirty="0"/>
              <a:t>(stderr, "\</a:t>
            </a:r>
            <a:r>
              <a:rPr lang="en-US" dirty="0" err="1"/>
              <a:t>t%s</a:t>
            </a:r>
            <a:r>
              <a:rPr lang="en-US" dirty="0"/>
              <a:t>", msg);          /* Shorter */</a:t>
            </a:r>
          </a:p>
          <a:p>
            <a:pPr marL="0" indent="0">
              <a:buNone/>
            </a:pPr>
            <a:r>
              <a:rPr lang="en-US" dirty="0"/>
              <a:t>           </a:t>
            </a:r>
            <a:r>
              <a:rPr lang="en-US" dirty="0" err="1"/>
              <a:t>fpe</a:t>
            </a:r>
            <a:r>
              <a:rPr lang="en-US" dirty="0"/>
              <a:t>("-a&lt;policy&gt;&lt;</a:t>
            </a:r>
            <a:r>
              <a:rPr lang="en-US" dirty="0" err="1"/>
              <a:t>prio</a:t>
            </a:r>
            <a:r>
              <a:rPr lang="en-US" dirty="0"/>
              <a:t>&gt; Set scheduling policy and priority in\n");</a:t>
            </a:r>
          </a:p>
          <a:p>
            <a:pPr marL="0" indent="0">
              <a:buNone/>
            </a:pPr>
            <a:r>
              <a:rPr lang="en-US" dirty="0"/>
              <a:t>           </a:t>
            </a:r>
            <a:r>
              <a:rPr lang="en-US" dirty="0" err="1"/>
              <a:t>fpe</a:t>
            </a:r>
            <a:r>
              <a:rPr lang="en-US" dirty="0"/>
              <a:t>("                 thread attributes object\n");</a:t>
            </a:r>
          </a:p>
          <a:p>
            <a:pPr marL="0" indent="0">
              <a:buNone/>
            </a:pPr>
            <a:r>
              <a:rPr lang="en-US" dirty="0"/>
              <a:t>           </a:t>
            </a:r>
            <a:r>
              <a:rPr lang="en-US" dirty="0" err="1"/>
              <a:t>fpe</a:t>
            </a:r>
            <a:r>
              <a:rPr lang="en-US" dirty="0"/>
              <a:t>("                 &lt;policy&gt; can be\n");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83581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6111240" cy="6858000"/>
          </a:xfrm>
          <a:custGeom>
            <a:avLst/>
            <a:gdLst/>
            <a:ahLst/>
            <a:cxnLst/>
            <a:rect l="l" t="t" r="r" b="b"/>
            <a:pathLst>
              <a:path w="4583430" h="5143500">
                <a:moveTo>
                  <a:pt x="4583399" y="5143499"/>
                </a:moveTo>
                <a:lnTo>
                  <a:pt x="0" y="5143499"/>
                </a:lnTo>
                <a:lnTo>
                  <a:pt x="0" y="0"/>
                </a:lnTo>
                <a:lnTo>
                  <a:pt x="4583399" y="0"/>
                </a:lnTo>
                <a:lnTo>
                  <a:pt x="4583399" y="5143499"/>
                </a:lnTo>
                <a:close/>
              </a:path>
            </a:pathLst>
          </a:custGeom>
          <a:solidFill>
            <a:srgbClr val="4285F4"/>
          </a:solidFill>
        </p:spPr>
        <p:txBody>
          <a:bodyPr wrap="square" lIns="0" tIns="0" rIns="0" bIns="0" rtlCol="0"/>
          <a:lstStyle/>
          <a:p>
            <a:endParaRPr sz="2400"/>
          </a:p>
        </p:txBody>
      </p:sp>
      <p:sp>
        <p:nvSpPr>
          <p:cNvPr id="3" name="object 3"/>
          <p:cNvSpPr txBox="1">
            <a:spLocks noGrp="1"/>
          </p:cNvSpPr>
          <p:nvPr>
            <p:ph type="title"/>
          </p:nvPr>
        </p:nvSpPr>
        <p:spPr>
          <a:xfrm>
            <a:off x="720623" y="1918740"/>
            <a:ext cx="4090247" cy="2971753"/>
          </a:xfrm>
          <a:prstGeom prst="rect">
            <a:avLst/>
          </a:prstGeom>
        </p:spPr>
        <p:txBody>
          <a:bodyPr vert="horz" wrap="square" lIns="0" tIns="16933" rIns="0" bIns="0" rtlCol="0" anchor="ctr">
            <a:spAutoFit/>
          </a:bodyPr>
          <a:lstStyle/>
          <a:p>
            <a:pPr marL="16086" marR="6773" algn="ctr">
              <a:lnSpc>
                <a:spcPct val="100000"/>
              </a:lnSpc>
              <a:spcBef>
                <a:spcPts val="133"/>
              </a:spcBef>
            </a:pPr>
            <a:r>
              <a:rPr sz="4800" spc="220" dirty="0">
                <a:solidFill>
                  <a:srgbClr val="FFFFFF"/>
                </a:solidFill>
              </a:rPr>
              <a:t>Project</a:t>
            </a:r>
            <a:r>
              <a:rPr sz="4800" spc="-253" dirty="0">
                <a:solidFill>
                  <a:srgbClr val="FFFFFF"/>
                </a:solidFill>
              </a:rPr>
              <a:t> </a:t>
            </a:r>
            <a:r>
              <a:rPr sz="4800" spc="-1013" dirty="0">
                <a:solidFill>
                  <a:srgbClr val="FFFFFF"/>
                </a:solidFill>
              </a:rPr>
              <a:t>:</a:t>
            </a:r>
            <a:r>
              <a:rPr sz="4800" spc="-253" dirty="0">
                <a:solidFill>
                  <a:srgbClr val="FFFFFF"/>
                </a:solidFill>
              </a:rPr>
              <a:t> </a:t>
            </a:r>
            <a:r>
              <a:rPr sz="4800" spc="113" dirty="0">
                <a:solidFill>
                  <a:srgbClr val="FFFFFF"/>
                </a:solidFill>
              </a:rPr>
              <a:t>Iot  </a:t>
            </a:r>
            <a:r>
              <a:rPr sz="4800" spc="80" dirty="0">
                <a:solidFill>
                  <a:srgbClr val="FFFFFF"/>
                </a:solidFill>
              </a:rPr>
              <a:t>based</a:t>
            </a:r>
            <a:r>
              <a:rPr sz="4800" spc="-353" dirty="0">
                <a:solidFill>
                  <a:srgbClr val="FFFFFF"/>
                </a:solidFill>
              </a:rPr>
              <a:t> </a:t>
            </a:r>
            <a:r>
              <a:rPr sz="4800" spc="207" dirty="0">
                <a:solidFill>
                  <a:srgbClr val="FFFFFF"/>
                </a:solidFill>
              </a:rPr>
              <a:t>cradle </a:t>
            </a:r>
            <a:r>
              <a:rPr sz="4800" spc="-1667" dirty="0">
                <a:solidFill>
                  <a:srgbClr val="FFFFFF"/>
                </a:solidFill>
              </a:rPr>
              <a:t> </a:t>
            </a:r>
            <a:r>
              <a:rPr sz="4800" spc="207" dirty="0">
                <a:solidFill>
                  <a:srgbClr val="FFFFFF"/>
                </a:solidFill>
              </a:rPr>
              <a:t>using </a:t>
            </a:r>
            <a:r>
              <a:rPr sz="4800" spc="13" dirty="0">
                <a:solidFill>
                  <a:srgbClr val="FFFFFF"/>
                </a:solidFill>
              </a:rPr>
              <a:t>SIDS </a:t>
            </a:r>
            <a:r>
              <a:rPr sz="4800" spc="20" dirty="0">
                <a:solidFill>
                  <a:srgbClr val="FFFFFF"/>
                </a:solidFill>
              </a:rPr>
              <a:t> </a:t>
            </a:r>
            <a:r>
              <a:rPr sz="4800" spc="280" dirty="0">
                <a:solidFill>
                  <a:srgbClr val="FFFFFF"/>
                </a:solidFill>
              </a:rPr>
              <a:t>monitor</a:t>
            </a:r>
            <a:endParaRPr sz="4800"/>
          </a:p>
        </p:txBody>
      </p:sp>
      <p:pic>
        <p:nvPicPr>
          <p:cNvPr id="4" name="object 4"/>
          <p:cNvPicPr/>
          <p:nvPr/>
        </p:nvPicPr>
        <p:blipFill>
          <a:blip r:embed="rId2" cstate="print"/>
          <a:stretch>
            <a:fillRect/>
          </a:stretch>
        </p:blipFill>
        <p:spPr>
          <a:xfrm>
            <a:off x="6486667" y="1299666"/>
            <a:ext cx="5216199" cy="455236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2111CA-D97B-4D65-8F64-D648F034F77D}"/>
              </a:ext>
            </a:extLst>
          </p:cNvPr>
          <p:cNvSpPr>
            <a:spLocks noGrp="1"/>
          </p:cNvSpPr>
          <p:nvPr>
            <p:ph idx="1"/>
          </p:nvPr>
        </p:nvSpPr>
        <p:spPr>
          <a:xfrm>
            <a:off x="838200" y="397565"/>
            <a:ext cx="10515600" cy="5779398"/>
          </a:xfrm>
        </p:spPr>
        <p:txBody>
          <a:bodyPr>
            <a:normAutofit fontScale="55000" lnSpcReduction="20000"/>
          </a:bodyPr>
          <a:lstStyle/>
          <a:p>
            <a:pPr marL="0" indent="0">
              <a:buNone/>
            </a:pPr>
            <a:r>
              <a:rPr lang="en-US" dirty="0" err="1"/>
              <a:t>fpe</a:t>
            </a:r>
            <a:r>
              <a:rPr lang="en-US" dirty="0"/>
              <a:t>("                     f  SCHED_FIFO\n");</a:t>
            </a:r>
          </a:p>
          <a:p>
            <a:pPr marL="0" indent="0">
              <a:buNone/>
            </a:pPr>
            <a:r>
              <a:rPr lang="en-US" dirty="0"/>
              <a:t>           </a:t>
            </a:r>
            <a:r>
              <a:rPr lang="en-US" dirty="0" err="1"/>
              <a:t>fpe</a:t>
            </a:r>
            <a:r>
              <a:rPr lang="en-US" dirty="0"/>
              <a:t>("                     r  SCHED_RR\n");</a:t>
            </a:r>
          </a:p>
          <a:p>
            <a:pPr marL="0" indent="0">
              <a:buNone/>
            </a:pPr>
            <a:r>
              <a:rPr lang="en-US" dirty="0"/>
              <a:t>           </a:t>
            </a:r>
            <a:r>
              <a:rPr lang="en-US" dirty="0" err="1"/>
              <a:t>fpe</a:t>
            </a:r>
            <a:r>
              <a:rPr lang="en-US" dirty="0"/>
              <a:t>("                     o  SCHED_OTHER\n");</a:t>
            </a:r>
          </a:p>
          <a:p>
            <a:pPr marL="0" indent="0">
              <a:buNone/>
            </a:pPr>
            <a:r>
              <a:rPr lang="en-US" dirty="0"/>
              <a:t>           </a:t>
            </a:r>
            <a:r>
              <a:rPr lang="en-US" dirty="0" err="1"/>
              <a:t>fpe</a:t>
            </a:r>
            <a:r>
              <a:rPr lang="en-US" dirty="0"/>
              <a:t>("-A               Use default thread attributes object\n");</a:t>
            </a:r>
          </a:p>
          <a:p>
            <a:pPr marL="0" indent="0">
              <a:buNone/>
            </a:pPr>
            <a:r>
              <a:rPr lang="en-US" dirty="0"/>
              <a:t>           </a:t>
            </a:r>
            <a:r>
              <a:rPr lang="en-US" dirty="0" err="1"/>
              <a:t>fpe</a:t>
            </a:r>
            <a:r>
              <a:rPr lang="en-US" dirty="0"/>
              <a:t>("-</a:t>
            </a:r>
            <a:r>
              <a:rPr lang="en-US" dirty="0" err="1"/>
              <a:t>i</a:t>
            </a:r>
            <a:r>
              <a:rPr lang="en-US" dirty="0"/>
              <a:t> {</a:t>
            </a:r>
            <a:r>
              <a:rPr lang="en-US" dirty="0" err="1"/>
              <a:t>e|i</a:t>
            </a:r>
            <a:r>
              <a:rPr lang="en-US" dirty="0"/>
              <a:t>}         Set inherit scheduler attribute to\n");</a:t>
            </a:r>
          </a:p>
          <a:p>
            <a:pPr marL="0" indent="0">
              <a:buNone/>
            </a:pPr>
            <a:r>
              <a:rPr lang="en-US" dirty="0"/>
              <a:t>           </a:t>
            </a:r>
            <a:r>
              <a:rPr lang="en-US" dirty="0" err="1"/>
              <a:t>fpe</a:t>
            </a:r>
            <a:r>
              <a:rPr lang="en-US" dirty="0"/>
              <a:t>("                 'explicit' or 'inherit'\n");</a:t>
            </a:r>
          </a:p>
          <a:p>
            <a:pPr marL="0" indent="0">
              <a:buNone/>
            </a:pPr>
            <a:r>
              <a:rPr lang="en-US" dirty="0"/>
              <a:t>           </a:t>
            </a:r>
            <a:r>
              <a:rPr lang="en-US" dirty="0" err="1"/>
              <a:t>fpe</a:t>
            </a:r>
            <a:r>
              <a:rPr lang="en-US" dirty="0"/>
              <a:t>("-m&lt;policy&gt;&lt;</a:t>
            </a:r>
            <a:r>
              <a:rPr lang="en-US" dirty="0" err="1"/>
              <a:t>prio</a:t>
            </a:r>
            <a:r>
              <a:rPr lang="en-US" dirty="0"/>
              <a:t>&gt; Set scheduling policy and priority on\n");</a:t>
            </a:r>
          </a:p>
          <a:p>
            <a:pPr marL="0" indent="0">
              <a:buNone/>
            </a:pPr>
            <a:r>
              <a:rPr lang="en-US" dirty="0"/>
              <a:t>           </a:t>
            </a:r>
            <a:r>
              <a:rPr lang="en-US" dirty="0" err="1"/>
              <a:t>fpe</a:t>
            </a:r>
            <a:r>
              <a:rPr lang="en-US" dirty="0"/>
              <a:t>("                 main thread before </a:t>
            </a:r>
            <a:r>
              <a:rPr lang="en-US" dirty="0" err="1"/>
              <a:t>pthread_create</a:t>
            </a:r>
            <a:r>
              <a:rPr lang="en-US" dirty="0"/>
              <a:t>() call\n");</a:t>
            </a:r>
          </a:p>
          <a:p>
            <a:pPr marL="0" indent="0">
              <a:buNone/>
            </a:pPr>
            <a:r>
              <a:rPr lang="en-US" dirty="0"/>
              <a:t>           exit(EXIT_FAILURE);</a:t>
            </a:r>
          </a:p>
          <a:p>
            <a:pPr marL="0" indent="0">
              <a:buNone/>
            </a:pPr>
            <a:r>
              <a:rPr lang="en-US" dirty="0"/>
              <a:t>       }</a:t>
            </a:r>
          </a:p>
          <a:p>
            <a:pPr marL="0" indent="0">
              <a:buNone/>
            </a:pPr>
            <a:r>
              <a:rPr lang="en-US" dirty="0"/>
              <a:t> static int</a:t>
            </a:r>
          </a:p>
          <a:p>
            <a:pPr marL="0" indent="0">
              <a:buNone/>
            </a:pPr>
            <a:r>
              <a:rPr lang="en-US" dirty="0"/>
              <a:t>       </a:t>
            </a:r>
            <a:r>
              <a:rPr lang="en-US" dirty="0" err="1"/>
              <a:t>get_policy</a:t>
            </a:r>
            <a:r>
              <a:rPr lang="en-US" dirty="0"/>
              <a:t>(char p, int *policy)</a:t>
            </a:r>
          </a:p>
          <a:p>
            <a:pPr marL="0" indent="0">
              <a:buNone/>
            </a:pPr>
            <a:r>
              <a:rPr lang="en-US" dirty="0"/>
              <a:t>       {</a:t>
            </a:r>
          </a:p>
          <a:p>
            <a:pPr marL="0" indent="0">
              <a:buNone/>
            </a:pPr>
            <a:r>
              <a:rPr lang="en-US" dirty="0"/>
              <a:t>           switch (p) {</a:t>
            </a:r>
          </a:p>
          <a:p>
            <a:pPr marL="0" indent="0">
              <a:buNone/>
            </a:pPr>
            <a:r>
              <a:rPr lang="en-US" dirty="0"/>
              <a:t>           case 'f': *policy = SCHED_FIFO;     return 1;</a:t>
            </a:r>
          </a:p>
          <a:p>
            <a:pPr marL="0" indent="0">
              <a:buNone/>
            </a:pPr>
            <a:r>
              <a:rPr lang="en-US" dirty="0"/>
              <a:t>           case 'r': *policy = SCHED_RR;       return 1;</a:t>
            </a:r>
          </a:p>
          <a:p>
            <a:pPr marL="0" indent="0">
              <a:buNone/>
            </a:pPr>
            <a:r>
              <a:rPr lang="en-US" dirty="0"/>
              <a:t>           case 'o': *policy = SCHED_OTHER;    return 1;</a:t>
            </a:r>
          </a:p>
          <a:p>
            <a:pPr marL="0" indent="0">
              <a:buNone/>
            </a:pPr>
            <a:r>
              <a:rPr lang="en-US" dirty="0"/>
              <a:t>           default:  return 0;</a:t>
            </a:r>
          </a:p>
          <a:p>
            <a:pPr marL="0" indent="0">
              <a:buNone/>
            </a:pPr>
            <a:r>
              <a:rPr lang="en-US" dirty="0"/>
              <a:t>           }</a:t>
            </a:r>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540249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689587-C750-43FA-8681-D10D8DE255C2}"/>
              </a:ext>
            </a:extLst>
          </p:cNvPr>
          <p:cNvSpPr>
            <a:spLocks noGrp="1"/>
          </p:cNvSpPr>
          <p:nvPr>
            <p:ph idx="1"/>
          </p:nvPr>
        </p:nvSpPr>
        <p:spPr>
          <a:xfrm>
            <a:off x="838200" y="278296"/>
            <a:ext cx="10515600" cy="5898667"/>
          </a:xfrm>
        </p:spPr>
        <p:txBody>
          <a:bodyPr>
            <a:normAutofit fontScale="85000" lnSpcReduction="20000"/>
          </a:bodyPr>
          <a:lstStyle/>
          <a:p>
            <a:pPr marL="0" indent="0">
              <a:buNone/>
            </a:pPr>
            <a:r>
              <a:rPr lang="en-US" dirty="0"/>
              <a:t> static void</a:t>
            </a:r>
          </a:p>
          <a:p>
            <a:pPr marL="0" indent="0">
              <a:buNone/>
            </a:pPr>
            <a:r>
              <a:rPr lang="en-US" dirty="0"/>
              <a:t>       </a:t>
            </a:r>
            <a:r>
              <a:rPr lang="en-US" dirty="0" err="1"/>
              <a:t>display_sched_attr</a:t>
            </a:r>
            <a:r>
              <a:rPr lang="en-US" dirty="0"/>
              <a:t>(int policy, struct </a:t>
            </a:r>
            <a:r>
              <a:rPr lang="en-US" dirty="0" err="1"/>
              <a:t>sched_param</a:t>
            </a:r>
            <a:r>
              <a:rPr lang="en-US" dirty="0"/>
              <a:t> *param)</a:t>
            </a:r>
          </a:p>
          <a:p>
            <a:pPr marL="0" indent="0">
              <a:buNone/>
            </a:pPr>
            <a:r>
              <a:rPr lang="en-US" dirty="0"/>
              <a:t>       {</a:t>
            </a:r>
          </a:p>
          <a:p>
            <a:pPr marL="0" indent="0">
              <a:buNone/>
            </a:pPr>
            <a:r>
              <a:rPr lang="en-US" dirty="0"/>
              <a:t>           </a:t>
            </a:r>
            <a:r>
              <a:rPr lang="en-US" dirty="0" err="1"/>
              <a:t>printf</a:t>
            </a:r>
            <a:r>
              <a:rPr lang="en-US" dirty="0"/>
              <a:t>("    policy=%s, priority=%d\n",</a:t>
            </a:r>
          </a:p>
          <a:p>
            <a:pPr marL="0" indent="0">
              <a:buNone/>
            </a:pPr>
            <a:r>
              <a:rPr lang="en-US" dirty="0"/>
              <a:t>                   (policy == SCHED_FIFO)  ? "SCHED_FIFO" :</a:t>
            </a:r>
          </a:p>
          <a:p>
            <a:pPr marL="0" indent="0">
              <a:buNone/>
            </a:pPr>
            <a:r>
              <a:rPr lang="en-US" dirty="0"/>
              <a:t>                   (policy == SCHED_RR)    ? "SCHED_RR" :</a:t>
            </a:r>
          </a:p>
          <a:p>
            <a:pPr marL="0" indent="0">
              <a:buNone/>
            </a:pPr>
            <a:r>
              <a:rPr lang="en-US" dirty="0"/>
              <a:t>                   (policy == SCHED_OTHER) ? "SCHED_OTHER" :</a:t>
            </a:r>
          </a:p>
          <a:p>
            <a:pPr marL="0" indent="0">
              <a:buNone/>
            </a:pPr>
            <a:r>
              <a:rPr lang="en-US" dirty="0"/>
              <a:t>                   "???",</a:t>
            </a:r>
          </a:p>
          <a:p>
            <a:pPr marL="0" indent="0">
              <a:buNone/>
            </a:pPr>
            <a:r>
              <a:rPr lang="en-US" dirty="0"/>
              <a:t>                   param-&gt;</a:t>
            </a:r>
            <a:r>
              <a:rPr lang="en-US" dirty="0" err="1"/>
              <a:t>sched_priority</a:t>
            </a:r>
            <a:r>
              <a:rPr lang="en-US" dirty="0"/>
              <a:t>);</a:t>
            </a:r>
          </a:p>
          <a:p>
            <a:pPr marL="0" indent="0">
              <a:buNone/>
            </a:pPr>
            <a:r>
              <a:rPr lang="en-US" dirty="0"/>
              <a:t>       }</a:t>
            </a:r>
          </a:p>
          <a:p>
            <a:pPr marL="0" indent="0">
              <a:buNone/>
            </a:pPr>
            <a:r>
              <a:rPr lang="en-US" dirty="0"/>
              <a:t> static void</a:t>
            </a:r>
          </a:p>
          <a:p>
            <a:pPr marL="0" indent="0">
              <a:buNone/>
            </a:pPr>
            <a:r>
              <a:rPr lang="en-US" dirty="0"/>
              <a:t>       </a:t>
            </a:r>
            <a:r>
              <a:rPr lang="en-US" dirty="0" err="1"/>
              <a:t>display_thread_sched_attr</a:t>
            </a:r>
            <a:r>
              <a:rPr lang="en-US" dirty="0"/>
              <a:t>(char *msg)</a:t>
            </a:r>
          </a:p>
          <a:p>
            <a:pPr marL="0" indent="0">
              <a:buNone/>
            </a:pPr>
            <a:r>
              <a:rPr lang="en-US" dirty="0"/>
              <a:t>       {</a:t>
            </a:r>
          </a:p>
          <a:p>
            <a:pPr marL="0" indent="0">
              <a:buNone/>
            </a:pPr>
            <a:r>
              <a:rPr lang="en-US" dirty="0"/>
              <a:t>           int policy, s;</a:t>
            </a:r>
          </a:p>
          <a:p>
            <a:pPr marL="0" indent="0">
              <a:buNone/>
            </a:pPr>
            <a:r>
              <a:rPr lang="en-US" dirty="0"/>
              <a:t>           struct </a:t>
            </a:r>
            <a:r>
              <a:rPr lang="en-US" dirty="0" err="1"/>
              <a:t>sched_param</a:t>
            </a:r>
            <a:r>
              <a:rPr lang="en-US" dirty="0"/>
              <a:t> param;</a:t>
            </a:r>
          </a:p>
          <a:p>
            <a:pPr marL="0" indent="0">
              <a:buNone/>
            </a:pPr>
            <a:endParaRPr lang="en-US" dirty="0"/>
          </a:p>
        </p:txBody>
      </p:sp>
    </p:spTree>
    <p:extLst>
      <p:ext uri="{BB962C8B-B14F-4D97-AF65-F5344CB8AC3E}">
        <p14:creationId xmlns:p14="http://schemas.microsoft.com/office/powerpoint/2010/main" val="1159542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4A5175-4092-4940-9F81-2875AE69CD5F}"/>
              </a:ext>
            </a:extLst>
          </p:cNvPr>
          <p:cNvSpPr>
            <a:spLocks noGrp="1"/>
          </p:cNvSpPr>
          <p:nvPr>
            <p:ph idx="1"/>
          </p:nvPr>
        </p:nvSpPr>
        <p:spPr>
          <a:xfrm>
            <a:off x="838200" y="318052"/>
            <a:ext cx="10515600" cy="5858911"/>
          </a:xfrm>
        </p:spPr>
        <p:txBody>
          <a:bodyPr>
            <a:normAutofit fontScale="92500" lnSpcReduction="20000"/>
          </a:bodyPr>
          <a:lstStyle/>
          <a:p>
            <a:pPr marL="0" indent="0">
              <a:buNone/>
            </a:pPr>
            <a:r>
              <a:rPr lang="en-US" dirty="0"/>
              <a:t>  s = </a:t>
            </a:r>
            <a:r>
              <a:rPr lang="en-US" dirty="0" err="1"/>
              <a:t>pthread_getschedparam</a:t>
            </a:r>
            <a:r>
              <a:rPr lang="en-US" dirty="0"/>
              <a:t>(</a:t>
            </a:r>
            <a:r>
              <a:rPr lang="en-US" dirty="0" err="1"/>
              <a:t>pthread_self</a:t>
            </a:r>
            <a:r>
              <a:rPr lang="en-US" dirty="0"/>
              <a:t>(), &amp;policy, &amp;param);</a:t>
            </a:r>
          </a:p>
          <a:p>
            <a:pPr marL="0" indent="0">
              <a:buNone/>
            </a:pPr>
            <a:r>
              <a:rPr lang="en-US" dirty="0"/>
              <a:t>           if (s != 0)</a:t>
            </a:r>
          </a:p>
          <a:p>
            <a:pPr marL="0" indent="0">
              <a:buNone/>
            </a:pPr>
            <a:r>
              <a:rPr lang="en-US" dirty="0"/>
              <a:t>               </a:t>
            </a:r>
            <a:r>
              <a:rPr lang="en-US" dirty="0" err="1"/>
              <a:t>handle_error_en</a:t>
            </a:r>
            <a:r>
              <a:rPr lang="en-US" dirty="0"/>
              <a:t>(s, "</a:t>
            </a:r>
            <a:r>
              <a:rPr lang="en-US" dirty="0" err="1"/>
              <a:t>pthread_getschedparam</a:t>
            </a:r>
            <a:r>
              <a:rPr lang="en-US" dirty="0"/>
              <a:t>");</a:t>
            </a:r>
          </a:p>
          <a:p>
            <a:pPr marL="0" indent="0">
              <a:buNone/>
            </a:pPr>
            <a:endParaRPr lang="en-US" dirty="0"/>
          </a:p>
          <a:p>
            <a:pPr marL="0" indent="0">
              <a:buNone/>
            </a:pPr>
            <a:r>
              <a:rPr lang="en-US" dirty="0"/>
              <a:t>           </a:t>
            </a:r>
            <a:r>
              <a:rPr lang="en-US" dirty="0" err="1"/>
              <a:t>printf</a:t>
            </a:r>
            <a:r>
              <a:rPr lang="en-US" dirty="0"/>
              <a:t>("%s\n", msg);</a:t>
            </a:r>
          </a:p>
          <a:p>
            <a:pPr marL="0" indent="0">
              <a:buNone/>
            </a:pPr>
            <a:r>
              <a:rPr lang="en-US" dirty="0"/>
              <a:t>           </a:t>
            </a:r>
            <a:r>
              <a:rPr lang="en-US" dirty="0" err="1"/>
              <a:t>display_sched_attr</a:t>
            </a:r>
            <a:r>
              <a:rPr lang="en-US" dirty="0"/>
              <a:t>(policy, &amp;param);</a:t>
            </a:r>
          </a:p>
          <a:p>
            <a:pPr marL="0" indent="0">
              <a:buNone/>
            </a:pPr>
            <a:r>
              <a:rPr lang="en-US" dirty="0"/>
              <a:t>       }</a:t>
            </a:r>
          </a:p>
          <a:p>
            <a:pPr marL="0" indent="0">
              <a:buNone/>
            </a:pPr>
            <a:r>
              <a:rPr lang="en-US" dirty="0"/>
              <a:t>static void *</a:t>
            </a:r>
          </a:p>
          <a:p>
            <a:pPr marL="0" indent="0">
              <a:buNone/>
            </a:pPr>
            <a:r>
              <a:rPr lang="en-US" dirty="0"/>
              <a:t>       </a:t>
            </a:r>
            <a:r>
              <a:rPr lang="en-US" dirty="0" err="1"/>
              <a:t>thread_start</a:t>
            </a:r>
            <a:r>
              <a:rPr lang="en-US" dirty="0"/>
              <a:t>(void *</a:t>
            </a:r>
            <a:r>
              <a:rPr lang="en-US" dirty="0" err="1"/>
              <a:t>arg</a:t>
            </a:r>
            <a:r>
              <a:rPr lang="en-US" dirty="0"/>
              <a:t>)</a:t>
            </a:r>
          </a:p>
          <a:p>
            <a:pPr marL="0" indent="0">
              <a:buNone/>
            </a:pPr>
            <a:r>
              <a:rPr lang="en-US" dirty="0"/>
              <a:t>       {</a:t>
            </a:r>
          </a:p>
          <a:p>
            <a:pPr marL="0" indent="0">
              <a:buNone/>
            </a:pPr>
            <a:r>
              <a:rPr lang="en-US" dirty="0"/>
              <a:t>           </a:t>
            </a:r>
            <a:r>
              <a:rPr lang="en-US" dirty="0" err="1"/>
              <a:t>display_thread_sched_attr</a:t>
            </a:r>
            <a:r>
              <a:rPr lang="en-US" dirty="0"/>
              <a:t>("Scheduler attributes of new thread");</a:t>
            </a:r>
          </a:p>
          <a:p>
            <a:pPr marL="0" indent="0">
              <a:buNone/>
            </a:pPr>
            <a:endParaRPr lang="en-US" dirty="0"/>
          </a:p>
          <a:p>
            <a:pPr marL="0" indent="0">
              <a:buNone/>
            </a:pPr>
            <a:r>
              <a:rPr lang="en-US" dirty="0"/>
              <a:t>           return NULL;</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848071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508E24-50AC-4664-A5B7-3298F5D70E49}"/>
              </a:ext>
            </a:extLst>
          </p:cNvPr>
          <p:cNvSpPr>
            <a:spLocks noGrp="1"/>
          </p:cNvSpPr>
          <p:nvPr>
            <p:ph idx="1"/>
          </p:nvPr>
        </p:nvSpPr>
        <p:spPr>
          <a:xfrm>
            <a:off x="838200" y="424070"/>
            <a:ext cx="10515600" cy="5752893"/>
          </a:xfrm>
        </p:spPr>
        <p:txBody>
          <a:bodyPr>
            <a:normAutofit fontScale="85000" lnSpcReduction="20000"/>
          </a:bodyPr>
          <a:lstStyle/>
          <a:p>
            <a:pPr marL="0" indent="0">
              <a:buNone/>
            </a:pPr>
            <a:r>
              <a:rPr lang="en-US" dirty="0"/>
              <a:t> int</a:t>
            </a:r>
          </a:p>
          <a:p>
            <a:pPr marL="0" indent="0">
              <a:buNone/>
            </a:pPr>
            <a:r>
              <a:rPr lang="en-US" dirty="0"/>
              <a:t>       main(int </a:t>
            </a:r>
            <a:r>
              <a:rPr lang="en-US" dirty="0" err="1"/>
              <a:t>argc</a:t>
            </a:r>
            <a:r>
              <a:rPr lang="en-US" dirty="0"/>
              <a:t>, char *</a:t>
            </a:r>
            <a:r>
              <a:rPr lang="en-US" dirty="0" err="1"/>
              <a:t>argv</a:t>
            </a:r>
            <a:r>
              <a:rPr lang="en-US" dirty="0"/>
              <a:t>[])</a:t>
            </a:r>
          </a:p>
          <a:p>
            <a:pPr marL="0" indent="0">
              <a:buNone/>
            </a:pPr>
            <a:r>
              <a:rPr lang="en-US" dirty="0"/>
              <a:t>       {</a:t>
            </a:r>
          </a:p>
          <a:p>
            <a:pPr marL="0" indent="0">
              <a:buNone/>
            </a:pPr>
            <a:r>
              <a:rPr lang="en-US" dirty="0"/>
              <a:t>           int s, opt, </a:t>
            </a:r>
            <a:r>
              <a:rPr lang="en-US" dirty="0" err="1"/>
              <a:t>inheritsched</a:t>
            </a:r>
            <a:r>
              <a:rPr lang="en-US" dirty="0"/>
              <a:t>, </a:t>
            </a:r>
            <a:r>
              <a:rPr lang="en-US" dirty="0" err="1"/>
              <a:t>use_null_attrib</a:t>
            </a:r>
            <a:r>
              <a:rPr lang="en-US" dirty="0"/>
              <a:t>, policy;</a:t>
            </a:r>
          </a:p>
          <a:p>
            <a:pPr marL="0" indent="0">
              <a:buNone/>
            </a:pPr>
            <a:r>
              <a:rPr lang="en-US" dirty="0"/>
              <a:t>           </a:t>
            </a:r>
            <a:r>
              <a:rPr lang="en-US" dirty="0" err="1"/>
              <a:t>pthread_t</a:t>
            </a:r>
            <a:r>
              <a:rPr lang="en-US" dirty="0"/>
              <a:t> thread;</a:t>
            </a:r>
          </a:p>
          <a:p>
            <a:pPr marL="0" indent="0">
              <a:buNone/>
            </a:pPr>
            <a:r>
              <a:rPr lang="en-US" dirty="0"/>
              <a:t>           </a:t>
            </a:r>
            <a:r>
              <a:rPr lang="en-US" dirty="0" err="1"/>
              <a:t>pthread_attr_t</a:t>
            </a:r>
            <a:r>
              <a:rPr lang="en-US" dirty="0"/>
              <a:t> </a:t>
            </a:r>
            <a:r>
              <a:rPr lang="en-US" dirty="0" err="1"/>
              <a:t>attr</a:t>
            </a:r>
            <a:r>
              <a:rPr lang="en-US" dirty="0"/>
              <a:t>;</a:t>
            </a:r>
          </a:p>
          <a:p>
            <a:pPr marL="0" indent="0">
              <a:buNone/>
            </a:pPr>
            <a:r>
              <a:rPr lang="en-US" dirty="0"/>
              <a:t>           </a:t>
            </a:r>
            <a:r>
              <a:rPr lang="en-US" dirty="0" err="1"/>
              <a:t>pthread_attr_t</a:t>
            </a:r>
            <a:r>
              <a:rPr lang="en-US" dirty="0"/>
              <a:t> *</a:t>
            </a:r>
            <a:r>
              <a:rPr lang="en-US" dirty="0" err="1"/>
              <a:t>attrp</a:t>
            </a:r>
            <a:r>
              <a:rPr lang="en-US" dirty="0"/>
              <a:t>;</a:t>
            </a:r>
          </a:p>
          <a:p>
            <a:pPr marL="0" indent="0">
              <a:buNone/>
            </a:pPr>
            <a:r>
              <a:rPr lang="en-US" dirty="0"/>
              <a:t>           char *</a:t>
            </a:r>
            <a:r>
              <a:rPr lang="en-US" dirty="0" err="1"/>
              <a:t>attr_sched_str</a:t>
            </a:r>
            <a:r>
              <a:rPr lang="en-US" dirty="0"/>
              <a:t>, *</a:t>
            </a:r>
            <a:r>
              <a:rPr lang="en-US" dirty="0" err="1"/>
              <a:t>main_sched_str</a:t>
            </a:r>
            <a:r>
              <a:rPr lang="en-US" dirty="0"/>
              <a:t>, *</a:t>
            </a:r>
            <a:r>
              <a:rPr lang="en-US" dirty="0" err="1"/>
              <a:t>inheritsched_str</a:t>
            </a:r>
            <a:r>
              <a:rPr lang="en-US" dirty="0"/>
              <a:t>;</a:t>
            </a:r>
          </a:p>
          <a:p>
            <a:pPr marL="0" indent="0">
              <a:buNone/>
            </a:pPr>
            <a:r>
              <a:rPr lang="en-US" dirty="0"/>
              <a:t>           struct </a:t>
            </a:r>
            <a:r>
              <a:rPr lang="en-US" dirty="0" err="1"/>
              <a:t>sched_param</a:t>
            </a:r>
            <a:r>
              <a:rPr lang="en-US" dirty="0"/>
              <a:t> param;</a:t>
            </a:r>
          </a:p>
          <a:p>
            <a:pPr marL="0" indent="0">
              <a:buNone/>
            </a:pPr>
            <a:r>
              <a:rPr lang="en-US" dirty="0"/>
              <a:t>           /* Process command-line options. */</a:t>
            </a:r>
          </a:p>
          <a:p>
            <a:pPr marL="0" indent="0">
              <a:buNone/>
            </a:pPr>
            <a:endParaRPr lang="en-US" dirty="0"/>
          </a:p>
          <a:p>
            <a:pPr marL="0" indent="0">
              <a:buNone/>
            </a:pPr>
            <a:r>
              <a:rPr lang="en-US" dirty="0"/>
              <a:t>           </a:t>
            </a:r>
            <a:r>
              <a:rPr lang="en-US" dirty="0" err="1"/>
              <a:t>use_null_attrib</a:t>
            </a:r>
            <a:r>
              <a:rPr lang="en-US" dirty="0"/>
              <a:t> = 0;</a:t>
            </a:r>
          </a:p>
          <a:p>
            <a:pPr marL="0" indent="0">
              <a:buNone/>
            </a:pPr>
            <a:r>
              <a:rPr lang="en-US" dirty="0"/>
              <a:t>           </a:t>
            </a:r>
            <a:r>
              <a:rPr lang="en-US" dirty="0" err="1"/>
              <a:t>attr_sched_str</a:t>
            </a:r>
            <a:r>
              <a:rPr lang="en-US" dirty="0"/>
              <a:t> = NULL;</a:t>
            </a:r>
          </a:p>
          <a:p>
            <a:pPr marL="0" indent="0">
              <a:buNone/>
            </a:pPr>
            <a:r>
              <a:rPr lang="en-US" dirty="0"/>
              <a:t>           </a:t>
            </a:r>
            <a:r>
              <a:rPr lang="en-US" dirty="0" err="1"/>
              <a:t>main_sched_str</a:t>
            </a:r>
            <a:r>
              <a:rPr lang="en-US" dirty="0"/>
              <a:t> = NULL;</a:t>
            </a:r>
          </a:p>
          <a:p>
            <a:pPr marL="0" indent="0">
              <a:buNone/>
            </a:pPr>
            <a:r>
              <a:rPr lang="en-US" dirty="0"/>
              <a:t>           </a:t>
            </a:r>
            <a:r>
              <a:rPr lang="en-US" dirty="0" err="1"/>
              <a:t>inheritsched_str</a:t>
            </a:r>
            <a:r>
              <a:rPr lang="en-US" dirty="0"/>
              <a:t> = NULL;</a:t>
            </a:r>
          </a:p>
        </p:txBody>
      </p:sp>
    </p:spTree>
    <p:extLst>
      <p:ext uri="{BB962C8B-B14F-4D97-AF65-F5344CB8AC3E}">
        <p14:creationId xmlns:p14="http://schemas.microsoft.com/office/powerpoint/2010/main" val="229714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C95C7A-41E6-42F3-A9A7-7622AC647E6F}"/>
              </a:ext>
            </a:extLst>
          </p:cNvPr>
          <p:cNvSpPr>
            <a:spLocks noGrp="1"/>
          </p:cNvSpPr>
          <p:nvPr>
            <p:ph idx="1"/>
          </p:nvPr>
        </p:nvSpPr>
        <p:spPr>
          <a:xfrm>
            <a:off x="838200" y="265043"/>
            <a:ext cx="10515600" cy="6057694"/>
          </a:xfrm>
        </p:spPr>
        <p:txBody>
          <a:bodyPr>
            <a:normAutofit fontScale="77500" lnSpcReduction="20000"/>
          </a:bodyPr>
          <a:lstStyle/>
          <a:p>
            <a:pPr marL="0" indent="0">
              <a:buNone/>
            </a:pPr>
            <a:r>
              <a:rPr lang="en-US" dirty="0"/>
              <a:t> while ((opt = </a:t>
            </a:r>
            <a:r>
              <a:rPr lang="en-US" dirty="0" err="1"/>
              <a:t>getopt</a:t>
            </a:r>
            <a:r>
              <a:rPr lang="en-US" dirty="0"/>
              <a:t>(</a:t>
            </a:r>
            <a:r>
              <a:rPr lang="en-US" dirty="0" err="1"/>
              <a:t>argc</a:t>
            </a:r>
            <a:r>
              <a:rPr lang="en-US" dirty="0"/>
              <a:t>, </a:t>
            </a:r>
            <a:r>
              <a:rPr lang="en-US" dirty="0" err="1"/>
              <a:t>argv</a:t>
            </a:r>
            <a:r>
              <a:rPr lang="en-US" dirty="0"/>
              <a:t>, "a:Ai:m:")) != -1) {</a:t>
            </a:r>
          </a:p>
          <a:p>
            <a:pPr marL="0" indent="0">
              <a:buNone/>
            </a:pPr>
            <a:r>
              <a:rPr lang="en-US" dirty="0"/>
              <a:t>               switch (opt) {</a:t>
            </a:r>
          </a:p>
          <a:p>
            <a:pPr marL="0" indent="0">
              <a:buNone/>
            </a:pPr>
            <a:r>
              <a:rPr lang="en-US" dirty="0"/>
              <a:t>               case 'a': </a:t>
            </a:r>
            <a:r>
              <a:rPr lang="en-US" dirty="0" err="1"/>
              <a:t>attr_sched_str</a:t>
            </a:r>
            <a:r>
              <a:rPr lang="en-US" dirty="0"/>
              <a:t> = </a:t>
            </a:r>
            <a:r>
              <a:rPr lang="en-US" dirty="0" err="1"/>
              <a:t>optarg</a:t>
            </a:r>
            <a:r>
              <a:rPr lang="en-US" dirty="0"/>
              <a:t>;      break;</a:t>
            </a:r>
          </a:p>
          <a:p>
            <a:pPr marL="0" indent="0">
              <a:buNone/>
            </a:pPr>
            <a:r>
              <a:rPr lang="en-US" dirty="0"/>
              <a:t>               case 'A': </a:t>
            </a:r>
            <a:r>
              <a:rPr lang="en-US" dirty="0" err="1"/>
              <a:t>use_null_attrib</a:t>
            </a:r>
            <a:r>
              <a:rPr lang="en-US" dirty="0"/>
              <a:t> = 1;          break;</a:t>
            </a:r>
          </a:p>
          <a:p>
            <a:pPr marL="0" indent="0">
              <a:buNone/>
            </a:pPr>
            <a:r>
              <a:rPr lang="en-US" dirty="0"/>
              <a:t>               case '</a:t>
            </a:r>
            <a:r>
              <a:rPr lang="en-US" dirty="0" err="1"/>
              <a:t>i</a:t>
            </a:r>
            <a:r>
              <a:rPr lang="en-US" dirty="0"/>
              <a:t>': </a:t>
            </a:r>
            <a:r>
              <a:rPr lang="en-US" dirty="0" err="1"/>
              <a:t>inheritsched_str</a:t>
            </a:r>
            <a:r>
              <a:rPr lang="en-US" dirty="0"/>
              <a:t> = </a:t>
            </a:r>
            <a:r>
              <a:rPr lang="en-US" dirty="0" err="1"/>
              <a:t>optarg</a:t>
            </a:r>
            <a:r>
              <a:rPr lang="en-US" dirty="0"/>
              <a:t>;    break;</a:t>
            </a:r>
          </a:p>
          <a:p>
            <a:pPr marL="0" indent="0">
              <a:buNone/>
            </a:pPr>
            <a:r>
              <a:rPr lang="en-US" dirty="0"/>
              <a:t>               case 'm': </a:t>
            </a:r>
            <a:r>
              <a:rPr lang="en-US" dirty="0" err="1"/>
              <a:t>main_sched_str</a:t>
            </a:r>
            <a:r>
              <a:rPr lang="en-US" dirty="0"/>
              <a:t> = </a:t>
            </a:r>
            <a:r>
              <a:rPr lang="en-US" dirty="0" err="1"/>
              <a:t>optarg</a:t>
            </a:r>
            <a:r>
              <a:rPr lang="en-US" dirty="0"/>
              <a:t>;      break;</a:t>
            </a:r>
          </a:p>
          <a:p>
            <a:pPr marL="0" indent="0">
              <a:buNone/>
            </a:pPr>
            <a:r>
              <a:rPr lang="en-US" dirty="0"/>
              <a:t>               default:  usage(</a:t>
            </a:r>
            <a:r>
              <a:rPr lang="en-US" dirty="0" err="1"/>
              <a:t>argv</a:t>
            </a:r>
            <a:r>
              <a:rPr lang="en-US" dirty="0"/>
              <a:t>[0], "Unrecognized option\n");</a:t>
            </a:r>
          </a:p>
          <a:p>
            <a:pPr marL="0" indent="0">
              <a:buNone/>
            </a:pPr>
            <a:r>
              <a:rPr lang="en-US" dirty="0"/>
              <a:t>               }</a:t>
            </a:r>
          </a:p>
          <a:p>
            <a:pPr marL="0" indent="0">
              <a:buNone/>
            </a:pPr>
            <a:r>
              <a:rPr lang="en-US" dirty="0"/>
              <a:t>           }</a:t>
            </a:r>
          </a:p>
          <a:p>
            <a:pPr marL="0" indent="0">
              <a:buNone/>
            </a:pPr>
            <a:endParaRPr lang="en-US" dirty="0"/>
          </a:p>
          <a:p>
            <a:pPr marL="0" indent="0">
              <a:buNone/>
            </a:pPr>
            <a:r>
              <a:rPr lang="en-US" dirty="0"/>
              <a:t>           if (</a:t>
            </a:r>
            <a:r>
              <a:rPr lang="en-US" dirty="0" err="1"/>
              <a:t>use_null_attrib</a:t>
            </a:r>
            <a:r>
              <a:rPr lang="en-US" dirty="0"/>
              <a:t> &amp;&amp;</a:t>
            </a:r>
          </a:p>
          <a:p>
            <a:pPr marL="0" indent="0">
              <a:buNone/>
            </a:pPr>
            <a:r>
              <a:rPr lang="en-US" dirty="0"/>
              <a:t>                   (</a:t>
            </a:r>
            <a:r>
              <a:rPr lang="en-US" dirty="0" err="1"/>
              <a:t>inheritsched_str</a:t>
            </a:r>
            <a:r>
              <a:rPr lang="en-US" dirty="0"/>
              <a:t> != NULL || </a:t>
            </a:r>
            <a:r>
              <a:rPr lang="en-US" dirty="0" err="1"/>
              <a:t>attr_sched_str</a:t>
            </a:r>
            <a:r>
              <a:rPr lang="en-US" dirty="0"/>
              <a:t> != NULL))</a:t>
            </a:r>
          </a:p>
          <a:p>
            <a:pPr marL="0" indent="0">
              <a:buNone/>
            </a:pPr>
            <a:r>
              <a:rPr lang="en-US" dirty="0"/>
              <a:t>               usage(</a:t>
            </a:r>
            <a:r>
              <a:rPr lang="en-US" dirty="0" err="1"/>
              <a:t>argv</a:t>
            </a:r>
            <a:r>
              <a:rPr lang="en-US" dirty="0"/>
              <a:t>[0], "Can't specify -A with -</a:t>
            </a:r>
            <a:r>
              <a:rPr lang="en-US" dirty="0" err="1"/>
              <a:t>i</a:t>
            </a:r>
            <a:r>
              <a:rPr lang="en-US" dirty="0"/>
              <a:t> or -a\n");</a:t>
            </a:r>
          </a:p>
          <a:p>
            <a:pPr marL="0" indent="0">
              <a:buNone/>
            </a:pPr>
            <a:endParaRPr lang="en-US" dirty="0"/>
          </a:p>
          <a:p>
            <a:pPr marL="0" indent="0">
              <a:buNone/>
            </a:pPr>
            <a:r>
              <a:rPr lang="en-US" dirty="0"/>
              <a:t>           /* Optionally set scheduling attributes of main thread,</a:t>
            </a:r>
          </a:p>
          <a:p>
            <a:pPr marL="0" indent="0">
              <a:buNone/>
            </a:pPr>
            <a:r>
              <a:rPr lang="en-US" dirty="0"/>
              <a:t>              and display the attributes. */</a:t>
            </a:r>
          </a:p>
        </p:txBody>
      </p:sp>
    </p:spTree>
    <p:extLst>
      <p:ext uri="{BB962C8B-B14F-4D97-AF65-F5344CB8AC3E}">
        <p14:creationId xmlns:p14="http://schemas.microsoft.com/office/powerpoint/2010/main" val="2964300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107302-6DBC-4DB4-B6A7-028AF2E80932}"/>
              </a:ext>
            </a:extLst>
          </p:cNvPr>
          <p:cNvSpPr>
            <a:spLocks noGrp="1"/>
          </p:cNvSpPr>
          <p:nvPr>
            <p:ph idx="1"/>
          </p:nvPr>
        </p:nvSpPr>
        <p:spPr>
          <a:xfrm>
            <a:off x="838200" y="198783"/>
            <a:ext cx="10515600" cy="6440556"/>
          </a:xfrm>
        </p:spPr>
        <p:txBody>
          <a:bodyPr>
            <a:normAutofit fontScale="47500" lnSpcReduction="20000"/>
          </a:bodyPr>
          <a:lstStyle/>
          <a:p>
            <a:pPr marL="0" indent="0">
              <a:buNone/>
            </a:pPr>
            <a:endParaRPr lang="en-US" dirty="0"/>
          </a:p>
          <a:p>
            <a:pPr marL="0" indent="0">
              <a:buNone/>
            </a:pPr>
            <a:r>
              <a:rPr lang="en-US" dirty="0"/>
              <a:t>           if (</a:t>
            </a:r>
            <a:r>
              <a:rPr lang="en-US" dirty="0" err="1"/>
              <a:t>main_sched_str</a:t>
            </a:r>
            <a:r>
              <a:rPr lang="en-US" dirty="0"/>
              <a:t> != NULL) {</a:t>
            </a:r>
          </a:p>
          <a:p>
            <a:pPr marL="0" indent="0">
              <a:buNone/>
            </a:pPr>
            <a:r>
              <a:rPr lang="en-US" dirty="0"/>
              <a:t>               if (!</a:t>
            </a:r>
            <a:r>
              <a:rPr lang="en-US" dirty="0" err="1"/>
              <a:t>get_policy</a:t>
            </a:r>
            <a:r>
              <a:rPr lang="en-US" dirty="0"/>
              <a:t>(</a:t>
            </a:r>
            <a:r>
              <a:rPr lang="en-US" dirty="0" err="1"/>
              <a:t>main_sched_str</a:t>
            </a:r>
            <a:r>
              <a:rPr lang="en-US" dirty="0"/>
              <a:t>[0], &amp;policy))</a:t>
            </a:r>
          </a:p>
          <a:p>
            <a:pPr marL="0" indent="0">
              <a:buNone/>
            </a:pPr>
            <a:r>
              <a:rPr lang="en-US" dirty="0"/>
              <a:t>                   usage(</a:t>
            </a:r>
            <a:r>
              <a:rPr lang="en-US" dirty="0" err="1"/>
              <a:t>argv</a:t>
            </a:r>
            <a:r>
              <a:rPr lang="en-US" dirty="0"/>
              <a:t>[0], "Bad policy for main thread (-m)\n");</a:t>
            </a:r>
          </a:p>
          <a:p>
            <a:pPr marL="0" indent="0">
              <a:buNone/>
            </a:pPr>
            <a:r>
              <a:rPr lang="en-US" dirty="0"/>
              <a:t>               </a:t>
            </a:r>
            <a:r>
              <a:rPr lang="en-US" dirty="0" err="1"/>
              <a:t>param.sched_priority</a:t>
            </a:r>
            <a:r>
              <a:rPr lang="en-US" dirty="0"/>
              <a:t> = </a:t>
            </a:r>
            <a:r>
              <a:rPr lang="en-US" dirty="0" err="1"/>
              <a:t>strtol</a:t>
            </a:r>
            <a:r>
              <a:rPr lang="en-US" dirty="0"/>
              <a:t>(&amp;</a:t>
            </a:r>
            <a:r>
              <a:rPr lang="en-US" dirty="0" err="1"/>
              <a:t>main_sched_str</a:t>
            </a:r>
            <a:r>
              <a:rPr lang="en-US" dirty="0"/>
              <a:t>[1], NULL, 0);</a:t>
            </a:r>
          </a:p>
          <a:p>
            <a:pPr marL="0" indent="0">
              <a:buNone/>
            </a:pPr>
            <a:endParaRPr lang="en-US" dirty="0"/>
          </a:p>
          <a:p>
            <a:pPr marL="0" indent="0">
              <a:buNone/>
            </a:pPr>
            <a:r>
              <a:rPr lang="en-US" dirty="0"/>
              <a:t>               s = </a:t>
            </a:r>
            <a:r>
              <a:rPr lang="en-US" dirty="0" err="1"/>
              <a:t>pthread_setschedparam</a:t>
            </a:r>
            <a:r>
              <a:rPr lang="en-US" dirty="0"/>
              <a:t>(</a:t>
            </a:r>
            <a:r>
              <a:rPr lang="en-US" dirty="0" err="1"/>
              <a:t>pthread_self</a:t>
            </a:r>
            <a:r>
              <a:rPr lang="en-US" dirty="0"/>
              <a:t>(), policy, &amp;param);</a:t>
            </a:r>
          </a:p>
          <a:p>
            <a:pPr marL="0" indent="0">
              <a:buNone/>
            </a:pPr>
            <a:r>
              <a:rPr lang="en-US" dirty="0"/>
              <a:t>               if (s != 0)</a:t>
            </a:r>
          </a:p>
          <a:p>
            <a:pPr marL="0" indent="0">
              <a:buNone/>
            </a:pPr>
            <a:r>
              <a:rPr lang="en-US" dirty="0"/>
              <a:t>                   </a:t>
            </a:r>
            <a:r>
              <a:rPr lang="en-US" dirty="0" err="1"/>
              <a:t>handle_error_en</a:t>
            </a:r>
            <a:r>
              <a:rPr lang="en-US" dirty="0"/>
              <a:t>(s, "</a:t>
            </a:r>
            <a:r>
              <a:rPr lang="en-US" dirty="0" err="1"/>
              <a:t>pthread_setschedparam</a:t>
            </a:r>
            <a:r>
              <a:rPr lang="en-US" dirty="0"/>
              <a:t>");</a:t>
            </a:r>
          </a:p>
          <a:p>
            <a:pPr marL="0" indent="0">
              <a:buNone/>
            </a:pPr>
            <a:r>
              <a:rPr lang="en-US" dirty="0"/>
              <a:t>           }</a:t>
            </a:r>
          </a:p>
          <a:p>
            <a:pPr marL="0" indent="0">
              <a:buNone/>
            </a:pPr>
            <a:endParaRPr lang="en-US" dirty="0"/>
          </a:p>
          <a:p>
            <a:pPr marL="0" indent="0">
              <a:buNone/>
            </a:pPr>
            <a:r>
              <a:rPr lang="en-US" dirty="0"/>
              <a:t>           </a:t>
            </a:r>
            <a:r>
              <a:rPr lang="en-US" dirty="0" err="1"/>
              <a:t>display_thread_sched_attr</a:t>
            </a:r>
            <a:r>
              <a:rPr lang="en-US" dirty="0"/>
              <a:t>("Scheduler settings of main thread");</a:t>
            </a:r>
          </a:p>
          <a:p>
            <a:pPr marL="0" indent="0">
              <a:buNone/>
            </a:pPr>
            <a:r>
              <a:rPr lang="en-US" dirty="0"/>
              <a:t>           </a:t>
            </a:r>
            <a:r>
              <a:rPr lang="en-US" dirty="0" err="1"/>
              <a:t>printf</a:t>
            </a:r>
            <a:r>
              <a:rPr lang="en-US" dirty="0"/>
              <a:t>("\n");</a:t>
            </a:r>
          </a:p>
          <a:p>
            <a:pPr marL="0" indent="0">
              <a:buNone/>
            </a:pPr>
            <a:endParaRPr lang="en-US" dirty="0"/>
          </a:p>
          <a:p>
            <a:pPr marL="0" indent="0">
              <a:buNone/>
            </a:pPr>
            <a:r>
              <a:rPr lang="en-US" dirty="0"/>
              <a:t>           /* Initialize thread attributes object according to options. */</a:t>
            </a:r>
          </a:p>
          <a:p>
            <a:pPr marL="0" indent="0">
              <a:buNone/>
            </a:pPr>
            <a:endParaRPr lang="en-US" dirty="0"/>
          </a:p>
          <a:p>
            <a:pPr marL="0" indent="0">
              <a:buNone/>
            </a:pPr>
            <a:r>
              <a:rPr lang="en-US" dirty="0"/>
              <a:t>           </a:t>
            </a:r>
            <a:r>
              <a:rPr lang="en-US" dirty="0" err="1"/>
              <a:t>attrp</a:t>
            </a:r>
            <a:r>
              <a:rPr lang="en-US" dirty="0"/>
              <a:t> = NULL;</a:t>
            </a:r>
          </a:p>
          <a:p>
            <a:pPr marL="0" indent="0">
              <a:buNone/>
            </a:pPr>
            <a:r>
              <a:rPr lang="en-US" dirty="0"/>
              <a:t> if (!</a:t>
            </a:r>
            <a:r>
              <a:rPr lang="en-US" dirty="0" err="1"/>
              <a:t>use_null_attrib</a:t>
            </a:r>
            <a:r>
              <a:rPr lang="en-US" dirty="0"/>
              <a:t>) {</a:t>
            </a:r>
          </a:p>
          <a:p>
            <a:pPr marL="0" indent="0">
              <a:buNone/>
            </a:pPr>
            <a:r>
              <a:rPr lang="en-US" dirty="0"/>
              <a:t>               s = </a:t>
            </a:r>
            <a:r>
              <a:rPr lang="en-US" dirty="0" err="1"/>
              <a:t>pthread_attr_init</a:t>
            </a:r>
            <a:r>
              <a:rPr lang="en-US" dirty="0"/>
              <a:t>(&amp;</a:t>
            </a:r>
            <a:r>
              <a:rPr lang="en-US" dirty="0" err="1"/>
              <a:t>attr</a:t>
            </a:r>
            <a:r>
              <a:rPr lang="en-US" dirty="0"/>
              <a:t>);</a:t>
            </a:r>
          </a:p>
          <a:p>
            <a:pPr marL="0" indent="0">
              <a:buNone/>
            </a:pPr>
            <a:r>
              <a:rPr lang="en-US" dirty="0"/>
              <a:t>               if (s != 0)</a:t>
            </a:r>
          </a:p>
          <a:p>
            <a:pPr marL="0" indent="0">
              <a:buNone/>
            </a:pPr>
            <a:r>
              <a:rPr lang="en-US" dirty="0"/>
              <a:t>                   </a:t>
            </a:r>
            <a:r>
              <a:rPr lang="en-US" dirty="0" err="1"/>
              <a:t>handle_error_en</a:t>
            </a:r>
            <a:r>
              <a:rPr lang="en-US" dirty="0"/>
              <a:t>(s, "</a:t>
            </a:r>
            <a:r>
              <a:rPr lang="en-US" dirty="0" err="1"/>
              <a:t>pthread_attr_init</a:t>
            </a:r>
            <a:r>
              <a:rPr lang="en-US" dirty="0"/>
              <a:t>");</a:t>
            </a:r>
          </a:p>
          <a:p>
            <a:pPr marL="0" indent="0">
              <a:buNone/>
            </a:pPr>
            <a:r>
              <a:rPr lang="en-US" dirty="0"/>
              <a:t>               </a:t>
            </a:r>
            <a:r>
              <a:rPr lang="en-US" dirty="0" err="1"/>
              <a:t>attrp</a:t>
            </a:r>
            <a:r>
              <a:rPr lang="en-US" dirty="0"/>
              <a:t> = &amp;</a:t>
            </a:r>
            <a:r>
              <a:rPr lang="en-US" dirty="0" err="1"/>
              <a:t>attr</a:t>
            </a:r>
            <a:r>
              <a:rPr lang="en-US" dirty="0"/>
              <a:t>;</a:t>
            </a:r>
          </a:p>
          <a:p>
            <a:pPr marL="0" indent="0">
              <a:buNone/>
            </a:pPr>
            <a:r>
              <a:rPr lang="en-US" dirty="0"/>
              <a:t>           }</a:t>
            </a:r>
          </a:p>
        </p:txBody>
      </p:sp>
    </p:spTree>
    <p:extLst>
      <p:ext uri="{BB962C8B-B14F-4D97-AF65-F5344CB8AC3E}">
        <p14:creationId xmlns:p14="http://schemas.microsoft.com/office/powerpoint/2010/main" val="642679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7D682C-1B9A-441E-A425-56529EDAAE2A}"/>
              </a:ext>
            </a:extLst>
          </p:cNvPr>
          <p:cNvSpPr>
            <a:spLocks noGrp="1"/>
          </p:cNvSpPr>
          <p:nvPr>
            <p:ph idx="1"/>
          </p:nvPr>
        </p:nvSpPr>
        <p:spPr>
          <a:xfrm>
            <a:off x="838200" y="397564"/>
            <a:ext cx="10515600" cy="6122505"/>
          </a:xfrm>
        </p:spPr>
        <p:txBody>
          <a:bodyPr>
            <a:normAutofit fontScale="62500" lnSpcReduction="20000"/>
          </a:bodyPr>
          <a:lstStyle/>
          <a:p>
            <a:pPr marL="0" indent="0">
              <a:buNone/>
            </a:pPr>
            <a:r>
              <a:rPr lang="en-US" dirty="0"/>
              <a:t> if (!</a:t>
            </a:r>
            <a:r>
              <a:rPr lang="en-US" dirty="0" err="1"/>
              <a:t>use_null_attrib</a:t>
            </a:r>
            <a:r>
              <a:rPr lang="en-US" dirty="0"/>
              <a:t>) {</a:t>
            </a:r>
          </a:p>
          <a:p>
            <a:pPr marL="0" indent="0">
              <a:buNone/>
            </a:pPr>
            <a:r>
              <a:rPr lang="en-US" dirty="0"/>
              <a:t>               s = </a:t>
            </a:r>
            <a:r>
              <a:rPr lang="en-US" dirty="0" err="1"/>
              <a:t>pthread_attr_init</a:t>
            </a:r>
            <a:r>
              <a:rPr lang="en-US" dirty="0"/>
              <a:t>(&amp;</a:t>
            </a:r>
            <a:r>
              <a:rPr lang="en-US" dirty="0" err="1"/>
              <a:t>attr</a:t>
            </a:r>
            <a:r>
              <a:rPr lang="en-US" dirty="0"/>
              <a:t>);</a:t>
            </a:r>
          </a:p>
          <a:p>
            <a:pPr marL="0" indent="0">
              <a:buNone/>
            </a:pPr>
            <a:r>
              <a:rPr lang="en-US" dirty="0"/>
              <a:t>               if (s != 0)</a:t>
            </a:r>
          </a:p>
          <a:p>
            <a:pPr marL="0" indent="0">
              <a:buNone/>
            </a:pPr>
            <a:r>
              <a:rPr lang="en-US" dirty="0"/>
              <a:t>                   </a:t>
            </a:r>
            <a:r>
              <a:rPr lang="en-US" dirty="0" err="1"/>
              <a:t>handle_error_en</a:t>
            </a:r>
            <a:r>
              <a:rPr lang="en-US" dirty="0"/>
              <a:t>(s, "</a:t>
            </a:r>
            <a:r>
              <a:rPr lang="en-US" dirty="0" err="1"/>
              <a:t>pthread_attr_init</a:t>
            </a:r>
            <a:r>
              <a:rPr lang="en-US" dirty="0"/>
              <a:t>");</a:t>
            </a:r>
          </a:p>
          <a:p>
            <a:pPr marL="0" indent="0">
              <a:buNone/>
            </a:pPr>
            <a:r>
              <a:rPr lang="en-US" dirty="0"/>
              <a:t>               </a:t>
            </a:r>
            <a:r>
              <a:rPr lang="en-US" dirty="0" err="1"/>
              <a:t>attrp</a:t>
            </a:r>
            <a:r>
              <a:rPr lang="en-US" dirty="0"/>
              <a:t> = &amp;</a:t>
            </a:r>
            <a:r>
              <a:rPr lang="en-US" dirty="0" err="1"/>
              <a:t>attr</a:t>
            </a:r>
            <a:r>
              <a:rPr lang="en-US" dirty="0"/>
              <a:t>;</a:t>
            </a:r>
          </a:p>
          <a:p>
            <a:pPr marL="0" indent="0">
              <a:buNone/>
            </a:pPr>
            <a:r>
              <a:rPr lang="en-US" dirty="0"/>
              <a:t>           }</a:t>
            </a:r>
          </a:p>
          <a:p>
            <a:pPr marL="0" indent="0">
              <a:buNone/>
            </a:pPr>
            <a:endParaRPr lang="en-US" dirty="0"/>
          </a:p>
          <a:p>
            <a:pPr marL="0" indent="0">
              <a:buNone/>
            </a:pPr>
            <a:r>
              <a:rPr lang="en-US" dirty="0"/>
              <a:t>           if (</a:t>
            </a:r>
            <a:r>
              <a:rPr lang="en-US" dirty="0" err="1"/>
              <a:t>inheritsched_str</a:t>
            </a:r>
            <a:r>
              <a:rPr lang="en-US" dirty="0"/>
              <a:t> != NULL) {</a:t>
            </a:r>
          </a:p>
          <a:p>
            <a:pPr marL="0" indent="0">
              <a:buNone/>
            </a:pPr>
            <a:r>
              <a:rPr lang="en-US" dirty="0"/>
              <a:t>               if (</a:t>
            </a:r>
            <a:r>
              <a:rPr lang="en-US" dirty="0" err="1"/>
              <a:t>inheritsched_str</a:t>
            </a:r>
            <a:r>
              <a:rPr lang="en-US" dirty="0"/>
              <a:t>[0] == 'e')</a:t>
            </a:r>
          </a:p>
          <a:p>
            <a:pPr marL="0" indent="0">
              <a:buNone/>
            </a:pPr>
            <a:r>
              <a:rPr lang="en-US" dirty="0"/>
              <a:t>                   </a:t>
            </a:r>
            <a:r>
              <a:rPr lang="en-US" dirty="0" err="1"/>
              <a:t>inheritsched</a:t>
            </a:r>
            <a:r>
              <a:rPr lang="en-US" dirty="0"/>
              <a:t> = PTHREAD_EXPLICIT_SCHED;</a:t>
            </a:r>
          </a:p>
          <a:p>
            <a:pPr marL="0" indent="0">
              <a:buNone/>
            </a:pPr>
            <a:r>
              <a:rPr lang="en-US" dirty="0"/>
              <a:t>               else if (</a:t>
            </a:r>
            <a:r>
              <a:rPr lang="en-US" dirty="0" err="1"/>
              <a:t>inheritsched_str</a:t>
            </a:r>
            <a:r>
              <a:rPr lang="en-US" dirty="0"/>
              <a:t>[0] == '</a:t>
            </a:r>
            <a:r>
              <a:rPr lang="en-US" dirty="0" err="1"/>
              <a:t>i</a:t>
            </a:r>
            <a:r>
              <a:rPr lang="en-US" dirty="0"/>
              <a:t>')</a:t>
            </a:r>
          </a:p>
          <a:p>
            <a:pPr marL="0" indent="0">
              <a:buNone/>
            </a:pPr>
            <a:r>
              <a:rPr lang="en-US" dirty="0"/>
              <a:t>                   </a:t>
            </a:r>
            <a:r>
              <a:rPr lang="en-US" dirty="0" err="1"/>
              <a:t>inheritsched</a:t>
            </a:r>
            <a:r>
              <a:rPr lang="en-US" dirty="0"/>
              <a:t> = PTHREAD_INHERIT_SCHED;</a:t>
            </a:r>
          </a:p>
          <a:p>
            <a:pPr marL="0" indent="0">
              <a:buNone/>
            </a:pPr>
            <a:r>
              <a:rPr lang="en-US" dirty="0"/>
              <a:t>               else</a:t>
            </a:r>
          </a:p>
          <a:p>
            <a:pPr marL="0" indent="0">
              <a:buNone/>
            </a:pPr>
            <a:r>
              <a:rPr lang="en-US" dirty="0"/>
              <a:t>                   usage(</a:t>
            </a:r>
            <a:r>
              <a:rPr lang="en-US" dirty="0" err="1"/>
              <a:t>argv</a:t>
            </a:r>
            <a:r>
              <a:rPr lang="en-US" dirty="0"/>
              <a:t>[0], "Value for -</a:t>
            </a:r>
            <a:r>
              <a:rPr lang="en-US" dirty="0" err="1"/>
              <a:t>i</a:t>
            </a:r>
            <a:r>
              <a:rPr lang="en-US" dirty="0"/>
              <a:t> must be 'e' or '</a:t>
            </a:r>
            <a:r>
              <a:rPr lang="en-US" dirty="0" err="1"/>
              <a:t>i</a:t>
            </a:r>
            <a:r>
              <a:rPr lang="en-US" dirty="0"/>
              <a:t>'\n");</a:t>
            </a:r>
          </a:p>
          <a:p>
            <a:pPr marL="0" indent="0">
              <a:buNone/>
            </a:pPr>
            <a:endParaRPr lang="en-US" dirty="0"/>
          </a:p>
          <a:p>
            <a:pPr marL="0" indent="0">
              <a:buNone/>
            </a:pPr>
            <a:r>
              <a:rPr lang="en-US" dirty="0"/>
              <a:t>               s = </a:t>
            </a:r>
            <a:r>
              <a:rPr lang="en-US" dirty="0" err="1"/>
              <a:t>pthread_attr_setinheritsched</a:t>
            </a:r>
            <a:r>
              <a:rPr lang="en-US" dirty="0"/>
              <a:t>(&amp;</a:t>
            </a:r>
            <a:r>
              <a:rPr lang="en-US" dirty="0" err="1"/>
              <a:t>attr</a:t>
            </a:r>
            <a:r>
              <a:rPr lang="en-US" dirty="0"/>
              <a:t>, </a:t>
            </a:r>
            <a:r>
              <a:rPr lang="en-US" dirty="0" err="1"/>
              <a:t>inheritsched</a:t>
            </a:r>
            <a:r>
              <a:rPr lang="en-US" dirty="0"/>
              <a:t>);</a:t>
            </a:r>
          </a:p>
          <a:p>
            <a:pPr marL="0" indent="0">
              <a:buNone/>
            </a:pPr>
            <a:r>
              <a:rPr lang="en-US" dirty="0"/>
              <a:t>               if (s != 0)</a:t>
            </a:r>
          </a:p>
          <a:p>
            <a:pPr marL="0" indent="0">
              <a:buNone/>
            </a:pPr>
            <a:r>
              <a:rPr lang="en-US" dirty="0"/>
              <a:t>                   </a:t>
            </a:r>
            <a:r>
              <a:rPr lang="en-US" dirty="0" err="1"/>
              <a:t>handle_error_en</a:t>
            </a:r>
            <a:r>
              <a:rPr lang="en-US" dirty="0"/>
              <a:t>(s, "</a:t>
            </a:r>
            <a:r>
              <a:rPr lang="en-US" dirty="0" err="1"/>
              <a:t>pthread_attr_setinheritsched</a:t>
            </a:r>
            <a:r>
              <a:rPr lang="en-US" dirty="0"/>
              <a:t>");</a:t>
            </a:r>
          </a:p>
          <a:p>
            <a:pPr marL="0" indent="0">
              <a:buNone/>
            </a:pPr>
            <a:r>
              <a:rPr lang="en-US" dirty="0"/>
              <a:t>           }</a:t>
            </a:r>
          </a:p>
        </p:txBody>
      </p:sp>
    </p:spTree>
    <p:extLst>
      <p:ext uri="{BB962C8B-B14F-4D97-AF65-F5344CB8AC3E}">
        <p14:creationId xmlns:p14="http://schemas.microsoft.com/office/powerpoint/2010/main" val="767273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C4F714-589C-451D-975F-88019AE14087}"/>
              </a:ext>
            </a:extLst>
          </p:cNvPr>
          <p:cNvSpPr>
            <a:spLocks noGrp="1"/>
          </p:cNvSpPr>
          <p:nvPr>
            <p:ph idx="1"/>
          </p:nvPr>
        </p:nvSpPr>
        <p:spPr>
          <a:xfrm>
            <a:off x="838200" y="251791"/>
            <a:ext cx="10515600" cy="6480313"/>
          </a:xfrm>
        </p:spPr>
        <p:txBody>
          <a:bodyPr>
            <a:normAutofit fontScale="47500" lnSpcReduction="20000"/>
          </a:bodyPr>
          <a:lstStyle/>
          <a:p>
            <a:pPr marL="0" indent="0">
              <a:buNone/>
            </a:pPr>
            <a:r>
              <a:rPr lang="en-US" dirty="0"/>
              <a:t> if (</a:t>
            </a:r>
            <a:r>
              <a:rPr lang="en-US" dirty="0" err="1"/>
              <a:t>attr_sched_str</a:t>
            </a:r>
            <a:r>
              <a:rPr lang="en-US" dirty="0"/>
              <a:t> != NULL) {</a:t>
            </a:r>
          </a:p>
          <a:p>
            <a:pPr marL="0" indent="0">
              <a:buNone/>
            </a:pPr>
            <a:r>
              <a:rPr lang="en-US" dirty="0"/>
              <a:t>               if (!</a:t>
            </a:r>
            <a:r>
              <a:rPr lang="en-US" dirty="0" err="1"/>
              <a:t>get_policy</a:t>
            </a:r>
            <a:r>
              <a:rPr lang="en-US" dirty="0"/>
              <a:t>(</a:t>
            </a:r>
            <a:r>
              <a:rPr lang="en-US" dirty="0" err="1"/>
              <a:t>attr_sched_str</a:t>
            </a:r>
            <a:r>
              <a:rPr lang="en-US" dirty="0"/>
              <a:t>[0], &amp;policy))</a:t>
            </a:r>
          </a:p>
          <a:p>
            <a:pPr marL="0" indent="0">
              <a:buNone/>
            </a:pPr>
            <a:r>
              <a:rPr lang="en-US" dirty="0"/>
              <a:t>                   usage(</a:t>
            </a:r>
            <a:r>
              <a:rPr lang="en-US" dirty="0" err="1"/>
              <a:t>argv</a:t>
            </a:r>
            <a:r>
              <a:rPr lang="en-US" dirty="0"/>
              <a:t>[0],</a:t>
            </a:r>
          </a:p>
          <a:p>
            <a:pPr marL="0" indent="0">
              <a:buNone/>
            </a:pPr>
            <a:r>
              <a:rPr lang="en-US" dirty="0"/>
              <a:t>                           "Bad policy for '</a:t>
            </a:r>
            <a:r>
              <a:rPr lang="en-US" dirty="0" err="1"/>
              <a:t>attr</a:t>
            </a:r>
            <a:r>
              <a:rPr lang="en-US" dirty="0"/>
              <a:t>' (-a)\n");</a:t>
            </a:r>
          </a:p>
          <a:p>
            <a:pPr marL="0" indent="0">
              <a:buNone/>
            </a:pPr>
            <a:r>
              <a:rPr lang="en-US" dirty="0"/>
              <a:t>               </a:t>
            </a:r>
            <a:r>
              <a:rPr lang="en-US" dirty="0" err="1"/>
              <a:t>param.sched_priority</a:t>
            </a:r>
            <a:r>
              <a:rPr lang="en-US" dirty="0"/>
              <a:t> = </a:t>
            </a:r>
            <a:r>
              <a:rPr lang="en-US" dirty="0" err="1"/>
              <a:t>strtol</a:t>
            </a:r>
            <a:r>
              <a:rPr lang="en-US" dirty="0"/>
              <a:t>(&amp;</a:t>
            </a:r>
            <a:r>
              <a:rPr lang="en-US" dirty="0" err="1"/>
              <a:t>attr_sched_str</a:t>
            </a:r>
            <a:r>
              <a:rPr lang="en-US" dirty="0"/>
              <a:t>[1], NULL, 0);</a:t>
            </a:r>
          </a:p>
          <a:p>
            <a:pPr marL="0" indent="0">
              <a:buNone/>
            </a:pPr>
            <a:endParaRPr lang="en-US" dirty="0"/>
          </a:p>
          <a:p>
            <a:pPr marL="0" indent="0">
              <a:buNone/>
            </a:pPr>
            <a:r>
              <a:rPr lang="en-US" dirty="0"/>
              <a:t>               s = </a:t>
            </a:r>
            <a:r>
              <a:rPr lang="en-US" dirty="0" err="1"/>
              <a:t>pthread_attr_setschedpolicy</a:t>
            </a:r>
            <a:r>
              <a:rPr lang="en-US" dirty="0"/>
              <a:t>(&amp;</a:t>
            </a:r>
            <a:r>
              <a:rPr lang="en-US" dirty="0" err="1"/>
              <a:t>attr</a:t>
            </a:r>
            <a:r>
              <a:rPr lang="en-US" dirty="0"/>
              <a:t>, policy);</a:t>
            </a:r>
          </a:p>
          <a:p>
            <a:pPr marL="0" indent="0">
              <a:buNone/>
            </a:pPr>
            <a:r>
              <a:rPr lang="en-US" dirty="0"/>
              <a:t>               if (s != 0)</a:t>
            </a:r>
          </a:p>
          <a:p>
            <a:pPr marL="0" indent="0">
              <a:buNone/>
            </a:pPr>
            <a:r>
              <a:rPr lang="en-US" dirty="0"/>
              <a:t>                   </a:t>
            </a:r>
            <a:r>
              <a:rPr lang="en-US" dirty="0" err="1"/>
              <a:t>handle_error_en</a:t>
            </a:r>
            <a:r>
              <a:rPr lang="en-US" dirty="0"/>
              <a:t>(s, "</a:t>
            </a:r>
            <a:r>
              <a:rPr lang="en-US" dirty="0" err="1"/>
              <a:t>pthread_attr_setschedpolicy</a:t>
            </a:r>
            <a:r>
              <a:rPr lang="en-US" dirty="0"/>
              <a:t>");</a:t>
            </a:r>
          </a:p>
          <a:p>
            <a:pPr marL="0" indent="0">
              <a:buNone/>
            </a:pPr>
            <a:r>
              <a:rPr lang="en-US" dirty="0"/>
              <a:t>               s = </a:t>
            </a:r>
            <a:r>
              <a:rPr lang="en-US" dirty="0" err="1"/>
              <a:t>pthread_attr_setschedparam</a:t>
            </a:r>
            <a:r>
              <a:rPr lang="en-US" dirty="0"/>
              <a:t>(&amp;</a:t>
            </a:r>
            <a:r>
              <a:rPr lang="en-US" dirty="0" err="1"/>
              <a:t>attr</a:t>
            </a:r>
            <a:r>
              <a:rPr lang="en-US" dirty="0"/>
              <a:t>, &amp;param);</a:t>
            </a:r>
          </a:p>
          <a:p>
            <a:pPr marL="0" indent="0">
              <a:buNone/>
            </a:pPr>
            <a:r>
              <a:rPr lang="en-US" dirty="0"/>
              <a:t>               if (s != 0)</a:t>
            </a:r>
          </a:p>
          <a:p>
            <a:pPr marL="0" indent="0">
              <a:buNone/>
            </a:pPr>
            <a:r>
              <a:rPr lang="en-US" dirty="0"/>
              <a:t>                   </a:t>
            </a:r>
            <a:r>
              <a:rPr lang="en-US" dirty="0" err="1"/>
              <a:t>handle_error_en</a:t>
            </a:r>
            <a:r>
              <a:rPr lang="en-US" dirty="0"/>
              <a:t>(s, "</a:t>
            </a:r>
            <a:r>
              <a:rPr lang="en-US" dirty="0" err="1"/>
              <a:t>pthread_attr_setschedparam</a:t>
            </a:r>
            <a:r>
              <a:rPr lang="en-US" dirty="0"/>
              <a:t>");</a:t>
            </a:r>
          </a:p>
          <a:p>
            <a:pPr marL="0" indent="0">
              <a:buNone/>
            </a:pPr>
            <a:r>
              <a:rPr lang="en-US" dirty="0"/>
              <a:t>           }</a:t>
            </a:r>
          </a:p>
          <a:p>
            <a:pPr marL="0" indent="0">
              <a:buNone/>
            </a:pPr>
            <a:endParaRPr lang="en-US" dirty="0"/>
          </a:p>
          <a:p>
            <a:pPr marL="0" indent="0">
              <a:buNone/>
            </a:pPr>
            <a:r>
              <a:rPr lang="en-US" dirty="0"/>
              <a:t>           /* If we initialized a thread attributes object, display</a:t>
            </a:r>
          </a:p>
          <a:p>
            <a:pPr marL="0" indent="0">
              <a:buNone/>
            </a:pPr>
            <a:r>
              <a:rPr lang="en-US" dirty="0"/>
              <a:t>              the scheduling attributes that were set in the object. */</a:t>
            </a:r>
          </a:p>
          <a:p>
            <a:pPr marL="0" indent="0">
              <a:buNone/>
            </a:pPr>
            <a:r>
              <a:rPr lang="en-US" dirty="0"/>
              <a:t>if (</a:t>
            </a:r>
            <a:r>
              <a:rPr lang="en-US" dirty="0" err="1"/>
              <a:t>attrp</a:t>
            </a:r>
            <a:r>
              <a:rPr lang="en-US" dirty="0"/>
              <a:t> != NULL) {</a:t>
            </a:r>
          </a:p>
          <a:p>
            <a:pPr marL="0" indent="0">
              <a:buNone/>
            </a:pPr>
            <a:r>
              <a:rPr lang="en-US" dirty="0"/>
              <a:t>               s = </a:t>
            </a:r>
            <a:r>
              <a:rPr lang="en-US" dirty="0" err="1"/>
              <a:t>pthread_attr_getschedparam</a:t>
            </a:r>
            <a:r>
              <a:rPr lang="en-US" dirty="0"/>
              <a:t>(&amp;</a:t>
            </a:r>
            <a:r>
              <a:rPr lang="en-US" dirty="0" err="1"/>
              <a:t>attr</a:t>
            </a:r>
            <a:r>
              <a:rPr lang="en-US" dirty="0"/>
              <a:t>, &amp;param);</a:t>
            </a:r>
          </a:p>
          <a:p>
            <a:pPr marL="0" indent="0">
              <a:buNone/>
            </a:pPr>
            <a:r>
              <a:rPr lang="en-US" dirty="0"/>
              <a:t>               if (s != 0)</a:t>
            </a:r>
          </a:p>
          <a:p>
            <a:pPr marL="0" indent="0">
              <a:buNone/>
            </a:pPr>
            <a:r>
              <a:rPr lang="en-US" dirty="0"/>
              <a:t>                   </a:t>
            </a:r>
            <a:r>
              <a:rPr lang="en-US" dirty="0" err="1"/>
              <a:t>handle_error_en</a:t>
            </a:r>
            <a:r>
              <a:rPr lang="en-US" dirty="0"/>
              <a:t>(s, "</a:t>
            </a:r>
            <a:r>
              <a:rPr lang="en-US" dirty="0" err="1"/>
              <a:t>pthread_attr_getschedparam</a:t>
            </a:r>
            <a:r>
              <a:rPr lang="en-US" dirty="0"/>
              <a:t>");</a:t>
            </a:r>
          </a:p>
          <a:p>
            <a:pPr marL="0" indent="0">
              <a:buNone/>
            </a:pPr>
            <a:r>
              <a:rPr lang="en-US" dirty="0"/>
              <a:t>               s = </a:t>
            </a:r>
            <a:r>
              <a:rPr lang="en-US" dirty="0" err="1"/>
              <a:t>pthread_attr_getschedpolicy</a:t>
            </a:r>
            <a:r>
              <a:rPr lang="en-US" dirty="0"/>
              <a:t>(&amp;</a:t>
            </a:r>
            <a:r>
              <a:rPr lang="en-US" dirty="0" err="1"/>
              <a:t>attr</a:t>
            </a:r>
            <a:r>
              <a:rPr lang="en-US" dirty="0"/>
              <a:t>, &amp;policy);</a:t>
            </a:r>
          </a:p>
          <a:p>
            <a:pPr marL="0" indent="0">
              <a:buNone/>
            </a:pPr>
            <a:r>
              <a:rPr lang="en-US" dirty="0"/>
              <a:t>               if (s != 0)</a:t>
            </a:r>
          </a:p>
          <a:p>
            <a:pPr marL="0" indent="0">
              <a:buNone/>
            </a:pPr>
            <a:r>
              <a:rPr lang="en-US" dirty="0"/>
              <a:t>                   </a:t>
            </a:r>
            <a:r>
              <a:rPr lang="en-US" dirty="0" err="1"/>
              <a:t>handle_error_en</a:t>
            </a:r>
            <a:r>
              <a:rPr lang="en-US" dirty="0"/>
              <a:t>(s, "</a:t>
            </a:r>
            <a:r>
              <a:rPr lang="en-US" dirty="0" err="1"/>
              <a:t>pthread_attr_getschedpolicy</a:t>
            </a:r>
            <a:r>
              <a:rPr lang="en-US" dirty="0"/>
              <a:t>");</a:t>
            </a:r>
          </a:p>
          <a:p>
            <a:pPr marL="0" indent="0">
              <a:buNone/>
            </a:pPr>
            <a:endParaRPr lang="en-US" dirty="0"/>
          </a:p>
        </p:txBody>
      </p:sp>
    </p:spTree>
    <p:extLst>
      <p:ext uri="{BB962C8B-B14F-4D97-AF65-F5344CB8AC3E}">
        <p14:creationId xmlns:p14="http://schemas.microsoft.com/office/powerpoint/2010/main" val="3396840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1530B6-AB10-4E51-88E3-0F081D147BBC}"/>
              </a:ext>
            </a:extLst>
          </p:cNvPr>
          <p:cNvSpPr>
            <a:spLocks noGrp="1"/>
          </p:cNvSpPr>
          <p:nvPr>
            <p:ph idx="1"/>
          </p:nvPr>
        </p:nvSpPr>
        <p:spPr>
          <a:xfrm>
            <a:off x="838200" y="397564"/>
            <a:ext cx="10515600" cy="6188765"/>
          </a:xfrm>
        </p:spPr>
        <p:txBody>
          <a:bodyPr>
            <a:normAutofit fontScale="85000" lnSpcReduction="20000"/>
          </a:bodyPr>
          <a:lstStyle/>
          <a:p>
            <a:pPr marL="0" indent="0">
              <a:buNone/>
            </a:pPr>
            <a:r>
              <a:rPr lang="en-US"/>
              <a:t> printf("Scheduler settings in 'attr'\n");</a:t>
            </a:r>
          </a:p>
          <a:p>
            <a:pPr marL="0" indent="0">
              <a:buNone/>
            </a:pPr>
            <a:r>
              <a:rPr lang="en-US"/>
              <a:t>               display_sched_attr(policy, &amp;param);</a:t>
            </a:r>
          </a:p>
          <a:p>
            <a:pPr marL="0" indent="0">
              <a:buNone/>
            </a:pPr>
            <a:endParaRPr lang="en-US"/>
          </a:p>
          <a:p>
            <a:pPr marL="0" indent="0">
              <a:buNone/>
            </a:pPr>
            <a:r>
              <a:rPr lang="en-US"/>
              <a:t>               s = pthread_attr_getinheritsched(&amp;attr, &amp;inheritsched);</a:t>
            </a:r>
          </a:p>
          <a:p>
            <a:pPr marL="0" indent="0">
              <a:buNone/>
            </a:pPr>
            <a:r>
              <a:rPr lang="en-US"/>
              <a:t>               printf("    inheritsched is %s\n",</a:t>
            </a:r>
          </a:p>
          <a:p>
            <a:pPr marL="0" indent="0">
              <a:buNone/>
            </a:pPr>
            <a:r>
              <a:rPr lang="en-US"/>
              <a:t>                       (inheritsched == PTHREAD_INHERIT_SCHED)  ? "INHERIT" :</a:t>
            </a:r>
          </a:p>
          <a:p>
            <a:pPr marL="0" indent="0">
              <a:buNone/>
            </a:pPr>
            <a:r>
              <a:rPr lang="en-US"/>
              <a:t>                       (inheritsched == PTHREAD_EXPLICIT_SCHED) ? "EXPLICIT" :</a:t>
            </a:r>
          </a:p>
          <a:p>
            <a:pPr marL="0" indent="0">
              <a:buNone/>
            </a:pPr>
            <a:r>
              <a:rPr lang="en-US"/>
              <a:t>                       "???");</a:t>
            </a:r>
          </a:p>
          <a:p>
            <a:pPr marL="0" indent="0">
              <a:buNone/>
            </a:pPr>
            <a:r>
              <a:rPr lang="en-US"/>
              <a:t>               printf("\n");</a:t>
            </a:r>
          </a:p>
          <a:p>
            <a:pPr marL="0" indent="0">
              <a:buNone/>
            </a:pPr>
            <a:r>
              <a:rPr lang="en-US"/>
              <a:t>           }</a:t>
            </a:r>
          </a:p>
          <a:p>
            <a:pPr marL="0" indent="0">
              <a:buNone/>
            </a:pPr>
            <a:endParaRPr lang="en-US"/>
          </a:p>
          <a:p>
            <a:pPr marL="0" indent="0">
              <a:buNone/>
            </a:pPr>
            <a:r>
              <a:rPr lang="en-US"/>
              <a:t>           /* Create a thread that will display its scheduling attributes. */</a:t>
            </a:r>
          </a:p>
          <a:p>
            <a:pPr marL="0" indent="0">
              <a:buNone/>
            </a:pPr>
            <a:endParaRPr lang="en-US"/>
          </a:p>
          <a:p>
            <a:pPr marL="0" indent="0">
              <a:buNone/>
            </a:pPr>
            <a:r>
              <a:rPr lang="en-US"/>
              <a:t>           s = pthread_create(&amp;thread, attrp, &amp;thread_start, NULL);</a:t>
            </a:r>
          </a:p>
          <a:p>
            <a:pPr marL="0" indent="0">
              <a:buNone/>
            </a:pPr>
            <a:r>
              <a:rPr lang="en-US"/>
              <a:t>           if (s != 0)</a:t>
            </a:r>
          </a:p>
          <a:p>
            <a:pPr marL="0" indent="0">
              <a:buNone/>
            </a:pPr>
            <a:r>
              <a:rPr lang="en-US"/>
              <a:t>               handle_error_en(s, "pthread_create");</a:t>
            </a:r>
          </a:p>
          <a:p>
            <a:pPr marL="0" indent="0">
              <a:buNone/>
            </a:pPr>
            <a:endParaRPr lang="en-US"/>
          </a:p>
          <a:p>
            <a:pPr marL="0" indent="0">
              <a:buNone/>
            </a:pPr>
            <a:endParaRPr lang="en-US" dirty="0"/>
          </a:p>
        </p:txBody>
      </p:sp>
    </p:spTree>
    <p:extLst>
      <p:ext uri="{BB962C8B-B14F-4D97-AF65-F5344CB8AC3E}">
        <p14:creationId xmlns:p14="http://schemas.microsoft.com/office/powerpoint/2010/main" val="154975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5B0DA9-F7EB-4E37-B0CC-61C540596803}"/>
              </a:ext>
            </a:extLst>
          </p:cNvPr>
          <p:cNvSpPr>
            <a:spLocks noGrp="1"/>
          </p:cNvSpPr>
          <p:nvPr>
            <p:ph idx="1"/>
          </p:nvPr>
        </p:nvSpPr>
        <p:spPr>
          <a:xfrm>
            <a:off x="838200" y="291548"/>
            <a:ext cx="10515600" cy="5885415"/>
          </a:xfrm>
        </p:spPr>
        <p:txBody>
          <a:bodyPr/>
          <a:lstStyle/>
          <a:p>
            <a:pPr marL="0" indent="0">
              <a:buNone/>
            </a:pPr>
            <a:r>
              <a:rPr lang="en-US" dirty="0"/>
              <a:t> s = </a:t>
            </a:r>
            <a:r>
              <a:rPr lang="en-US" dirty="0" err="1"/>
              <a:t>pthread_join</a:t>
            </a:r>
            <a:r>
              <a:rPr lang="en-US" dirty="0"/>
              <a:t>(thread, NULL);</a:t>
            </a:r>
          </a:p>
          <a:p>
            <a:pPr marL="0" indent="0">
              <a:buNone/>
            </a:pPr>
            <a:r>
              <a:rPr lang="en-US" dirty="0"/>
              <a:t>           if (s != 0)</a:t>
            </a:r>
          </a:p>
          <a:p>
            <a:pPr marL="0" indent="0">
              <a:buNone/>
            </a:pPr>
            <a:r>
              <a:rPr lang="en-US" dirty="0"/>
              <a:t>               </a:t>
            </a:r>
            <a:r>
              <a:rPr lang="en-US" dirty="0" err="1"/>
              <a:t>handle_error_en</a:t>
            </a:r>
            <a:r>
              <a:rPr lang="en-US" dirty="0"/>
              <a:t>(s, "</a:t>
            </a:r>
            <a:r>
              <a:rPr lang="en-US" dirty="0" err="1"/>
              <a:t>pthread_join</a:t>
            </a:r>
            <a:r>
              <a:rPr lang="en-US" dirty="0"/>
              <a:t>");</a:t>
            </a:r>
          </a:p>
          <a:p>
            <a:pPr marL="0" indent="0">
              <a:buNone/>
            </a:pPr>
            <a:endParaRPr lang="en-US" dirty="0"/>
          </a:p>
          <a:p>
            <a:pPr marL="0" indent="0">
              <a:buNone/>
            </a:pPr>
            <a:r>
              <a:rPr lang="en-US" dirty="0"/>
              <a:t>           exit(EXIT_SUCCESS);</a:t>
            </a:r>
          </a:p>
          <a:p>
            <a:pPr marL="0" indent="0">
              <a:buNone/>
            </a:pPr>
            <a:r>
              <a:rPr lang="en-US" dirty="0"/>
              <a:t>       }</a:t>
            </a:r>
          </a:p>
        </p:txBody>
      </p:sp>
    </p:spTree>
    <p:extLst>
      <p:ext uri="{BB962C8B-B14F-4D97-AF65-F5344CB8AC3E}">
        <p14:creationId xmlns:p14="http://schemas.microsoft.com/office/powerpoint/2010/main" val="471793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58626" y="3426364"/>
            <a:ext cx="784013" cy="0"/>
          </a:xfrm>
          <a:custGeom>
            <a:avLst/>
            <a:gdLst/>
            <a:ahLst/>
            <a:cxnLst/>
            <a:rect l="l" t="t" r="r" b="b"/>
            <a:pathLst>
              <a:path w="588010">
                <a:moveTo>
                  <a:pt x="0" y="0"/>
                </a:moveTo>
                <a:lnTo>
                  <a:pt x="587399" y="0"/>
                </a:lnTo>
              </a:path>
            </a:pathLst>
          </a:custGeom>
          <a:ln w="76199">
            <a:solidFill>
              <a:srgbClr val="4285F4"/>
            </a:solidFill>
          </a:ln>
        </p:spPr>
        <p:txBody>
          <a:bodyPr wrap="square" lIns="0" tIns="0" rIns="0" bIns="0" rtlCol="0"/>
          <a:lstStyle/>
          <a:p>
            <a:endParaRPr sz="2400" dirty="0"/>
          </a:p>
        </p:txBody>
      </p:sp>
      <p:sp>
        <p:nvSpPr>
          <p:cNvPr id="3" name="object 3"/>
          <p:cNvSpPr txBox="1">
            <a:spLocks noGrp="1"/>
          </p:cNvSpPr>
          <p:nvPr>
            <p:ph type="title"/>
          </p:nvPr>
        </p:nvSpPr>
        <p:spPr>
          <a:xfrm>
            <a:off x="443334" y="2799802"/>
            <a:ext cx="10462260" cy="509541"/>
          </a:xfrm>
          <a:prstGeom prst="rect">
            <a:avLst/>
          </a:prstGeom>
        </p:spPr>
        <p:txBody>
          <a:bodyPr vert="horz" wrap="square" lIns="0" tIns="16933" rIns="0" bIns="0" rtlCol="0" anchor="ctr">
            <a:spAutoFit/>
          </a:bodyPr>
          <a:lstStyle/>
          <a:p>
            <a:pPr marL="16933" algn="ctr">
              <a:lnSpc>
                <a:spcPct val="100000"/>
              </a:lnSpc>
              <a:spcBef>
                <a:spcPts val="133"/>
              </a:spcBef>
            </a:pPr>
            <a:r>
              <a:rPr lang="en-US" sz="3200" b="1" spc="133" dirty="0">
                <a:solidFill>
                  <a:srgbClr val="4285F4"/>
                </a:solidFill>
                <a:latin typeface="Trebuchet MS"/>
                <a:cs typeface="Trebuchet MS"/>
              </a:rPr>
              <a:t>Real time operation</a:t>
            </a:r>
            <a:endParaRPr sz="3200" dirty="0">
              <a:latin typeface="Trebuchet MS"/>
              <a:cs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6B72E1-BAC3-47B3-B07A-CD446B71871A}"/>
              </a:ext>
            </a:extLst>
          </p:cNvPr>
          <p:cNvSpPr>
            <a:spLocks noGrp="1"/>
          </p:cNvSpPr>
          <p:nvPr>
            <p:ph type="title"/>
          </p:nvPr>
        </p:nvSpPr>
        <p:spPr>
          <a:xfrm>
            <a:off x="1171074" y="1396686"/>
            <a:ext cx="3240506" cy="4064628"/>
          </a:xfrm>
        </p:spPr>
        <p:txBody>
          <a:bodyPr>
            <a:normAutofit/>
          </a:bodyPr>
          <a:lstStyle/>
          <a:p>
            <a:r>
              <a:rPr lang="en-US">
                <a:solidFill>
                  <a:srgbClr val="FFFFFF"/>
                </a:solidFill>
              </a:rPr>
              <a:t>References</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6FA6434-0E3E-4BBC-80D0-A35A9D0194DD}"/>
              </a:ext>
            </a:extLst>
          </p:cNvPr>
          <p:cNvSpPr>
            <a:spLocks noGrp="1"/>
          </p:cNvSpPr>
          <p:nvPr>
            <p:ph idx="1"/>
          </p:nvPr>
        </p:nvSpPr>
        <p:spPr>
          <a:xfrm>
            <a:off x="5370153" y="1526033"/>
            <a:ext cx="5536397" cy="3935281"/>
          </a:xfrm>
        </p:spPr>
        <p:txBody>
          <a:bodyPr>
            <a:normAutofit/>
          </a:bodyPr>
          <a:lstStyle/>
          <a:p>
            <a:pPr indent="-457200" rtl="0">
              <a:spcBef>
                <a:spcPts val="0"/>
              </a:spcBef>
              <a:spcAft>
                <a:spcPts val="0"/>
              </a:spcAft>
            </a:pPr>
            <a:r>
              <a:rPr lang="en-US" sz="1300" b="0" i="0" u="none" strike="noStrike">
                <a:effectLst/>
                <a:latin typeface="Arial" panose="020B0604020202020204" pitchFamily="34" charset="0"/>
              </a:rPr>
              <a:t>MAn7. (2021, June 20). </a:t>
            </a:r>
            <a:r>
              <a:rPr lang="en-US" sz="1300" b="0" i="1" u="none" strike="noStrike">
                <a:effectLst/>
                <a:latin typeface="Arial" panose="020B0604020202020204" pitchFamily="34" charset="0"/>
              </a:rPr>
              <a:t>MAN7.org</a:t>
            </a:r>
            <a:r>
              <a:rPr lang="en-US" sz="1300" b="0" i="0" u="none" strike="noStrike">
                <a:effectLst/>
                <a:latin typeface="Arial" panose="020B0604020202020204" pitchFamily="34" charset="0"/>
              </a:rPr>
              <a:t>. https://man7.org/linux/man-pages/man3/pthread_setschedparam.3.html. Retrieved </a:t>
            </a:r>
            <a:r>
              <a:rPr lang="en-US" sz="1300" b="0" i="0" u="none" strike="noStrike" err="1">
                <a:effectLst/>
                <a:latin typeface="Arial" panose="020B0604020202020204" pitchFamily="34" charset="0"/>
              </a:rPr>
              <a:t>Augest</a:t>
            </a:r>
            <a:r>
              <a:rPr lang="en-US" sz="1300" b="0" i="0" u="none" strike="noStrike">
                <a:effectLst/>
                <a:latin typeface="Arial" panose="020B0604020202020204" pitchFamily="34" charset="0"/>
              </a:rPr>
              <a:t> 10, 2021, from </a:t>
            </a:r>
            <a:r>
              <a:rPr lang="en-US" sz="1300" b="0" i="0" u="none" strike="noStrike">
                <a:effectLst/>
                <a:latin typeface="Arial" panose="020B0604020202020204" pitchFamily="34" charset="0"/>
                <a:hlinkClick r:id="rId2"/>
              </a:rPr>
              <a:t>https://man7.org/linux/man-pages/man3/pthread_setschedparam.3.html</a:t>
            </a:r>
            <a:endParaRPr lang="en-US" sz="1300" b="0" i="0" u="none" strike="noStrike">
              <a:effectLst/>
              <a:latin typeface="Arial" panose="020B0604020202020204" pitchFamily="34" charset="0"/>
            </a:endParaRPr>
          </a:p>
          <a:p>
            <a:pPr indent="-457200" rtl="0">
              <a:spcBef>
                <a:spcPts val="0"/>
              </a:spcBef>
              <a:spcAft>
                <a:spcPts val="0"/>
              </a:spcAft>
            </a:pPr>
            <a:endParaRPr lang="en-US" sz="1300" b="0">
              <a:effectLst/>
            </a:endParaRPr>
          </a:p>
          <a:p>
            <a:pPr indent="-457200" rtl="0">
              <a:spcBef>
                <a:spcPts val="0"/>
              </a:spcBef>
              <a:spcAft>
                <a:spcPts val="0"/>
              </a:spcAft>
            </a:pPr>
            <a:r>
              <a:rPr lang="en-US" sz="1300" b="0" i="0" u="none" strike="noStrike" err="1">
                <a:effectLst/>
                <a:latin typeface="Arial" panose="020B0604020202020204" pitchFamily="34" charset="0"/>
              </a:rPr>
              <a:t>UKdiss</a:t>
            </a:r>
            <a:r>
              <a:rPr lang="en-US" sz="1300" b="0" i="0" u="none" strike="noStrike">
                <a:effectLst/>
                <a:latin typeface="Arial" panose="020B0604020202020204" pitchFamily="34" charset="0"/>
              </a:rPr>
              <a:t>. (2021, July 30). </a:t>
            </a:r>
            <a:r>
              <a:rPr lang="en-US" sz="1300" b="0" i="1" u="none" strike="noStrike" err="1">
                <a:effectLst/>
                <a:latin typeface="Arial" panose="020B0604020202020204" pitchFamily="34" charset="0"/>
              </a:rPr>
              <a:t>Ukdiss</a:t>
            </a:r>
            <a:r>
              <a:rPr lang="en-US" sz="1300" b="0" i="0" u="none" strike="noStrike">
                <a:effectLst/>
                <a:latin typeface="Arial" panose="020B0604020202020204" pitchFamily="34" charset="0"/>
              </a:rPr>
              <a:t>. https://ukdiss.com/examples/real-time-operating-systems-advantages-disadvantages.php. Retrieved </a:t>
            </a:r>
            <a:r>
              <a:rPr lang="en-US" sz="1300" b="0" i="0" u="none" strike="noStrike" err="1">
                <a:effectLst/>
                <a:latin typeface="Arial" panose="020B0604020202020204" pitchFamily="34" charset="0"/>
              </a:rPr>
              <a:t>Augest</a:t>
            </a:r>
            <a:r>
              <a:rPr lang="en-US" sz="1300" b="0" i="0" u="none" strike="noStrike">
                <a:effectLst/>
                <a:latin typeface="Arial" panose="020B0604020202020204" pitchFamily="34" charset="0"/>
              </a:rPr>
              <a:t> 10, 2021, from </a:t>
            </a:r>
            <a:r>
              <a:rPr lang="en-US" sz="1300" b="0" i="0" u="none" strike="noStrike">
                <a:effectLst/>
                <a:latin typeface="Arial" panose="020B0604020202020204" pitchFamily="34" charset="0"/>
                <a:hlinkClick r:id="rId3"/>
              </a:rPr>
              <a:t>https://ukdiss.com/examples/real-time-operating-systems-advantages-disadvantages.php</a:t>
            </a:r>
            <a:endParaRPr lang="en-US" sz="1300" b="0" i="0" u="none" strike="noStrike">
              <a:effectLst/>
              <a:latin typeface="Arial" panose="020B0604020202020204" pitchFamily="34" charset="0"/>
            </a:endParaRPr>
          </a:p>
          <a:p>
            <a:pPr indent="-457200" rtl="0">
              <a:spcBef>
                <a:spcPts val="0"/>
              </a:spcBef>
              <a:spcAft>
                <a:spcPts val="0"/>
              </a:spcAft>
            </a:pPr>
            <a:endParaRPr lang="en-US" sz="1300" b="0">
              <a:effectLst/>
            </a:endParaRPr>
          </a:p>
          <a:p>
            <a:pPr indent="-457200" rtl="0">
              <a:spcBef>
                <a:spcPts val="0"/>
              </a:spcBef>
              <a:spcAft>
                <a:spcPts val="0"/>
              </a:spcAft>
            </a:pPr>
            <a:r>
              <a:rPr lang="en-US" sz="1300" b="0" i="0" u="none" strike="noStrike">
                <a:effectLst/>
                <a:latin typeface="Arial" panose="020B0604020202020204" pitchFamily="34" charset="0"/>
              </a:rPr>
              <a:t>Wikipedia. (2021, July 19). </a:t>
            </a:r>
            <a:r>
              <a:rPr lang="en-US" sz="1300" b="0" i="1" u="none" strike="noStrike">
                <a:effectLst/>
                <a:latin typeface="Arial" panose="020B0604020202020204" pitchFamily="34" charset="0"/>
              </a:rPr>
              <a:t>Wikipedia</a:t>
            </a:r>
            <a:r>
              <a:rPr lang="en-US" sz="1300" b="0" i="0" u="none" strike="noStrike">
                <a:effectLst/>
                <a:latin typeface="Arial" panose="020B0604020202020204" pitchFamily="34" charset="0"/>
              </a:rPr>
              <a:t>. https://en.wikipedia.org/wiki/Real-time_operating_system. Retrieved </a:t>
            </a:r>
            <a:r>
              <a:rPr lang="en-US" sz="1300" b="0" i="0" u="none" strike="noStrike" err="1">
                <a:effectLst/>
                <a:latin typeface="Arial" panose="020B0604020202020204" pitchFamily="34" charset="0"/>
              </a:rPr>
              <a:t>Augest</a:t>
            </a:r>
            <a:r>
              <a:rPr lang="en-US" sz="1300" b="0" i="0" u="none" strike="noStrike">
                <a:effectLst/>
                <a:latin typeface="Arial" panose="020B0604020202020204" pitchFamily="34" charset="0"/>
              </a:rPr>
              <a:t> 10, 2021, from </a:t>
            </a:r>
            <a:r>
              <a:rPr lang="en-US" sz="1300" b="0" i="0" u="none" strike="noStrike">
                <a:effectLst/>
                <a:latin typeface="Arial" panose="020B0604020202020204" pitchFamily="34" charset="0"/>
                <a:hlinkClick r:id="rId4"/>
              </a:rPr>
              <a:t>https://en.wikipedia.org/wiki/Real-time_operating_system</a:t>
            </a:r>
            <a:endParaRPr lang="en-US" sz="1300" b="0" i="0" u="none" strike="noStrike">
              <a:effectLst/>
              <a:latin typeface="Arial" panose="020B0604020202020204" pitchFamily="34" charset="0"/>
            </a:endParaRPr>
          </a:p>
          <a:p>
            <a:pPr indent="-457200" rtl="0">
              <a:spcBef>
                <a:spcPts val="0"/>
              </a:spcBef>
              <a:spcAft>
                <a:spcPts val="0"/>
              </a:spcAft>
            </a:pPr>
            <a:endParaRPr lang="en-US" sz="1300" b="0">
              <a:effectLst/>
            </a:endParaRPr>
          </a:p>
          <a:p>
            <a:br>
              <a:rPr lang="en-US" sz="1300"/>
            </a:br>
            <a:endParaRPr lang="en-US" sz="1300"/>
          </a:p>
        </p:txBody>
      </p:sp>
    </p:spTree>
    <p:extLst>
      <p:ext uri="{BB962C8B-B14F-4D97-AF65-F5344CB8AC3E}">
        <p14:creationId xmlns:p14="http://schemas.microsoft.com/office/powerpoint/2010/main" val="2089718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0">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Oval 14">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Arc 16">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E206DE2B-DDCA-434D-B200-EA78A0E30FB7}"/>
              </a:ext>
            </a:extLst>
          </p:cNvPr>
          <p:cNvSpPr/>
          <p:nvPr/>
        </p:nvSpPr>
        <p:spPr>
          <a:xfrm>
            <a:off x="4038600" y="1939159"/>
            <a:ext cx="7644627" cy="2751086"/>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6000" b="1" kern="1200" cap="none" spc="0">
                <a:ln w="12700">
                  <a:solidFill>
                    <a:schemeClr val="accent1"/>
                  </a:solidFill>
                  <a:prstDash val="solid"/>
                </a:ln>
                <a:solidFill>
                  <a:schemeClr val="tx1"/>
                </a:solidFill>
                <a:effectLst>
                  <a:outerShdw dist="38100" dir="2640000" algn="bl" rotWithShape="0">
                    <a:schemeClr val="accent1"/>
                  </a:outerShdw>
                </a:effectLst>
                <a:latin typeface="+mj-lt"/>
                <a:ea typeface="+mj-ea"/>
                <a:cs typeface="+mj-cs"/>
              </a:rPr>
              <a:t>THANK YOU</a:t>
            </a:r>
          </a:p>
        </p:txBody>
      </p:sp>
    </p:spTree>
    <p:extLst>
      <p:ext uri="{BB962C8B-B14F-4D97-AF65-F5344CB8AC3E}">
        <p14:creationId xmlns:p14="http://schemas.microsoft.com/office/powerpoint/2010/main" val="811909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7AFC8E-3CC7-4059-BB4B-C737A7996584}"/>
              </a:ext>
            </a:extLst>
          </p:cNvPr>
          <p:cNvSpPr>
            <a:spLocks noGrp="1"/>
          </p:cNvSpPr>
          <p:nvPr>
            <p:ph type="title"/>
          </p:nvPr>
        </p:nvSpPr>
        <p:spPr>
          <a:xfrm>
            <a:off x="1171074" y="1396686"/>
            <a:ext cx="3240506" cy="4064628"/>
          </a:xfrm>
        </p:spPr>
        <p:txBody>
          <a:bodyPr>
            <a:normAutofit/>
          </a:bodyPr>
          <a:lstStyle/>
          <a:p>
            <a:r>
              <a:rPr lang="en-US">
                <a:solidFill>
                  <a:srgbClr val="FFFFFF"/>
                </a:solidFill>
              </a:rPr>
              <a:t>What is real time operation?</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EB6376E-F9D8-4485-8F4C-393209855668}"/>
              </a:ext>
            </a:extLst>
          </p:cNvPr>
          <p:cNvSpPr>
            <a:spLocks noGrp="1"/>
          </p:cNvSpPr>
          <p:nvPr>
            <p:ph idx="1"/>
          </p:nvPr>
        </p:nvSpPr>
        <p:spPr>
          <a:xfrm>
            <a:off x="5370153" y="1526033"/>
            <a:ext cx="5536397" cy="3935281"/>
          </a:xfrm>
        </p:spPr>
        <p:txBody>
          <a:bodyPr>
            <a:normAutofit/>
          </a:bodyPr>
          <a:lstStyle/>
          <a:p>
            <a:r>
              <a:rPr lang="en-US" sz="2000"/>
              <a:t>A real-time operation is an operation designed to support real-time applications that process data in real time, without buffer delays.</a:t>
            </a:r>
          </a:p>
          <a:p>
            <a:r>
              <a:rPr lang="en-US" sz="2000"/>
              <a:t> Processing time requirements are measured in tenths of seconds or smaller time increments (including any OS delay).</a:t>
            </a:r>
          </a:p>
          <a:p>
            <a:r>
              <a:rPr lang="en-US" sz="2000"/>
              <a:t> A time-bound system with well-defined, definite time restrictions is known as a real-time system. </a:t>
            </a:r>
          </a:p>
          <a:p>
            <a:r>
              <a:rPr lang="en-US" sz="2000"/>
              <a:t>The system will fail if processing is not done within the given limits. They are either time-sharing or event-driven. </a:t>
            </a:r>
          </a:p>
        </p:txBody>
      </p:sp>
    </p:spTree>
    <p:extLst>
      <p:ext uri="{BB962C8B-B14F-4D97-AF65-F5344CB8AC3E}">
        <p14:creationId xmlns:p14="http://schemas.microsoft.com/office/powerpoint/2010/main" val="2199412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5A700-4A2C-4B1F-9B6C-916AD5680DAD}"/>
              </a:ext>
            </a:extLst>
          </p:cNvPr>
          <p:cNvSpPr>
            <a:spLocks noGrp="1"/>
          </p:cNvSpPr>
          <p:nvPr>
            <p:ph type="title"/>
          </p:nvPr>
        </p:nvSpPr>
        <p:spPr>
          <a:xfrm>
            <a:off x="4553733" y="548464"/>
            <a:ext cx="6798541" cy="1675623"/>
          </a:xfrm>
        </p:spPr>
        <p:txBody>
          <a:bodyPr anchor="b">
            <a:normAutofit/>
          </a:bodyPr>
          <a:lstStyle/>
          <a:p>
            <a:r>
              <a:rPr lang="en-US" sz="4000"/>
              <a:t>What is real time operation</a:t>
            </a:r>
          </a:p>
        </p:txBody>
      </p:sp>
      <p:pic>
        <p:nvPicPr>
          <p:cNvPr id="12" name="Picture 4" descr="Graph on document with pen">
            <a:extLst>
              <a:ext uri="{FF2B5EF4-FFF2-40B4-BE49-F238E27FC236}">
                <a16:creationId xmlns:a16="http://schemas.microsoft.com/office/drawing/2014/main" id="{FF86BD7D-E583-4CC3-B01F-C008E53F2903}"/>
              </a:ext>
            </a:extLst>
          </p:cNvPr>
          <p:cNvPicPr>
            <a:picLocks noChangeAspect="1"/>
          </p:cNvPicPr>
          <p:nvPr/>
        </p:nvPicPr>
        <p:blipFill rotWithShape="1">
          <a:blip r:embed="rId2"/>
          <a:srcRect l="36438" r="22716" b="-1"/>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5976F3B4-B1C9-46EF-B056-11ED764B66F7}"/>
              </a:ext>
            </a:extLst>
          </p:cNvPr>
          <p:cNvSpPr>
            <a:spLocks noGrp="1"/>
          </p:cNvSpPr>
          <p:nvPr>
            <p:ph idx="1"/>
          </p:nvPr>
        </p:nvSpPr>
        <p:spPr>
          <a:xfrm>
            <a:off x="4553734" y="2409830"/>
            <a:ext cx="6798539" cy="3705217"/>
          </a:xfrm>
        </p:spPr>
        <p:txBody>
          <a:bodyPr>
            <a:normAutofit/>
          </a:bodyPr>
          <a:lstStyle/>
          <a:p>
            <a:r>
              <a:rPr lang="en-US" sz="2000"/>
              <a:t>Time-sharing systems move between tasks based on clock interruptions, whereas event-driven systems switch between jobs depending on their priorities.</a:t>
            </a:r>
          </a:p>
          <a:p>
            <a:r>
              <a:rPr lang="en-US" sz="2000"/>
              <a:t> A pre-emptive scheduling method is used by the majority of real time operation.</a:t>
            </a:r>
          </a:p>
        </p:txBody>
      </p:sp>
    </p:spTree>
    <p:extLst>
      <p:ext uri="{BB962C8B-B14F-4D97-AF65-F5344CB8AC3E}">
        <p14:creationId xmlns:p14="http://schemas.microsoft.com/office/powerpoint/2010/main" val="702432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ACEB04-DBAF-4C6D-8189-3A9AAE803198}"/>
              </a:ext>
            </a:extLst>
          </p:cNvPr>
          <p:cNvSpPr>
            <a:spLocks noGrp="1"/>
          </p:cNvSpPr>
          <p:nvPr>
            <p:ph type="title"/>
          </p:nvPr>
        </p:nvSpPr>
        <p:spPr>
          <a:xfrm>
            <a:off x="4553733" y="548464"/>
            <a:ext cx="6798541" cy="1675623"/>
          </a:xfrm>
        </p:spPr>
        <p:txBody>
          <a:bodyPr anchor="b">
            <a:normAutofit/>
          </a:bodyPr>
          <a:lstStyle/>
          <a:p>
            <a:r>
              <a:rPr lang="en-US" sz="4000"/>
              <a:t>Advantages of real time operation</a:t>
            </a:r>
          </a:p>
        </p:txBody>
      </p:sp>
      <p:pic>
        <p:nvPicPr>
          <p:cNvPr id="6" name="Picture 5">
            <a:extLst>
              <a:ext uri="{FF2B5EF4-FFF2-40B4-BE49-F238E27FC236}">
                <a16:creationId xmlns:a16="http://schemas.microsoft.com/office/drawing/2014/main" id="{E49B8462-5296-45B3-AB40-FF45A835E17B}"/>
              </a:ext>
            </a:extLst>
          </p:cNvPr>
          <p:cNvPicPr>
            <a:picLocks noChangeAspect="1"/>
          </p:cNvPicPr>
          <p:nvPr/>
        </p:nvPicPr>
        <p:blipFill rotWithShape="1">
          <a:blip r:embed="rId2"/>
          <a:srcRect l="48547" r="14738"/>
          <a:stretch/>
        </p:blipFill>
        <p:spPr>
          <a:xfrm>
            <a:off x="1" y="10"/>
            <a:ext cx="4196496" cy="6857990"/>
          </a:xfrm>
          <a:prstGeom prst="rect">
            <a:avLst/>
          </a:prstGeom>
          <a:effectLst/>
        </p:spPr>
      </p:pic>
      <p:graphicFrame>
        <p:nvGraphicFramePr>
          <p:cNvPr id="5" name="Content Placeholder 2">
            <a:extLst>
              <a:ext uri="{FF2B5EF4-FFF2-40B4-BE49-F238E27FC236}">
                <a16:creationId xmlns:a16="http://schemas.microsoft.com/office/drawing/2014/main" id="{7463B3E8-7E0F-4F46-B1FD-34090CC7BCF0}"/>
              </a:ext>
            </a:extLst>
          </p:cNvPr>
          <p:cNvGraphicFramePr>
            <a:graphicFrameLocks noGrp="1"/>
          </p:cNvGraphicFramePr>
          <p:nvPr>
            <p:ph idx="1"/>
            <p:extLst>
              <p:ext uri="{D42A27DB-BD31-4B8C-83A1-F6EECF244321}">
                <p14:modId xmlns:p14="http://schemas.microsoft.com/office/powerpoint/2010/main" val="109600776"/>
              </p:ext>
            </p:extLst>
          </p:nvPr>
        </p:nvGraphicFramePr>
        <p:xfrm>
          <a:off x="4553734" y="2409830"/>
          <a:ext cx="6798539"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5750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D65A3E-B66C-4D8A-AB2A-E06C244D587E}"/>
              </a:ext>
            </a:extLst>
          </p:cNvPr>
          <p:cNvSpPr>
            <a:spLocks noGrp="1"/>
          </p:cNvSpPr>
          <p:nvPr>
            <p:ph type="title"/>
          </p:nvPr>
        </p:nvSpPr>
        <p:spPr>
          <a:xfrm>
            <a:off x="4553733" y="548464"/>
            <a:ext cx="6798541" cy="1675623"/>
          </a:xfrm>
        </p:spPr>
        <p:txBody>
          <a:bodyPr anchor="b">
            <a:normAutofit/>
          </a:bodyPr>
          <a:lstStyle/>
          <a:p>
            <a:r>
              <a:rPr lang="en-US" sz="4000"/>
              <a:t>Disadvantages of real time operation</a:t>
            </a:r>
          </a:p>
        </p:txBody>
      </p:sp>
      <p:pic>
        <p:nvPicPr>
          <p:cNvPr id="6" name="Picture 5">
            <a:extLst>
              <a:ext uri="{FF2B5EF4-FFF2-40B4-BE49-F238E27FC236}">
                <a16:creationId xmlns:a16="http://schemas.microsoft.com/office/drawing/2014/main" id="{5AF52C0C-588E-4DA0-B560-6F4B487A8092}"/>
              </a:ext>
            </a:extLst>
          </p:cNvPr>
          <p:cNvPicPr>
            <a:picLocks noChangeAspect="1"/>
          </p:cNvPicPr>
          <p:nvPr/>
        </p:nvPicPr>
        <p:blipFill rotWithShape="1">
          <a:blip r:embed="rId2"/>
          <a:srcRect l="39157" r="19997" b="-1"/>
          <a:stretch/>
        </p:blipFill>
        <p:spPr>
          <a:xfrm>
            <a:off x="1" y="10"/>
            <a:ext cx="4196496" cy="6857990"/>
          </a:xfrm>
          <a:prstGeom prst="rect">
            <a:avLst/>
          </a:prstGeom>
          <a:effectLst/>
        </p:spPr>
      </p:pic>
      <p:graphicFrame>
        <p:nvGraphicFramePr>
          <p:cNvPr id="5" name="Content Placeholder 2">
            <a:extLst>
              <a:ext uri="{FF2B5EF4-FFF2-40B4-BE49-F238E27FC236}">
                <a16:creationId xmlns:a16="http://schemas.microsoft.com/office/drawing/2014/main" id="{15230857-8D2F-4F8D-B2A6-0F468BE49BFB}"/>
              </a:ext>
            </a:extLst>
          </p:cNvPr>
          <p:cNvGraphicFramePr>
            <a:graphicFrameLocks noGrp="1"/>
          </p:cNvGraphicFramePr>
          <p:nvPr>
            <p:ph idx="1"/>
            <p:extLst>
              <p:ext uri="{D42A27DB-BD31-4B8C-83A1-F6EECF244321}">
                <p14:modId xmlns:p14="http://schemas.microsoft.com/office/powerpoint/2010/main" val="3132425546"/>
              </p:ext>
            </p:extLst>
          </p:nvPr>
        </p:nvGraphicFramePr>
        <p:xfrm>
          <a:off x="4553734" y="2409830"/>
          <a:ext cx="6798539"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245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EF8D8050-DB12-42A7-90B9-C216BC885866}"/>
              </a:ext>
            </a:extLst>
          </p:cNvPr>
          <p:cNvSpPr>
            <a:spLocks noGrp="1" noChangeArrowheads="1"/>
          </p:cNvSpPr>
          <p:nvPr>
            <p:ph type="title"/>
          </p:nvPr>
        </p:nvSpPr>
        <p:spPr bwMode="auto">
          <a:xfrm>
            <a:off x="686834" y="1153572"/>
            <a:ext cx="3200400" cy="44611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71415"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2100" b="1" i="0" u="none" strike="noStrike" cap="none" normalizeH="0" baseline="0">
                <a:ln>
                  <a:noFill/>
                </a:ln>
                <a:solidFill>
                  <a:srgbClr val="FFFFFF"/>
                </a:solidFill>
                <a:effectLst/>
              </a:rPr>
              <a:t>PTHREAD_SETSCHEDPARAM</a:t>
            </a:r>
            <a:r>
              <a:rPr kumimoji="0" lang="en-US" altLang="en-US" sz="2100" b="0" i="0" u="none" strike="noStrike" cap="none" normalizeH="0" baseline="0">
                <a:ln>
                  <a:noFill/>
                </a:ln>
                <a:solidFill>
                  <a:srgbClr val="FFFFFF"/>
                </a:solidFill>
                <a:effectLst/>
              </a:rPr>
              <a:t> </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Rectangle 2">
            <a:extLst>
              <a:ext uri="{FF2B5EF4-FFF2-40B4-BE49-F238E27FC236}">
                <a16:creationId xmlns:a16="http://schemas.microsoft.com/office/drawing/2014/main" id="{60081B64-F7D9-4333-9932-A993996CD873}"/>
              </a:ext>
            </a:extLst>
          </p:cNvPr>
          <p:cNvSpPr>
            <a:spLocks noGrp="1" noChangeArrowheads="1"/>
          </p:cNvSpPr>
          <p:nvPr>
            <p:ph idx="1"/>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71415" tIns="223767" rIns="71415"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b="1" i="0" u="none" strike="noStrike" cap="none" normalizeH="0" baseline="0">
                <a:ln>
                  <a:noFill/>
                </a:ln>
                <a:effectLst/>
                <a:latin typeface="+mj-lt"/>
              </a:rPr>
              <a:t>SYNOPSIS   </a:t>
            </a:r>
          </a:p>
          <a:p>
            <a:pPr marL="0" marR="0" lvl="0" indent="0" defTabSz="914400" rtl="0" eaLnBrk="0" fontAlgn="base" latinLnBrk="0" hangingPunct="0">
              <a:spcBef>
                <a:spcPct val="0"/>
              </a:spcBef>
              <a:spcAft>
                <a:spcPts val="600"/>
              </a:spcAft>
              <a:buClrTx/>
              <a:buSzTx/>
              <a:buFontTx/>
              <a:buNone/>
              <a:tabLst/>
            </a:pPr>
            <a:endParaRPr lang="en-US" altLang="en-US" b="1">
              <a:latin typeface="+mj-lt"/>
            </a:endParaRPr>
          </a:p>
          <a:p>
            <a:pPr marL="0" marR="0" lvl="0" indent="0" defTabSz="914400" rtl="0" eaLnBrk="0" fontAlgn="base" latinLnBrk="0" hangingPunct="0">
              <a:spcBef>
                <a:spcPct val="0"/>
              </a:spcBef>
              <a:spcAft>
                <a:spcPts val="600"/>
              </a:spcAft>
              <a:buClrTx/>
              <a:buSzTx/>
              <a:buFontTx/>
              <a:buNone/>
              <a:tabLst/>
            </a:pPr>
            <a:r>
              <a:rPr kumimoji="0" lang="en-US" altLang="en-US" b="1" i="0" u="none" strike="noStrike" cap="none" normalizeH="0" baseline="0">
                <a:ln>
                  <a:noFill/>
                </a:ln>
                <a:effectLst/>
                <a:latin typeface="+mj-lt"/>
                <a:cs typeface="Courier New" panose="02070309020205020404" pitchFamily="49" charset="0"/>
              </a:rPr>
              <a:t>#include &lt;</a:t>
            </a:r>
            <a:r>
              <a:rPr kumimoji="0" lang="en-US" altLang="en-US" b="1" i="0" u="none" strike="noStrike" cap="none" normalizeH="0" baseline="0" err="1">
                <a:ln>
                  <a:noFill/>
                </a:ln>
                <a:effectLst/>
                <a:latin typeface="+mj-lt"/>
                <a:cs typeface="Courier New" panose="02070309020205020404" pitchFamily="49" charset="0"/>
              </a:rPr>
              <a:t>pthread.h</a:t>
            </a:r>
            <a:r>
              <a:rPr kumimoji="0" lang="en-US" altLang="en-US" b="1" i="0" u="none" strike="noStrike" cap="none" normalizeH="0" baseline="0">
                <a:ln>
                  <a:noFill/>
                </a:ln>
                <a:effectLst/>
                <a:latin typeface="+mj-lt"/>
                <a:cs typeface="Courier New" panose="02070309020205020404" pitchFamily="49" charset="0"/>
              </a:rPr>
              <a:t>&gt;</a:t>
            </a:r>
            <a:r>
              <a:rPr kumimoji="0" lang="en-US" altLang="en-US" b="0" i="0" u="none" strike="noStrike" cap="none" normalizeH="0" baseline="0">
                <a:ln>
                  <a:noFill/>
                </a:ln>
                <a:effectLst/>
                <a:latin typeface="+mj-lt"/>
                <a:cs typeface="Courier New" panose="02070309020205020404" pitchFamily="49" charset="0"/>
              </a:rPr>
              <a:t> </a:t>
            </a:r>
          </a:p>
          <a:p>
            <a:pPr marL="0" marR="0" lvl="0" indent="0" defTabSz="914400" rtl="0" eaLnBrk="0" fontAlgn="base" latinLnBrk="0" hangingPunct="0">
              <a:spcBef>
                <a:spcPct val="0"/>
              </a:spcBef>
              <a:spcAft>
                <a:spcPts val="600"/>
              </a:spcAft>
              <a:buClrTx/>
              <a:buSzTx/>
              <a:buFontTx/>
              <a:buNone/>
              <a:tabLst/>
            </a:pPr>
            <a:r>
              <a:rPr kumimoji="0" lang="en-US" altLang="en-US" b="1" i="0" u="none" strike="noStrike" cap="none" normalizeH="0" baseline="0">
                <a:ln>
                  <a:noFill/>
                </a:ln>
                <a:effectLst/>
                <a:latin typeface="+mj-lt"/>
                <a:cs typeface="Courier New" panose="02070309020205020404" pitchFamily="49" charset="0"/>
              </a:rPr>
              <a:t>int </a:t>
            </a:r>
            <a:r>
              <a:rPr kumimoji="0" lang="en-US" altLang="en-US" b="1" i="0" u="none" strike="noStrike" cap="none" normalizeH="0" baseline="0" err="1">
                <a:ln>
                  <a:noFill/>
                </a:ln>
                <a:effectLst/>
                <a:latin typeface="+mj-lt"/>
                <a:cs typeface="Courier New" panose="02070309020205020404" pitchFamily="49" charset="0"/>
              </a:rPr>
              <a:t>pthread_setschedparam</a:t>
            </a:r>
            <a:r>
              <a:rPr kumimoji="0" lang="en-US" altLang="en-US" b="1" i="0" u="none" strike="noStrike" cap="none" normalizeH="0" baseline="0">
                <a:ln>
                  <a:noFill/>
                </a:ln>
                <a:effectLst/>
                <a:latin typeface="+mj-lt"/>
                <a:cs typeface="Courier New" panose="02070309020205020404" pitchFamily="49" charset="0"/>
              </a:rPr>
              <a:t>(</a:t>
            </a:r>
            <a:r>
              <a:rPr kumimoji="0" lang="en-US" altLang="en-US" b="1" i="0" u="none" strike="noStrike" cap="none" normalizeH="0" baseline="0" err="1">
                <a:ln>
                  <a:noFill/>
                </a:ln>
                <a:effectLst/>
                <a:latin typeface="+mj-lt"/>
                <a:cs typeface="Courier New" panose="02070309020205020404" pitchFamily="49" charset="0"/>
              </a:rPr>
              <a:t>pthread_t</a:t>
            </a:r>
            <a:r>
              <a:rPr kumimoji="0" lang="en-US" altLang="en-US" b="1" i="0" u="none" strike="noStrike" cap="none" normalizeH="0" baseline="0">
                <a:ln>
                  <a:noFill/>
                </a:ln>
                <a:effectLst/>
                <a:latin typeface="+mj-lt"/>
                <a:cs typeface="Courier New" panose="02070309020205020404" pitchFamily="49" charset="0"/>
              </a:rPr>
              <a:t> </a:t>
            </a:r>
            <a:r>
              <a:rPr kumimoji="0" lang="en-US" altLang="en-US" b="0" i="1" u="none" strike="noStrike" cap="none" normalizeH="0" baseline="0">
                <a:ln>
                  <a:noFill/>
                </a:ln>
                <a:effectLst/>
                <a:latin typeface="+mj-lt"/>
                <a:cs typeface="Courier New" panose="02070309020205020404" pitchFamily="49" charset="0"/>
              </a:rPr>
              <a:t>thread</a:t>
            </a:r>
            <a:r>
              <a:rPr kumimoji="0" lang="en-US" altLang="en-US" b="1" i="0" u="none" strike="noStrike" cap="none" normalizeH="0" baseline="0">
                <a:ln>
                  <a:noFill/>
                </a:ln>
                <a:effectLst/>
                <a:latin typeface="+mj-lt"/>
                <a:cs typeface="Courier New" panose="02070309020205020404" pitchFamily="49" charset="0"/>
              </a:rPr>
              <a:t>, int </a:t>
            </a:r>
            <a:r>
              <a:rPr kumimoji="0" lang="en-US" altLang="en-US" b="0" i="1" u="none" strike="noStrike" cap="none" normalizeH="0" baseline="0">
                <a:ln>
                  <a:noFill/>
                </a:ln>
                <a:effectLst/>
                <a:latin typeface="+mj-lt"/>
                <a:cs typeface="Courier New" panose="02070309020205020404" pitchFamily="49" charset="0"/>
              </a:rPr>
              <a:t>policy</a:t>
            </a:r>
            <a:r>
              <a:rPr kumimoji="0" lang="en-US" altLang="en-US" b="1" i="0" u="none" strike="noStrike" cap="none" normalizeH="0" baseline="0">
                <a:ln>
                  <a:noFill/>
                </a:ln>
                <a:effectLst/>
                <a:latin typeface="+mj-lt"/>
                <a:cs typeface="Courier New" panose="02070309020205020404" pitchFamily="49" charset="0"/>
              </a:rPr>
              <a:t>,</a:t>
            </a:r>
            <a:r>
              <a:rPr kumimoji="0" lang="en-US" altLang="en-US" b="0" i="0" u="none" strike="noStrike" cap="none" normalizeH="0" baseline="0">
                <a:ln>
                  <a:noFill/>
                </a:ln>
                <a:effectLst/>
                <a:latin typeface="+mj-lt"/>
                <a:cs typeface="Courier New" panose="02070309020205020404" pitchFamily="49" charset="0"/>
              </a:rPr>
              <a:t> </a:t>
            </a:r>
            <a:r>
              <a:rPr kumimoji="0" lang="en-US" altLang="en-US" b="1" i="0" u="none" strike="noStrike" cap="none" normalizeH="0" baseline="0">
                <a:ln>
                  <a:noFill/>
                </a:ln>
                <a:effectLst/>
                <a:latin typeface="+mj-lt"/>
                <a:cs typeface="Courier New" panose="02070309020205020404" pitchFamily="49" charset="0"/>
              </a:rPr>
              <a:t>const struct </a:t>
            </a:r>
            <a:r>
              <a:rPr kumimoji="0" lang="en-US" altLang="en-US" b="1" i="0" u="none" strike="noStrike" cap="none" normalizeH="0" baseline="0" err="1">
                <a:ln>
                  <a:noFill/>
                </a:ln>
                <a:effectLst/>
                <a:latin typeface="+mj-lt"/>
                <a:cs typeface="Courier New" panose="02070309020205020404" pitchFamily="49" charset="0"/>
              </a:rPr>
              <a:t>sched_param</a:t>
            </a:r>
            <a:r>
              <a:rPr kumimoji="0" lang="en-US" altLang="en-US" b="1" i="0" u="none" strike="noStrike" cap="none" normalizeH="0" baseline="0">
                <a:ln>
                  <a:noFill/>
                </a:ln>
                <a:effectLst/>
                <a:latin typeface="+mj-lt"/>
                <a:cs typeface="Courier New" panose="02070309020205020404" pitchFamily="49" charset="0"/>
              </a:rPr>
              <a:t> *</a:t>
            </a:r>
            <a:r>
              <a:rPr kumimoji="0" lang="en-US" altLang="en-US" b="0" i="1" u="none" strike="noStrike" cap="none" normalizeH="0" baseline="0">
                <a:ln>
                  <a:noFill/>
                </a:ln>
                <a:effectLst/>
                <a:latin typeface="+mj-lt"/>
                <a:cs typeface="Courier New" panose="02070309020205020404" pitchFamily="49" charset="0"/>
              </a:rPr>
              <a:t>param</a:t>
            </a:r>
            <a:r>
              <a:rPr kumimoji="0" lang="en-US" altLang="en-US" b="1" i="0" u="none" strike="noStrike" cap="none" normalizeH="0" baseline="0">
                <a:ln>
                  <a:noFill/>
                </a:ln>
                <a:effectLst/>
                <a:latin typeface="+mj-lt"/>
                <a:cs typeface="Courier New" panose="02070309020205020404" pitchFamily="49" charset="0"/>
              </a:rPr>
              <a:t>);</a:t>
            </a:r>
          </a:p>
          <a:p>
            <a:pPr marL="0" marR="0" lvl="0" indent="0" defTabSz="914400" rtl="0" eaLnBrk="0" fontAlgn="base" latinLnBrk="0" hangingPunct="0">
              <a:spcBef>
                <a:spcPct val="0"/>
              </a:spcBef>
              <a:spcAft>
                <a:spcPts val="600"/>
              </a:spcAft>
              <a:buClrTx/>
              <a:buSzTx/>
              <a:buFontTx/>
              <a:buNone/>
              <a:tabLst/>
            </a:pPr>
            <a:r>
              <a:rPr kumimoji="0" lang="en-US" altLang="en-US" b="1" i="0" u="none" strike="noStrike" cap="none" normalizeH="0" baseline="0">
                <a:ln>
                  <a:noFill/>
                </a:ln>
                <a:effectLst/>
                <a:latin typeface="+mj-lt"/>
                <a:cs typeface="Courier New" panose="02070309020205020404" pitchFamily="49" charset="0"/>
              </a:rPr>
              <a:t>int </a:t>
            </a:r>
            <a:r>
              <a:rPr kumimoji="0" lang="en-US" altLang="en-US" b="1" i="0" u="none" strike="noStrike" cap="none" normalizeH="0" baseline="0" err="1">
                <a:ln>
                  <a:noFill/>
                </a:ln>
                <a:effectLst/>
                <a:latin typeface="+mj-lt"/>
                <a:cs typeface="Courier New" panose="02070309020205020404" pitchFamily="49" charset="0"/>
              </a:rPr>
              <a:t>pthread_getschedparam</a:t>
            </a:r>
            <a:r>
              <a:rPr kumimoji="0" lang="en-US" altLang="en-US" b="1" i="0" u="none" strike="noStrike" cap="none" normalizeH="0" baseline="0">
                <a:ln>
                  <a:noFill/>
                </a:ln>
                <a:effectLst/>
                <a:latin typeface="+mj-lt"/>
                <a:cs typeface="Courier New" panose="02070309020205020404" pitchFamily="49" charset="0"/>
              </a:rPr>
              <a:t>(</a:t>
            </a:r>
            <a:r>
              <a:rPr kumimoji="0" lang="en-US" altLang="en-US" b="1" i="0" u="none" strike="noStrike" cap="none" normalizeH="0" baseline="0" err="1">
                <a:ln>
                  <a:noFill/>
                </a:ln>
                <a:effectLst/>
                <a:latin typeface="+mj-lt"/>
                <a:cs typeface="Courier New" panose="02070309020205020404" pitchFamily="49" charset="0"/>
              </a:rPr>
              <a:t>pthread_t</a:t>
            </a:r>
            <a:r>
              <a:rPr kumimoji="0" lang="en-US" altLang="en-US" b="1" i="0" u="none" strike="noStrike" cap="none" normalizeH="0" baseline="0">
                <a:ln>
                  <a:noFill/>
                </a:ln>
                <a:effectLst/>
                <a:latin typeface="+mj-lt"/>
                <a:cs typeface="Courier New" panose="02070309020205020404" pitchFamily="49" charset="0"/>
              </a:rPr>
              <a:t> </a:t>
            </a:r>
            <a:r>
              <a:rPr kumimoji="0" lang="en-US" altLang="en-US" b="0" i="1" u="none" strike="noStrike" cap="none" normalizeH="0" baseline="0">
                <a:ln>
                  <a:noFill/>
                </a:ln>
                <a:effectLst/>
                <a:latin typeface="+mj-lt"/>
                <a:cs typeface="Courier New" panose="02070309020205020404" pitchFamily="49" charset="0"/>
              </a:rPr>
              <a:t>thread</a:t>
            </a:r>
            <a:r>
              <a:rPr kumimoji="0" lang="en-US" altLang="en-US" b="1" i="0" u="none" strike="noStrike" cap="none" normalizeH="0" baseline="0">
                <a:ln>
                  <a:noFill/>
                </a:ln>
                <a:effectLst/>
                <a:latin typeface="+mj-lt"/>
                <a:cs typeface="Courier New" panose="02070309020205020404" pitchFamily="49" charset="0"/>
              </a:rPr>
              <a:t>, int *restrict </a:t>
            </a:r>
            <a:r>
              <a:rPr kumimoji="0" lang="en-US" altLang="en-US" b="0" i="1" u="none" strike="noStrike" cap="none" normalizeH="0" baseline="0">
                <a:ln>
                  <a:noFill/>
                </a:ln>
                <a:effectLst/>
                <a:latin typeface="+mj-lt"/>
                <a:cs typeface="Courier New" panose="02070309020205020404" pitchFamily="49" charset="0"/>
              </a:rPr>
              <a:t>policy</a:t>
            </a:r>
            <a:r>
              <a:rPr kumimoji="0" lang="en-US" altLang="en-US" b="1" i="0" u="none" strike="noStrike" cap="none" normalizeH="0" baseline="0">
                <a:ln>
                  <a:noFill/>
                </a:ln>
                <a:effectLst/>
                <a:latin typeface="+mj-lt"/>
                <a:cs typeface="Courier New" panose="02070309020205020404" pitchFamily="49" charset="0"/>
              </a:rPr>
              <a:t>,</a:t>
            </a:r>
            <a:r>
              <a:rPr kumimoji="0" lang="en-US" altLang="en-US" b="0" i="0" u="none" strike="noStrike" cap="none" normalizeH="0" baseline="0">
                <a:ln>
                  <a:noFill/>
                </a:ln>
                <a:effectLst/>
                <a:latin typeface="+mj-lt"/>
                <a:cs typeface="Courier New" panose="02070309020205020404" pitchFamily="49" charset="0"/>
              </a:rPr>
              <a:t> </a:t>
            </a:r>
            <a:r>
              <a:rPr kumimoji="0" lang="en-US" altLang="en-US" b="1" i="0" u="none" strike="noStrike" cap="none" normalizeH="0" baseline="0">
                <a:ln>
                  <a:noFill/>
                </a:ln>
                <a:effectLst/>
                <a:latin typeface="+mj-lt"/>
                <a:cs typeface="Courier New" panose="02070309020205020404" pitchFamily="49" charset="0"/>
              </a:rPr>
              <a:t>struct </a:t>
            </a:r>
            <a:r>
              <a:rPr kumimoji="0" lang="en-US" altLang="en-US" b="1" i="0" u="none" strike="noStrike" cap="none" normalizeH="0" baseline="0" err="1">
                <a:ln>
                  <a:noFill/>
                </a:ln>
                <a:effectLst/>
                <a:latin typeface="+mj-lt"/>
                <a:cs typeface="Courier New" panose="02070309020205020404" pitchFamily="49" charset="0"/>
              </a:rPr>
              <a:t>sched_param</a:t>
            </a:r>
            <a:r>
              <a:rPr kumimoji="0" lang="en-US" altLang="en-US" b="1" i="0" u="none" strike="noStrike" cap="none" normalizeH="0" baseline="0">
                <a:ln>
                  <a:noFill/>
                </a:ln>
                <a:effectLst/>
                <a:latin typeface="+mj-lt"/>
                <a:cs typeface="Courier New" panose="02070309020205020404" pitchFamily="49" charset="0"/>
              </a:rPr>
              <a:t> *restrict </a:t>
            </a:r>
            <a:r>
              <a:rPr kumimoji="0" lang="en-US" altLang="en-US" b="0" i="1" u="none" strike="noStrike" cap="none" normalizeH="0" baseline="0">
                <a:ln>
                  <a:noFill/>
                </a:ln>
                <a:effectLst/>
                <a:latin typeface="+mj-lt"/>
                <a:cs typeface="Courier New" panose="02070309020205020404" pitchFamily="49" charset="0"/>
              </a:rPr>
              <a:t>param</a:t>
            </a:r>
            <a:r>
              <a:rPr kumimoji="0" lang="en-US" altLang="en-US" b="1" i="0" u="none" strike="noStrike" cap="none" normalizeH="0" baseline="0">
                <a:ln>
                  <a:noFill/>
                </a:ln>
                <a:effectLst/>
                <a:latin typeface="+mj-lt"/>
                <a:cs typeface="Courier New" panose="02070309020205020404" pitchFamily="49" charset="0"/>
              </a:rPr>
              <a:t>);</a:t>
            </a:r>
            <a:r>
              <a:rPr kumimoji="0" lang="en-US" altLang="en-US" b="0" i="0" u="none" strike="noStrike" cap="none" normalizeH="0" baseline="0">
                <a:ln>
                  <a:noFill/>
                </a:ln>
                <a:effectLst/>
                <a:latin typeface="+mj-lt"/>
              </a:rPr>
              <a:t> </a:t>
            </a:r>
          </a:p>
        </p:txBody>
      </p:sp>
    </p:spTree>
    <p:extLst>
      <p:ext uri="{BB962C8B-B14F-4D97-AF65-F5344CB8AC3E}">
        <p14:creationId xmlns:p14="http://schemas.microsoft.com/office/powerpoint/2010/main" val="10664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AC0E68-2A8E-41D3-BAB8-53E666995C51}"/>
              </a:ext>
            </a:extLst>
          </p:cNvPr>
          <p:cNvSpPr>
            <a:spLocks noGrp="1"/>
          </p:cNvSpPr>
          <p:nvPr>
            <p:ph type="title"/>
          </p:nvPr>
        </p:nvSpPr>
        <p:spPr>
          <a:xfrm>
            <a:off x="686834" y="1153572"/>
            <a:ext cx="3200400" cy="4461163"/>
          </a:xfrm>
        </p:spPr>
        <p:txBody>
          <a:bodyPr>
            <a:normAutofit/>
          </a:bodyPr>
          <a:lstStyle/>
          <a:p>
            <a:r>
              <a:rPr lang="en-US">
                <a:solidFill>
                  <a:srgbClr val="FFFFFF"/>
                </a:solidFill>
              </a:rPr>
              <a:t>Description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34E01D9-D2C9-4BB5-B023-595C447598D6}"/>
              </a:ext>
            </a:extLst>
          </p:cNvPr>
          <p:cNvSpPr>
            <a:spLocks noGrp="1"/>
          </p:cNvSpPr>
          <p:nvPr>
            <p:ph idx="1"/>
          </p:nvPr>
        </p:nvSpPr>
        <p:spPr>
          <a:xfrm>
            <a:off x="4447308" y="591344"/>
            <a:ext cx="6906491" cy="5585619"/>
          </a:xfrm>
        </p:spPr>
        <p:txBody>
          <a:bodyPr anchor="ctr">
            <a:normAutofit/>
          </a:bodyPr>
          <a:lstStyle/>
          <a:p>
            <a:r>
              <a:rPr lang="en-US" dirty="0"/>
              <a:t>The </a:t>
            </a:r>
            <a:r>
              <a:rPr lang="en-US" dirty="0" err="1"/>
              <a:t>pthread</a:t>
            </a:r>
            <a:r>
              <a:rPr lang="en-US" dirty="0"/>
              <a:t> </a:t>
            </a:r>
            <a:r>
              <a:rPr lang="en-US" dirty="0" err="1"/>
              <a:t>setschedparam</a:t>
            </a:r>
            <a:r>
              <a:rPr lang="en-US" dirty="0"/>
              <a:t>() method configures the thread's scheduling strategy and parameters.</a:t>
            </a:r>
          </a:p>
          <a:p>
            <a:r>
              <a:rPr lang="en-US" dirty="0"/>
              <a:t>policy defines the thread's new scheduling policy.</a:t>
            </a:r>
          </a:p>
          <a:p>
            <a:r>
              <a:rPr lang="en-US" dirty="0"/>
              <a:t>The policy values that are supported.</a:t>
            </a:r>
          </a:p>
          <a:p>
            <a:r>
              <a:rPr lang="en-US" dirty="0"/>
              <a:t>The new schedule is specified by the structure pointed to by param.</a:t>
            </a:r>
          </a:p>
          <a:p>
            <a:r>
              <a:rPr lang="en-US" dirty="0"/>
              <a:t>Thread's parameters The criteria for scheduling are kept in the structure is as follows:</a:t>
            </a:r>
          </a:p>
          <a:p>
            <a:pPr marL="0" indent="0">
              <a:buNone/>
            </a:pPr>
            <a:endParaRPr lang="en-US" dirty="0"/>
          </a:p>
        </p:txBody>
      </p:sp>
      <p:sp>
        <p:nvSpPr>
          <p:cNvPr id="5" name="Rectangle 2">
            <a:extLst>
              <a:ext uri="{FF2B5EF4-FFF2-40B4-BE49-F238E27FC236}">
                <a16:creationId xmlns:a16="http://schemas.microsoft.com/office/drawing/2014/main" id="{5EBE671C-2899-4672-B020-46FA3B3E0C5F}"/>
              </a:ext>
            </a:extLst>
          </p:cNvPr>
          <p:cNvSpPr>
            <a:spLocks noChangeArrowheads="1"/>
          </p:cNvSpPr>
          <p:nvPr/>
        </p:nvSpPr>
        <p:spPr bwMode="auto">
          <a:xfrm>
            <a:off x="3887234" y="5678254"/>
            <a:ext cx="66117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1415"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1200" b="0" i="0" u="none" strike="noStrike" cap="none" normalizeH="0" baseline="0" dirty="0">
                <a:ln>
                  <a:noFill/>
                </a:ln>
                <a:solidFill>
                  <a:srgbClr val="181818"/>
                </a:solidFill>
                <a:effectLst/>
                <a:latin typeface="Courier New" panose="02070309020205020404" pitchFamily="49" charset="0"/>
                <a:cs typeface="Courier New" panose="02070309020205020404" pitchFamily="49" charset="0"/>
              </a:rPr>
              <a:t>struct </a:t>
            </a:r>
            <a:r>
              <a:rPr kumimoji="0" lang="en-US" altLang="en-US" sz="1200" b="0" i="0" u="none" strike="noStrike" cap="none" normalizeH="0" baseline="0" dirty="0" err="1">
                <a:ln>
                  <a:noFill/>
                </a:ln>
                <a:solidFill>
                  <a:srgbClr val="181818"/>
                </a:solidFill>
                <a:effectLst/>
                <a:latin typeface="Courier New" panose="02070309020205020404" pitchFamily="49" charset="0"/>
                <a:cs typeface="Courier New" panose="02070309020205020404" pitchFamily="49" charset="0"/>
              </a:rPr>
              <a:t>sched_param</a:t>
            </a:r>
            <a:r>
              <a:rPr kumimoji="0" lang="en-US" altLang="en-US" sz="1200" b="0" i="0" u="none" strike="noStrike" cap="none" normalizeH="0" baseline="0" dirty="0">
                <a:ln>
                  <a:noFill/>
                </a:ln>
                <a:solidFill>
                  <a:srgbClr val="181818"/>
                </a:solidFill>
                <a:effectLst/>
                <a:latin typeface="Courier New" panose="02070309020205020404" pitchFamily="49" charset="0"/>
                <a:cs typeface="Courier New" panose="02070309020205020404" pitchFamily="49" charset="0"/>
              </a:rPr>
              <a:t> { int </a:t>
            </a:r>
            <a:r>
              <a:rPr kumimoji="0" lang="en-US" altLang="en-US" sz="1200" b="0" i="0" u="none" strike="noStrike" cap="none" normalizeH="0" baseline="0" dirty="0" err="1">
                <a:ln>
                  <a:noFill/>
                </a:ln>
                <a:solidFill>
                  <a:srgbClr val="181818"/>
                </a:solidFill>
                <a:effectLst/>
                <a:latin typeface="Courier New" panose="02070309020205020404" pitchFamily="49" charset="0"/>
                <a:cs typeface="Courier New" panose="02070309020205020404" pitchFamily="49" charset="0"/>
              </a:rPr>
              <a:t>sched_priority</a:t>
            </a:r>
            <a:r>
              <a:rPr kumimoji="0" lang="en-US" altLang="en-US" sz="1200" b="0" i="0" u="none" strike="noStrike" cap="none" normalizeH="0" baseline="0" dirty="0">
                <a:ln>
                  <a:noFill/>
                </a:ln>
                <a:solidFill>
                  <a:srgbClr val="181818"/>
                </a:solidFill>
                <a:effectLst/>
                <a:latin typeface="Courier New" panose="02070309020205020404" pitchFamily="49" charset="0"/>
                <a:cs typeface="Courier New" panose="02070309020205020404" pitchFamily="49" charset="0"/>
              </a:rPr>
              <a:t>; /* Scheduling priority */ };</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6391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2791</Words>
  <Application>Microsoft Office PowerPoint</Application>
  <PresentationFormat>Widescreen</PresentationFormat>
  <Paragraphs>291</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Courier New</vt:lpstr>
      <vt:lpstr>Times New Roman</vt:lpstr>
      <vt:lpstr>Trebuchet MS</vt:lpstr>
      <vt:lpstr>Office Theme</vt:lpstr>
      <vt:lpstr>Program: ESE 4009 INSTRUCTOR: Prof. Mike Aleshams</vt:lpstr>
      <vt:lpstr>Project : Iot  based cradle  using SIDS  monitor</vt:lpstr>
      <vt:lpstr>Real time operation</vt:lpstr>
      <vt:lpstr>What is real time operation?</vt:lpstr>
      <vt:lpstr>What is real time operation</vt:lpstr>
      <vt:lpstr>Advantages of real time operation</vt:lpstr>
      <vt:lpstr>Disadvantages of real time operation</vt:lpstr>
      <vt:lpstr>PTHREAD_SETSCHEDPARAM </vt:lpstr>
      <vt:lpstr>Description</vt:lpstr>
      <vt:lpstr>Description</vt:lpstr>
      <vt:lpstr>Return Value</vt:lpstr>
      <vt:lpstr>Possible Errors</vt:lpstr>
      <vt:lpstr>Example</vt:lpstr>
      <vt:lpstr>example</vt:lpstr>
      <vt:lpstr>Example</vt:lpstr>
      <vt:lpstr>example</vt:lpstr>
      <vt:lpstr>example</vt:lpstr>
      <vt:lpstr>Source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Swapnil</dc:creator>
  <cp:lastModifiedBy>Swapnil</cp:lastModifiedBy>
  <cp:revision>14</cp:revision>
  <dcterms:created xsi:type="dcterms:W3CDTF">2021-08-10T16:32:07Z</dcterms:created>
  <dcterms:modified xsi:type="dcterms:W3CDTF">2021-08-10T22:09:54Z</dcterms:modified>
</cp:coreProperties>
</file>