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E5F21-52C8-43A6-8567-AAE667CA35D4}" v="1968" dt="2021-06-24T08:13:2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F9AE4-97B8-4FFC-81B4-09F5CA28DF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82AD8E-4621-4066-98E9-2174CD9F9BC6}">
      <dgm:prSet/>
      <dgm:spPr/>
      <dgm:t>
        <a:bodyPr/>
        <a:lstStyle/>
        <a:p>
          <a:pPr rtl="0"/>
          <a:r>
            <a:rPr lang="en-US" dirty="0"/>
            <a:t>The MAX30102 operates on a single 1.8V power supply  and a separate 3.3V power supply for the internal LEDs.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86F15D0C-CBDA-42D9-8D99-09EE48C42FB5}" type="parTrans" cxnId="{3F9CB3D3-B6B1-4623-8F5C-496D4BF9D9C2}">
      <dgm:prSet/>
      <dgm:spPr/>
      <dgm:t>
        <a:bodyPr/>
        <a:lstStyle/>
        <a:p>
          <a:endParaRPr lang="en-US"/>
        </a:p>
      </dgm:t>
    </dgm:pt>
    <dgm:pt modelId="{710D3B9E-63C7-4B3C-ACFD-5F3C86EE5BD5}" type="sibTrans" cxnId="{3F9CB3D3-B6B1-4623-8F5C-496D4BF9D9C2}">
      <dgm:prSet/>
      <dgm:spPr/>
      <dgm:t>
        <a:bodyPr/>
        <a:lstStyle/>
        <a:p>
          <a:endParaRPr lang="en-US"/>
        </a:p>
      </dgm:t>
    </dgm:pt>
    <dgm:pt modelId="{6F9251C6-22E0-4317-B213-5952AEA0DB89}">
      <dgm:prSet/>
      <dgm:spPr/>
      <dgm:t>
        <a:bodyPr/>
        <a:lstStyle/>
        <a:p>
          <a:r>
            <a:rPr lang="en-US" dirty="0"/>
            <a:t>Communication is through a standard I2C-compatible interface. The module can be shut down through software with zero standby current, allowing the power rails to remain powered at all times.</a:t>
          </a:r>
        </a:p>
      </dgm:t>
    </dgm:pt>
    <dgm:pt modelId="{1C272BAA-D2C8-41C4-8E34-4E127815760E}" type="parTrans" cxnId="{8C964671-98D2-4919-B26D-DDA94F0E4F4E}">
      <dgm:prSet/>
      <dgm:spPr/>
      <dgm:t>
        <a:bodyPr/>
        <a:lstStyle/>
        <a:p>
          <a:endParaRPr lang="en-US"/>
        </a:p>
      </dgm:t>
    </dgm:pt>
    <dgm:pt modelId="{1BA1EFA9-1CB5-4323-9DBA-86068F91FFEB}" type="sibTrans" cxnId="{8C964671-98D2-4919-B26D-DDA94F0E4F4E}">
      <dgm:prSet/>
      <dgm:spPr/>
      <dgm:t>
        <a:bodyPr/>
        <a:lstStyle/>
        <a:p>
          <a:endParaRPr lang="en-US"/>
        </a:p>
      </dgm:t>
    </dgm:pt>
    <dgm:pt modelId="{E1CE63D9-377A-444A-B379-98E5A4F03FBE}">
      <dgm:prSet/>
      <dgm:spPr/>
      <dgm:t>
        <a:bodyPr/>
        <a:lstStyle/>
        <a:p>
          <a:r>
            <a:rPr lang="en-US" dirty="0"/>
            <a:t>Link for </a:t>
          </a:r>
          <a:r>
            <a:rPr lang="en-US" dirty="0" err="1"/>
            <a:t>datasheet:https</a:t>
          </a:r>
          <a:r>
            <a:rPr lang="en-US" dirty="0"/>
            <a:t>://www.smart-prototyping.com/image/data/2020/10/102090%20Pulse%20Oximeter%20and%20Heart%20Rate%20Sensor%20(MAX30102)/MAX30102.pdf</a:t>
          </a:r>
        </a:p>
      </dgm:t>
    </dgm:pt>
    <dgm:pt modelId="{C5C7246B-AA76-4968-8EA3-9386ABF23AE5}" type="parTrans" cxnId="{044C2AA1-81F5-4D25-9BE6-AF254B925FA8}">
      <dgm:prSet/>
      <dgm:spPr/>
      <dgm:t>
        <a:bodyPr/>
        <a:lstStyle/>
        <a:p>
          <a:endParaRPr lang="en-US"/>
        </a:p>
      </dgm:t>
    </dgm:pt>
    <dgm:pt modelId="{EFDC0C2F-AAAD-45D7-9F1F-10486EDD4BD6}" type="sibTrans" cxnId="{044C2AA1-81F5-4D25-9BE6-AF254B925FA8}">
      <dgm:prSet/>
      <dgm:spPr/>
      <dgm:t>
        <a:bodyPr/>
        <a:lstStyle/>
        <a:p>
          <a:endParaRPr lang="en-US"/>
        </a:p>
      </dgm:t>
    </dgm:pt>
    <dgm:pt modelId="{E612499B-53F3-4713-A3E2-3CB77A9E113C}" type="pres">
      <dgm:prSet presAssocID="{9D2F9AE4-97B8-4FFC-81B4-09F5CA28DF68}" presName="root" presStyleCnt="0">
        <dgm:presLayoutVars>
          <dgm:dir/>
          <dgm:resizeHandles val="exact"/>
        </dgm:presLayoutVars>
      </dgm:prSet>
      <dgm:spPr/>
    </dgm:pt>
    <dgm:pt modelId="{635D73CF-DD2A-4A00-8CD6-E1044509BFE4}" type="pres">
      <dgm:prSet presAssocID="{2C82AD8E-4621-4066-98E9-2174CD9F9BC6}" presName="compNode" presStyleCnt="0"/>
      <dgm:spPr/>
    </dgm:pt>
    <dgm:pt modelId="{CA75B456-00DD-4C3F-9813-15646F60FA0E}" type="pres">
      <dgm:prSet presAssocID="{2C82AD8E-4621-4066-98E9-2174CD9F9BC6}" presName="bgRect" presStyleLbl="bgShp" presStyleIdx="0" presStyleCnt="3"/>
      <dgm:spPr/>
    </dgm:pt>
    <dgm:pt modelId="{A400A906-C379-4D35-8475-98B9C7A4E3A0}" type="pres">
      <dgm:prSet presAssocID="{2C82AD8E-4621-4066-98E9-2174CD9F9B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2D6C409-3CF4-4858-97AB-2CBD8461A339}" type="pres">
      <dgm:prSet presAssocID="{2C82AD8E-4621-4066-98E9-2174CD9F9BC6}" presName="spaceRect" presStyleCnt="0"/>
      <dgm:spPr/>
    </dgm:pt>
    <dgm:pt modelId="{A191FB8B-CB8C-47AE-A8A8-3B9D29A303DA}" type="pres">
      <dgm:prSet presAssocID="{2C82AD8E-4621-4066-98E9-2174CD9F9BC6}" presName="parTx" presStyleLbl="revTx" presStyleIdx="0" presStyleCnt="3">
        <dgm:presLayoutVars>
          <dgm:chMax val="0"/>
          <dgm:chPref val="0"/>
        </dgm:presLayoutVars>
      </dgm:prSet>
      <dgm:spPr/>
    </dgm:pt>
    <dgm:pt modelId="{3F9A3660-D536-41C8-ADF9-1C52C3E716E0}" type="pres">
      <dgm:prSet presAssocID="{710D3B9E-63C7-4B3C-ACFD-5F3C86EE5BD5}" presName="sibTrans" presStyleCnt="0"/>
      <dgm:spPr/>
    </dgm:pt>
    <dgm:pt modelId="{3374BCD4-31DC-45C0-844D-053138284E3C}" type="pres">
      <dgm:prSet presAssocID="{6F9251C6-22E0-4317-B213-5952AEA0DB89}" presName="compNode" presStyleCnt="0"/>
      <dgm:spPr/>
    </dgm:pt>
    <dgm:pt modelId="{5E3B064E-7F24-401C-862F-E0CB04E457A0}" type="pres">
      <dgm:prSet presAssocID="{6F9251C6-22E0-4317-B213-5952AEA0DB89}" presName="bgRect" presStyleLbl="bgShp" presStyleIdx="1" presStyleCnt="3"/>
      <dgm:spPr/>
    </dgm:pt>
    <dgm:pt modelId="{D78B3888-4915-400D-BD9C-A5005069336C}" type="pres">
      <dgm:prSet presAssocID="{6F9251C6-22E0-4317-B213-5952AEA0DB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39043D-98D0-4CD0-9E9D-3958614E5DD4}" type="pres">
      <dgm:prSet presAssocID="{6F9251C6-22E0-4317-B213-5952AEA0DB89}" presName="spaceRect" presStyleCnt="0"/>
      <dgm:spPr/>
    </dgm:pt>
    <dgm:pt modelId="{8CC4AFBD-4747-428A-AEC0-AAFC21529CAA}" type="pres">
      <dgm:prSet presAssocID="{6F9251C6-22E0-4317-B213-5952AEA0DB89}" presName="parTx" presStyleLbl="revTx" presStyleIdx="1" presStyleCnt="3">
        <dgm:presLayoutVars>
          <dgm:chMax val="0"/>
          <dgm:chPref val="0"/>
        </dgm:presLayoutVars>
      </dgm:prSet>
      <dgm:spPr/>
    </dgm:pt>
    <dgm:pt modelId="{1726158C-8EAD-42C8-BB49-ECE4FD28F579}" type="pres">
      <dgm:prSet presAssocID="{1BA1EFA9-1CB5-4323-9DBA-86068F91FFEB}" presName="sibTrans" presStyleCnt="0"/>
      <dgm:spPr/>
    </dgm:pt>
    <dgm:pt modelId="{AD6E90BB-A2A6-4EFB-9518-3C40330198D0}" type="pres">
      <dgm:prSet presAssocID="{E1CE63D9-377A-444A-B379-98E5A4F03FBE}" presName="compNode" presStyleCnt="0"/>
      <dgm:spPr/>
    </dgm:pt>
    <dgm:pt modelId="{A394B950-4ACE-4CA3-AA63-48841863CC97}" type="pres">
      <dgm:prSet presAssocID="{E1CE63D9-377A-444A-B379-98E5A4F03FBE}" presName="bgRect" presStyleLbl="bgShp" presStyleIdx="2" presStyleCnt="3"/>
      <dgm:spPr/>
    </dgm:pt>
    <dgm:pt modelId="{1CAF46BB-736E-46D7-A636-A1E320266C49}" type="pres">
      <dgm:prSet presAssocID="{E1CE63D9-377A-444A-B379-98E5A4F03F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27D7C4-1BA5-477C-AC87-48AA7632C210}" type="pres">
      <dgm:prSet presAssocID="{E1CE63D9-377A-444A-B379-98E5A4F03FBE}" presName="spaceRect" presStyleCnt="0"/>
      <dgm:spPr/>
    </dgm:pt>
    <dgm:pt modelId="{6C9BFA11-A9E7-4C22-A81E-A0084A6C8612}" type="pres">
      <dgm:prSet presAssocID="{E1CE63D9-377A-444A-B379-98E5A4F03F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870A10-4905-4DBC-ACCB-097CB04901EF}" type="presOf" srcId="{6F9251C6-22E0-4317-B213-5952AEA0DB89}" destId="{8CC4AFBD-4747-428A-AEC0-AAFC21529CAA}" srcOrd="0" destOrd="0" presId="urn:microsoft.com/office/officeart/2018/2/layout/IconVerticalSolidList"/>
    <dgm:cxn modelId="{F3B03D10-F5D7-46CB-B357-97CCE1D1D535}" type="presOf" srcId="{2C82AD8E-4621-4066-98E9-2174CD9F9BC6}" destId="{A191FB8B-CB8C-47AE-A8A8-3B9D29A303DA}" srcOrd="0" destOrd="0" presId="urn:microsoft.com/office/officeart/2018/2/layout/IconVerticalSolidList"/>
    <dgm:cxn modelId="{AF303C19-FB8C-4D80-AFB2-2B51DF30CFA2}" type="presOf" srcId="{9D2F9AE4-97B8-4FFC-81B4-09F5CA28DF68}" destId="{E612499B-53F3-4713-A3E2-3CB77A9E113C}" srcOrd="0" destOrd="0" presId="urn:microsoft.com/office/officeart/2018/2/layout/IconVerticalSolidList"/>
    <dgm:cxn modelId="{8C964671-98D2-4919-B26D-DDA94F0E4F4E}" srcId="{9D2F9AE4-97B8-4FFC-81B4-09F5CA28DF68}" destId="{6F9251C6-22E0-4317-B213-5952AEA0DB89}" srcOrd="1" destOrd="0" parTransId="{1C272BAA-D2C8-41C4-8E34-4E127815760E}" sibTransId="{1BA1EFA9-1CB5-4323-9DBA-86068F91FFEB}"/>
    <dgm:cxn modelId="{044C2AA1-81F5-4D25-9BE6-AF254B925FA8}" srcId="{9D2F9AE4-97B8-4FFC-81B4-09F5CA28DF68}" destId="{E1CE63D9-377A-444A-B379-98E5A4F03FBE}" srcOrd="2" destOrd="0" parTransId="{C5C7246B-AA76-4968-8EA3-9386ABF23AE5}" sibTransId="{EFDC0C2F-AAAD-45D7-9F1F-10486EDD4BD6}"/>
    <dgm:cxn modelId="{9C3490B6-8FF2-465E-8521-3D68DA5E4A4A}" type="presOf" srcId="{E1CE63D9-377A-444A-B379-98E5A4F03FBE}" destId="{6C9BFA11-A9E7-4C22-A81E-A0084A6C8612}" srcOrd="0" destOrd="0" presId="urn:microsoft.com/office/officeart/2018/2/layout/IconVerticalSolidList"/>
    <dgm:cxn modelId="{3F9CB3D3-B6B1-4623-8F5C-496D4BF9D9C2}" srcId="{9D2F9AE4-97B8-4FFC-81B4-09F5CA28DF68}" destId="{2C82AD8E-4621-4066-98E9-2174CD9F9BC6}" srcOrd="0" destOrd="0" parTransId="{86F15D0C-CBDA-42D9-8D99-09EE48C42FB5}" sibTransId="{710D3B9E-63C7-4B3C-ACFD-5F3C86EE5BD5}"/>
    <dgm:cxn modelId="{9426353D-A6C4-492E-9774-EF8D4B35A4A8}" type="presParOf" srcId="{E612499B-53F3-4713-A3E2-3CB77A9E113C}" destId="{635D73CF-DD2A-4A00-8CD6-E1044509BFE4}" srcOrd="0" destOrd="0" presId="urn:microsoft.com/office/officeart/2018/2/layout/IconVerticalSolidList"/>
    <dgm:cxn modelId="{62799BF6-12B3-44EA-82B5-0DDD5B701757}" type="presParOf" srcId="{635D73CF-DD2A-4A00-8CD6-E1044509BFE4}" destId="{CA75B456-00DD-4C3F-9813-15646F60FA0E}" srcOrd="0" destOrd="0" presId="urn:microsoft.com/office/officeart/2018/2/layout/IconVerticalSolidList"/>
    <dgm:cxn modelId="{95030389-EF81-4E2C-9026-44A0AF776DF4}" type="presParOf" srcId="{635D73CF-DD2A-4A00-8CD6-E1044509BFE4}" destId="{A400A906-C379-4D35-8475-98B9C7A4E3A0}" srcOrd="1" destOrd="0" presId="urn:microsoft.com/office/officeart/2018/2/layout/IconVerticalSolidList"/>
    <dgm:cxn modelId="{23863A0A-1487-44E7-9478-DD05D7A1CFE9}" type="presParOf" srcId="{635D73CF-DD2A-4A00-8CD6-E1044509BFE4}" destId="{A2D6C409-3CF4-4858-97AB-2CBD8461A339}" srcOrd="2" destOrd="0" presId="urn:microsoft.com/office/officeart/2018/2/layout/IconVerticalSolidList"/>
    <dgm:cxn modelId="{48E3D154-A4BC-4B4A-887B-1D9FD4B4253E}" type="presParOf" srcId="{635D73CF-DD2A-4A00-8CD6-E1044509BFE4}" destId="{A191FB8B-CB8C-47AE-A8A8-3B9D29A303DA}" srcOrd="3" destOrd="0" presId="urn:microsoft.com/office/officeart/2018/2/layout/IconVerticalSolidList"/>
    <dgm:cxn modelId="{96627E5C-1CC5-4620-AD6D-3C43CFEBA3C1}" type="presParOf" srcId="{E612499B-53F3-4713-A3E2-3CB77A9E113C}" destId="{3F9A3660-D536-41C8-ADF9-1C52C3E716E0}" srcOrd="1" destOrd="0" presId="urn:microsoft.com/office/officeart/2018/2/layout/IconVerticalSolidList"/>
    <dgm:cxn modelId="{1E33A652-019E-44FB-A524-7EA0E7D8AF26}" type="presParOf" srcId="{E612499B-53F3-4713-A3E2-3CB77A9E113C}" destId="{3374BCD4-31DC-45C0-844D-053138284E3C}" srcOrd="2" destOrd="0" presId="urn:microsoft.com/office/officeart/2018/2/layout/IconVerticalSolidList"/>
    <dgm:cxn modelId="{6842BB5F-98AC-41FD-A78E-B2D733CC44A7}" type="presParOf" srcId="{3374BCD4-31DC-45C0-844D-053138284E3C}" destId="{5E3B064E-7F24-401C-862F-E0CB04E457A0}" srcOrd="0" destOrd="0" presId="urn:microsoft.com/office/officeart/2018/2/layout/IconVerticalSolidList"/>
    <dgm:cxn modelId="{B9BD149B-9623-4832-AAF3-CF6DC4AF4FEB}" type="presParOf" srcId="{3374BCD4-31DC-45C0-844D-053138284E3C}" destId="{D78B3888-4915-400D-BD9C-A5005069336C}" srcOrd="1" destOrd="0" presId="urn:microsoft.com/office/officeart/2018/2/layout/IconVerticalSolidList"/>
    <dgm:cxn modelId="{667C5FA7-CF9C-41EB-BD22-24C6A417DD50}" type="presParOf" srcId="{3374BCD4-31DC-45C0-844D-053138284E3C}" destId="{A339043D-98D0-4CD0-9E9D-3958614E5DD4}" srcOrd="2" destOrd="0" presId="urn:microsoft.com/office/officeart/2018/2/layout/IconVerticalSolidList"/>
    <dgm:cxn modelId="{674C778F-C748-4EE0-9C30-E75C9652C840}" type="presParOf" srcId="{3374BCD4-31DC-45C0-844D-053138284E3C}" destId="{8CC4AFBD-4747-428A-AEC0-AAFC21529CAA}" srcOrd="3" destOrd="0" presId="urn:microsoft.com/office/officeart/2018/2/layout/IconVerticalSolidList"/>
    <dgm:cxn modelId="{1C55D6A2-58BD-4B48-BA42-7FB9239FFBCB}" type="presParOf" srcId="{E612499B-53F3-4713-A3E2-3CB77A9E113C}" destId="{1726158C-8EAD-42C8-BB49-ECE4FD28F579}" srcOrd="3" destOrd="0" presId="urn:microsoft.com/office/officeart/2018/2/layout/IconVerticalSolidList"/>
    <dgm:cxn modelId="{B1D00793-8342-45EA-9CE8-D5A4D683DA8D}" type="presParOf" srcId="{E612499B-53F3-4713-A3E2-3CB77A9E113C}" destId="{AD6E90BB-A2A6-4EFB-9518-3C40330198D0}" srcOrd="4" destOrd="0" presId="urn:microsoft.com/office/officeart/2018/2/layout/IconVerticalSolidList"/>
    <dgm:cxn modelId="{E7A71C36-19D7-426A-9ED3-9BBFD07B7372}" type="presParOf" srcId="{AD6E90BB-A2A6-4EFB-9518-3C40330198D0}" destId="{A394B950-4ACE-4CA3-AA63-48841863CC97}" srcOrd="0" destOrd="0" presId="urn:microsoft.com/office/officeart/2018/2/layout/IconVerticalSolidList"/>
    <dgm:cxn modelId="{17B5DFF6-E0E2-42C7-9CCA-C30BEFDDE071}" type="presParOf" srcId="{AD6E90BB-A2A6-4EFB-9518-3C40330198D0}" destId="{1CAF46BB-736E-46D7-A636-A1E320266C49}" srcOrd="1" destOrd="0" presId="urn:microsoft.com/office/officeart/2018/2/layout/IconVerticalSolidList"/>
    <dgm:cxn modelId="{85D7A2E4-8663-415F-A0F5-DB6138308A84}" type="presParOf" srcId="{AD6E90BB-A2A6-4EFB-9518-3C40330198D0}" destId="{7E27D7C4-1BA5-477C-AC87-48AA7632C210}" srcOrd="2" destOrd="0" presId="urn:microsoft.com/office/officeart/2018/2/layout/IconVerticalSolidList"/>
    <dgm:cxn modelId="{32ECE996-E71A-45E2-98DD-A3A1E89AA56C}" type="presParOf" srcId="{AD6E90BB-A2A6-4EFB-9518-3C40330198D0}" destId="{6C9BFA11-A9E7-4C22-A81E-A0084A6C86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795DB-4769-43A9-B341-4752E0288FF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190DC4-F49D-4679-8F1A-A1B186725BCE}">
      <dgm:prSet/>
      <dgm:spPr/>
      <dgm:t>
        <a:bodyPr/>
        <a:lstStyle/>
        <a:p>
          <a:r>
            <a:rPr lang="en-US"/>
            <a:t>Raspberry pi    :    Sensor</a:t>
          </a:r>
        </a:p>
      </dgm:t>
    </dgm:pt>
    <dgm:pt modelId="{DCECABE7-6370-4633-B973-2A4663C07474}" type="parTrans" cxnId="{EA1A38EF-C288-440F-BCDD-1C212828D207}">
      <dgm:prSet/>
      <dgm:spPr/>
      <dgm:t>
        <a:bodyPr/>
        <a:lstStyle/>
        <a:p>
          <a:endParaRPr lang="en-US"/>
        </a:p>
      </dgm:t>
    </dgm:pt>
    <dgm:pt modelId="{D9DAC2EC-740F-491E-BEA8-BCC753D18E68}" type="sibTrans" cxnId="{EA1A38EF-C288-440F-BCDD-1C212828D207}">
      <dgm:prSet/>
      <dgm:spPr/>
      <dgm:t>
        <a:bodyPr/>
        <a:lstStyle/>
        <a:p>
          <a:endParaRPr lang="en-US"/>
        </a:p>
      </dgm:t>
    </dgm:pt>
    <dgm:pt modelId="{8041C7A3-93B4-455F-B68D-79C278ADB061}">
      <dgm:prSet/>
      <dgm:spPr/>
      <dgm:t>
        <a:bodyPr/>
        <a:lstStyle/>
        <a:p>
          <a:r>
            <a:rPr lang="en-US"/>
            <a:t>3.3v (PIN 1)    :     Vin</a:t>
          </a:r>
        </a:p>
      </dgm:t>
    </dgm:pt>
    <dgm:pt modelId="{FB4DF61B-0BDC-4615-B021-B43C4B0D5929}" type="parTrans" cxnId="{14AE618C-5911-4120-8F1E-C152A6E63B0B}">
      <dgm:prSet/>
      <dgm:spPr/>
      <dgm:t>
        <a:bodyPr/>
        <a:lstStyle/>
        <a:p>
          <a:endParaRPr lang="en-US"/>
        </a:p>
      </dgm:t>
    </dgm:pt>
    <dgm:pt modelId="{D2C2F398-C8A9-455A-8270-BA59E87AE488}" type="sibTrans" cxnId="{14AE618C-5911-4120-8F1E-C152A6E63B0B}">
      <dgm:prSet/>
      <dgm:spPr/>
      <dgm:t>
        <a:bodyPr/>
        <a:lstStyle/>
        <a:p>
          <a:endParaRPr lang="en-US"/>
        </a:p>
      </dgm:t>
    </dgm:pt>
    <dgm:pt modelId="{DC9C4E8F-36BF-4342-B4F7-8459C3804849}">
      <dgm:prSet/>
      <dgm:spPr/>
      <dgm:t>
        <a:bodyPr/>
        <a:lstStyle/>
        <a:p>
          <a:r>
            <a:rPr lang="en-US"/>
            <a:t>GND(PIN39)   :     GND</a:t>
          </a:r>
        </a:p>
      </dgm:t>
    </dgm:pt>
    <dgm:pt modelId="{3E634242-0BF6-4E11-81F2-71F3475D06ED}" type="parTrans" cxnId="{3288AFE5-8409-426E-8940-EA7A818FFCE7}">
      <dgm:prSet/>
      <dgm:spPr/>
      <dgm:t>
        <a:bodyPr/>
        <a:lstStyle/>
        <a:p>
          <a:endParaRPr lang="en-US"/>
        </a:p>
      </dgm:t>
    </dgm:pt>
    <dgm:pt modelId="{98150866-3109-419C-93A8-2CEBAC8E81DA}" type="sibTrans" cxnId="{3288AFE5-8409-426E-8940-EA7A818FFCE7}">
      <dgm:prSet/>
      <dgm:spPr/>
      <dgm:t>
        <a:bodyPr/>
        <a:lstStyle/>
        <a:p>
          <a:endParaRPr lang="en-US"/>
        </a:p>
      </dgm:t>
    </dgm:pt>
    <dgm:pt modelId="{5A74068D-F1FB-46B2-A698-A3F5241E0AFD}">
      <dgm:prSet/>
      <dgm:spPr/>
      <dgm:t>
        <a:bodyPr/>
        <a:lstStyle/>
        <a:p>
          <a:r>
            <a:rPr lang="en-US"/>
            <a:t>I2c-SDA(PIN 3):    SDA</a:t>
          </a:r>
        </a:p>
      </dgm:t>
    </dgm:pt>
    <dgm:pt modelId="{1E7837AE-B2FE-4604-9B65-63E832426340}" type="parTrans" cxnId="{3346C688-C1FA-4017-8223-D7A9B216B58E}">
      <dgm:prSet/>
      <dgm:spPr/>
      <dgm:t>
        <a:bodyPr/>
        <a:lstStyle/>
        <a:p>
          <a:endParaRPr lang="en-US"/>
        </a:p>
      </dgm:t>
    </dgm:pt>
    <dgm:pt modelId="{DE6272D0-9689-4DD3-A877-D3D9998355B1}" type="sibTrans" cxnId="{3346C688-C1FA-4017-8223-D7A9B216B58E}">
      <dgm:prSet/>
      <dgm:spPr/>
      <dgm:t>
        <a:bodyPr/>
        <a:lstStyle/>
        <a:p>
          <a:endParaRPr lang="en-US"/>
        </a:p>
      </dgm:t>
    </dgm:pt>
    <dgm:pt modelId="{7CED97C7-D1E5-439F-B0B9-F5F8472D3F7E}">
      <dgm:prSet/>
      <dgm:spPr/>
      <dgm:t>
        <a:bodyPr/>
        <a:lstStyle/>
        <a:p>
          <a:r>
            <a:rPr lang="en-US"/>
            <a:t>i2c-SCL(PIN 5):     SCL</a:t>
          </a:r>
        </a:p>
      </dgm:t>
    </dgm:pt>
    <dgm:pt modelId="{5C304438-8CFB-45B0-89EA-2A88C9F93842}" type="parTrans" cxnId="{AF29DF29-A875-463E-B069-9E46F0C17612}">
      <dgm:prSet/>
      <dgm:spPr/>
      <dgm:t>
        <a:bodyPr/>
        <a:lstStyle/>
        <a:p>
          <a:endParaRPr lang="en-US"/>
        </a:p>
      </dgm:t>
    </dgm:pt>
    <dgm:pt modelId="{D373D463-F247-4469-9BF7-AD6794962F19}" type="sibTrans" cxnId="{AF29DF29-A875-463E-B069-9E46F0C17612}">
      <dgm:prSet/>
      <dgm:spPr/>
      <dgm:t>
        <a:bodyPr/>
        <a:lstStyle/>
        <a:p>
          <a:endParaRPr lang="en-US"/>
        </a:p>
      </dgm:t>
    </dgm:pt>
    <dgm:pt modelId="{F9A654EB-9420-4A07-A87A-CBE1AE8B9FF5}" type="pres">
      <dgm:prSet presAssocID="{E75795DB-4769-43A9-B341-4752E0288FFB}" presName="vert0" presStyleCnt="0">
        <dgm:presLayoutVars>
          <dgm:dir/>
          <dgm:animOne val="branch"/>
          <dgm:animLvl val="lvl"/>
        </dgm:presLayoutVars>
      </dgm:prSet>
      <dgm:spPr/>
    </dgm:pt>
    <dgm:pt modelId="{1F0A1232-00FB-47AA-8AA6-A807A3844525}" type="pres">
      <dgm:prSet presAssocID="{EC190DC4-F49D-4679-8F1A-A1B186725BCE}" presName="thickLine" presStyleLbl="alignNode1" presStyleIdx="0" presStyleCnt="5"/>
      <dgm:spPr/>
    </dgm:pt>
    <dgm:pt modelId="{B37F4733-6B76-4577-9CF3-FEB3DA854102}" type="pres">
      <dgm:prSet presAssocID="{EC190DC4-F49D-4679-8F1A-A1B186725BCE}" presName="horz1" presStyleCnt="0"/>
      <dgm:spPr/>
    </dgm:pt>
    <dgm:pt modelId="{9C9E7869-5C49-41CF-B309-706F381DF48D}" type="pres">
      <dgm:prSet presAssocID="{EC190DC4-F49D-4679-8F1A-A1B186725BCE}" presName="tx1" presStyleLbl="revTx" presStyleIdx="0" presStyleCnt="5"/>
      <dgm:spPr/>
    </dgm:pt>
    <dgm:pt modelId="{69180F54-9D8D-4262-9B48-053ECD9E6A1C}" type="pres">
      <dgm:prSet presAssocID="{EC190DC4-F49D-4679-8F1A-A1B186725BCE}" presName="vert1" presStyleCnt="0"/>
      <dgm:spPr/>
    </dgm:pt>
    <dgm:pt modelId="{E91986C8-465E-4804-8DAA-FF5C2B7C1431}" type="pres">
      <dgm:prSet presAssocID="{8041C7A3-93B4-455F-B68D-79C278ADB061}" presName="thickLine" presStyleLbl="alignNode1" presStyleIdx="1" presStyleCnt="5"/>
      <dgm:spPr/>
    </dgm:pt>
    <dgm:pt modelId="{59A98125-A24A-4BE1-918C-583697ACBE14}" type="pres">
      <dgm:prSet presAssocID="{8041C7A3-93B4-455F-B68D-79C278ADB061}" presName="horz1" presStyleCnt="0"/>
      <dgm:spPr/>
    </dgm:pt>
    <dgm:pt modelId="{2A4D5FC9-B55B-40AA-BF51-B2347208B12F}" type="pres">
      <dgm:prSet presAssocID="{8041C7A3-93B4-455F-B68D-79C278ADB061}" presName="tx1" presStyleLbl="revTx" presStyleIdx="1" presStyleCnt="5"/>
      <dgm:spPr/>
    </dgm:pt>
    <dgm:pt modelId="{C9B81D96-9455-4AC4-BAC7-805F69C8FD02}" type="pres">
      <dgm:prSet presAssocID="{8041C7A3-93B4-455F-B68D-79C278ADB061}" presName="vert1" presStyleCnt="0"/>
      <dgm:spPr/>
    </dgm:pt>
    <dgm:pt modelId="{45693143-B591-4719-9A32-9B31EBF9B408}" type="pres">
      <dgm:prSet presAssocID="{DC9C4E8F-36BF-4342-B4F7-8459C3804849}" presName="thickLine" presStyleLbl="alignNode1" presStyleIdx="2" presStyleCnt="5"/>
      <dgm:spPr/>
    </dgm:pt>
    <dgm:pt modelId="{779911DF-9A53-4BDA-AE85-B4B5482E4D2D}" type="pres">
      <dgm:prSet presAssocID="{DC9C4E8F-36BF-4342-B4F7-8459C3804849}" presName="horz1" presStyleCnt="0"/>
      <dgm:spPr/>
    </dgm:pt>
    <dgm:pt modelId="{3F698463-C0EF-4EF4-A5B3-F3DE9AC38141}" type="pres">
      <dgm:prSet presAssocID="{DC9C4E8F-36BF-4342-B4F7-8459C3804849}" presName="tx1" presStyleLbl="revTx" presStyleIdx="2" presStyleCnt="5"/>
      <dgm:spPr/>
    </dgm:pt>
    <dgm:pt modelId="{9B7C3C31-4351-4C13-A2EE-43FAC19B3B68}" type="pres">
      <dgm:prSet presAssocID="{DC9C4E8F-36BF-4342-B4F7-8459C3804849}" presName="vert1" presStyleCnt="0"/>
      <dgm:spPr/>
    </dgm:pt>
    <dgm:pt modelId="{8113C888-DD0A-4F60-8F7F-D891B2BA0323}" type="pres">
      <dgm:prSet presAssocID="{5A74068D-F1FB-46B2-A698-A3F5241E0AFD}" presName="thickLine" presStyleLbl="alignNode1" presStyleIdx="3" presStyleCnt="5"/>
      <dgm:spPr/>
    </dgm:pt>
    <dgm:pt modelId="{868E5DAA-3B92-4F30-A963-F059D0C99023}" type="pres">
      <dgm:prSet presAssocID="{5A74068D-F1FB-46B2-A698-A3F5241E0AFD}" presName="horz1" presStyleCnt="0"/>
      <dgm:spPr/>
    </dgm:pt>
    <dgm:pt modelId="{B8A2BD9F-1F6C-4391-8D22-558E43576731}" type="pres">
      <dgm:prSet presAssocID="{5A74068D-F1FB-46B2-A698-A3F5241E0AFD}" presName="tx1" presStyleLbl="revTx" presStyleIdx="3" presStyleCnt="5"/>
      <dgm:spPr/>
    </dgm:pt>
    <dgm:pt modelId="{3C2EEFCE-F186-4509-BD67-CED5FDA6B6F0}" type="pres">
      <dgm:prSet presAssocID="{5A74068D-F1FB-46B2-A698-A3F5241E0AFD}" presName="vert1" presStyleCnt="0"/>
      <dgm:spPr/>
    </dgm:pt>
    <dgm:pt modelId="{D1ED74F9-97FF-472C-9988-933AE574416C}" type="pres">
      <dgm:prSet presAssocID="{7CED97C7-D1E5-439F-B0B9-F5F8472D3F7E}" presName="thickLine" presStyleLbl="alignNode1" presStyleIdx="4" presStyleCnt="5"/>
      <dgm:spPr/>
    </dgm:pt>
    <dgm:pt modelId="{60A8640F-4C87-4EF4-ABCA-21D3A86C39E5}" type="pres">
      <dgm:prSet presAssocID="{7CED97C7-D1E5-439F-B0B9-F5F8472D3F7E}" presName="horz1" presStyleCnt="0"/>
      <dgm:spPr/>
    </dgm:pt>
    <dgm:pt modelId="{A5D220B5-50E0-4817-8679-B9EB67559589}" type="pres">
      <dgm:prSet presAssocID="{7CED97C7-D1E5-439F-B0B9-F5F8472D3F7E}" presName="tx1" presStyleLbl="revTx" presStyleIdx="4" presStyleCnt="5"/>
      <dgm:spPr/>
    </dgm:pt>
    <dgm:pt modelId="{7745747E-112D-456E-A888-C2D27C772BD6}" type="pres">
      <dgm:prSet presAssocID="{7CED97C7-D1E5-439F-B0B9-F5F8472D3F7E}" presName="vert1" presStyleCnt="0"/>
      <dgm:spPr/>
    </dgm:pt>
  </dgm:ptLst>
  <dgm:cxnLst>
    <dgm:cxn modelId="{AF29DF29-A875-463E-B069-9E46F0C17612}" srcId="{E75795DB-4769-43A9-B341-4752E0288FFB}" destId="{7CED97C7-D1E5-439F-B0B9-F5F8472D3F7E}" srcOrd="4" destOrd="0" parTransId="{5C304438-8CFB-45B0-89EA-2A88C9F93842}" sibTransId="{D373D463-F247-4469-9BF7-AD6794962F19}"/>
    <dgm:cxn modelId="{F4DDEB5D-7CD8-4C10-B2F4-42E6C8EE68A7}" type="presOf" srcId="{8041C7A3-93B4-455F-B68D-79C278ADB061}" destId="{2A4D5FC9-B55B-40AA-BF51-B2347208B12F}" srcOrd="0" destOrd="0" presId="urn:microsoft.com/office/officeart/2008/layout/LinedList"/>
    <dgm:cxn modelId="{65770A64-C08F-4FA1-9E14-484C1A29C597}" type="presOf" srcId="{7CED97C7-D1E5-439F-B0B9-F5F8472D3F7E}" destId="{A5D220B5-50E0-4817-8679-B9EB67559589}" srcOrd="0" destOrd="0" presId="urn:microsoft.com/office/officeart/2008/layout/LinedList"/>
    <dgm:cxn modelId="{216C264D-3B21-488A-A40D-FB7E5D45DB08}" type="presOf" srcId="{5A74068D-F1FB-46B2-A698-A3F5241E0AFD}" destId="{B8A2BD9F-1F6C-4391-8D22-558E43576731}" srcOrd="0" destOrd="0" presId="urn:microsoft.com/office/officeart/2008/layout/LinedList"/>
    <dgm:cxn modelId="{5A19E052-53BA-4972-BAD0-FD1CD95C0946}" type="presOf" srcId="{EC190DC4-F49D-4679-8F1A-A1B186725BCE}" destId="{9C9E7869-5C49-41CF-B309-706F381DF48D}" srcOrd="0" destOrd="0" presId="urn:microsoft.com/office/officeart/2008/layout/LinedList"/>
    <dgm:cxn modelId="{95ECCB7F-19A0-4154-B6E5-9F7B1706AA07}" type="presOf" srcId="{E75795DB-4769-43A9-B341-4752E0288FFB}" destId="{F9A654EB-9420-4A07-A87A-CBE1AE8B9FF5}" srcOrd="0" destOrd="0" presId="urn:microsoft.com/office/officeart/2008/layout/LinedList"/>
    <dgm:cxn modelId="{3346C688-C1FA-4017-8223-D7A9B216B58E}" srcId="{E75795DB-4769-43A9-B341-4752E0288FFB}" destId="{5A74068D-F1FB-46B2-A698-A3F5241E0AFD}" srcOrd="3" destOrd="0" parTransId="{1E7837AE-B2FE-4604-9B65-63E832426340}" sibTransId="{DE6272D0-9689-4DD3-A877-D3D9998355B1}"/>
    <dgm:cxn modelId="{14AE618C-5911-4120-8F1E-C152A6E63B0B}" srcId="{E75795DB-4769-43A9-B341-4752E0288FFB}" destId="{8041C7A3-93B4-455F-B68D-79C278ADB061}" srcOrd="1" destOrd="0" parTransId="{FB4DF61B-0BDC-4615-B021-B43C4B0D5929}" sibTransId="{D2C2F398-C8A9-455A-8270-BA59E87AE488}"/>
    <dgm:cxn modelId="{22DF46DA-C720-483F-BEB4-FCD8A1000D26}" type="presOf" srcId="{DC9C4E8F-36BF-4342-B4F7-8459C3804849}" destId="{3F698463-C0EF-4EF4-A5B3-F3DE9AC38141}" srcOrd="0" destOrd="0" presId="urn:microsoft.com/office/officeart/2008/layout/LinedList"/>
    <dgm:cxn modelId="{3288AFE5-8409-426E-8940-EA7A818FFCE7}" srcId="{E75795DB-4769-43A9-B341-4752E0288FFB}" destId="{DC9C4E8F-36BF-4342-B4F7-8459C3804849}" srcOrd="2" destOrd="0" parTransId="{3E634242-0BF6-4E11-81F2-71F3475D06ED}" sibTransId="{98150866-3109-419C-93A8-2CEBAC8E81DA}"/>
    <dgm:cxn modelId="{EA1A38EF-C288-440F-BCDD-1C212828D207}" srcId="{E75795DB-4769-43A9-B341-4752E0288FFB}" destId="{EC190DC4-F49D-4679-8F1A-A1B186725BCE}" srcOrd="0" destOrd="0" parTransId="{DCECABE7-6370-4633-B973-2A4663C07474}" sibTransId="{D9DAC2EC-740F-491E-BEA8-BCC753D18E68}"/>
    <dgm:cxn modelId="{E3BACB18-7537-4A09-BB7D-323752D9A660}" type="presParOf" srcId="{F9A654EB-9420-4A07-A87A-CBE1AE8B9FF5}" destId="{1F0A1232-00FB-47AA-8AA6-A807A3844525}" srcOrd="0" destOrd="0" presId="urn:microsoft.com/office/officeart/2008/layout/LinedList"/>
    <dgm:cxn modelId="{34219D38-A458-4F36-B8BB-E5543BBAB67E}" type="presParOf" srcId="{F9A654EB-9420-4A07-A87A-CBE1AE8B9FF5}" destId="{B37F4733-6B76-4577-9CF3-FEB3DA854102}" srcOrd="1" destOrd="0" presId="urn:microsoft.com/office/officeart/2008/layout/LinedList"/>
    <dgm:cxn modelId="{619DCC23-BCDC-4F28-81CF-51BE2CF5E34E}" type="presParOf" srcId="{B37F4733-6B76-4577-9CF3-FEB3DA854102}" destId="{9C9E7869-5C49-41CF-B309-706F381DF48D}" srcOrd="0" destOrd="0" presId="urn:microsoft.com/office/officeart/2008/layout/LinedList"/>
    <dgm:cxn modelId="{9797D682-5083-4297-A02E-A2384AEAA5C5}" type="presParOf" srcId="{B37F4733-6B76-4577-9CF3-FEB3DA854102}" destId="{69180F54-9D8D-4262-9B48-053ECD9E6A1C}" srcOrd="1" destOrd="0" presId="urn:microsoft.com/office/officeart/2008/layout/LinedList"/>
    <dgm:cxn modelId="{36D44820-3FEC-42A1-8468-C068302D8250}" type="presParOf" srcId="{F9A654EB-9420-4A07-A87A-CBE1AE8B9FF5}" destId="{E91986C8-465E-4804-8DAA-FF5C2B7C1431}" srcOrd="2" destOrd="0" presId="urn:microsoft.com/office/officeart/2008/layout/LinedList"/>
    <dgm:cxn modelId="{938F67B9-389E-4546-8190-AFA0AED23B9F}" type="presParOf" srcId="{F9A654EB-9420-4A07-A87A-CBE1AE8B9FF5}" destId="{59A98125-A24A-4BE1-918C-583697ACBE14}" srcOrd="3" destOrd="0" presId="urn:microsoft.com/office/officeart/2008/layout/LinedList"/>
    <dgm:cxn modelId="{67A9B5FD-4BA1-4C4E-94E0-C11176A552E7}" type="presParOf" srcId="{59A98125-A24A-4BE1-918C-583697ACBE14}" destId="{2A4D5FC9-B55B-40AA-BF51-B2347208B12F}" srcOrd="0" destOrd="0" presId="urn:microsoft.com/office/officeart/2008/layout/LinedList"/>
    <dgm:cxn modelId="{128E16C7-B67C-4D9A-B8FC-C5D3BEFF8051}" type="presParOf" srcId="{59A98125-A24A-4BE1-918C-583697ACBE14}" destId="{C9B81D96-9455-4AC4-BAC7-805F69C8FD02}" srcOrd="1" destOrd="0" presId="urn:microsoft.com/office/officeart/2008/layout/LinedList"/>
    <dgm:cxn modelId="{DDFAFCF4-7257-43BD-9F40-AB826E5A7752}" type="presParOf" srcId="{F9A654EB-9420-4A07-A87A-CBE1AE8B9FF5}" destId="{45693143-B591-4719-9A32-9B31EBF9B408}" srcOrd="4" destOrd="0" presId="urn:microsoft.com/office/officeart/2008/layout/LinedList"/>
    <dgm:cxn modelId="{B70F0E73-FED4-44D5-8E1E-693FEAB53D18}" type="presParOf" srcId="{F9A654EB-9420-4A07-A87A-CBE1AE8B9FF5}" destId="{779911DF-9A53-4BDA-AE85-B4B5482E4D2D}" srcOrd="5" destOrd="0" presId="urn:microsoft.com/office/officeart/2008/layout/LinedList"/>
    <dgm:cxn modelId="{E3ADFA6A-6670-43FA-A557-528A8151FCA2}" type="presParOf" srcId="{779911DF-9A53-4BDA-AE85-B4B5482E4D2D}" destId="{3F698463-C0EF-4EF4-A5B3-F3DE9AC38141}" srcOrd="0" destOrd="0" presId="urn:microsoft.com/office/officeart/2008/layout/LinedList"/>
    <dgm:cxn modelId="{93BB1889-2B7F-44D0-A930-BB7D2AD048DB}" type="presParOf" srcId="{779911DF-9A53-4BDA-AE85-B4B5482E4D2D}" destId="{9B7C3C31-4351-4C13-A2EE-43FAC19B3B68}" srcOrd="1" destOrd="0" presId="urn:microsoft.com/office/officeart/2008/layout/LinedList"/>
    <dgm:cxn modelId="{FCCE996E-AF2A-440A-B58C-F9950C925574}" type="presParOf" srcId="{F9A654EB-9420-4A07-A87A-CBE1AE8B9FF5}" destId="{8113C888-DD0A-4F60-8F7F-D891B2BA0323}" srcOrd="6" destOrd="0" presId="urn:microsoft.com/office/officeart/2008/layout/LinedList"/>
    <dgm:cxn modelId="{C78065B3-F31D-4B7D-8F2B-FE566934F526}" type="presParOf" srcId="{F9A654EB-9420-4A07-A87A-CBE1AE8B9FF5}" destId="{868E5DAA-3B92-4F30-A963-F059D0C99023}" srcOrd="7" destOrd="0" presId="urn:microsoft.com/office/officeart/2008/layout/LinedList"/>
    <dgm:cxn modelId="{C81394AB-5203-442C-943E-A704B266D5E3}" type="presParOf" srcId="{868E5DAA-3B92-4F30-A963-F059D0C99023}" destId="{B8A2BD9F-1F6C-4391-8D22-558E43576731}" srcOrd="0" destOrd="0" presId="urn:microsoft.com/office/officeart/2008/layout/LinedList"/>
    <dgm:cxn modelId="{34F7CDB9-4D04-4D48-A901-A1A374999B61}" type="presParOf" srcId="{868E5DAA-3B92-4F30-A963-F059D0C99023}" destId="{3C2EEFCE-F186-4509-BD67-CED5FDA6B6F0}" srcOrd="1" destOrd="0" presId="urn:microsoft.com/office/officeart/2008/layout/LinedList"/>
    <dgm:cxn modelId="{341B1E2E-6C5F-42D3-9F43-EA9BE1DF9BD5}" type="presParOf" srcId="{F9A654EB-9420-4A07-A87A-CBE1AE8B9FF5}" destId="{D1ED74F9-97FF-472C-9988-933AE574416C}" srcOrd="8" destOrd="0" presId="urn:microsoft.com/office/officeart/2008/layout/LinedList"/>
    <dgm:cxn modelId="{C01E4FC6-0876-4947-A28A-9057FA1C7668}" type="presParOf" srcId="{F9A654EB-9420-4A07-A87A-CBE1AE8B9FF5}" destId="{60A8640F-4C87-4EF4-ABCA-21D3A86C39E5}" srcOrd="9" destOrd="0" presId="urn:microsoft.com/office/officeart/2008/layout/LinedList"/>
    <dgm:cxn modelId="{CF83AEC3-0826-4B41-8053-6436DCEF49F4}" type="presParOf" srcId="{60A8640F-4C87-4EF4-ABCA-21D3A86C39E5}" destId="{A5D220B5-50E0-4817-8679-B9EB67559589}" srcOrd="0" destOrd="0" presId="urn:microsoft.com/office/officeart/2008/layout/LinedList"/>
    <dgm:cxn modelId="{805AB296-672E-479B-92B0-A42B2AA4FF26}" type="presParOf" srcId="{60A8640F-4C87-4EF4-ABCA-21D3A86C39E5}" destId="{7745747E-112D-456E-A888-C2D27C772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B456-00DD-4C3F-9813-15646F60FA0E}">
      <dsp:nvSpPr>
        <dsp:cNvPr id="0" name=""/>
        <dsp:cNvSpPr/>
      </dsp:nvSpPr>
      <dsp:spPr>
        <a:xfrm>
          <a:off x="0" y="4995"/>
          <a:ext cx="6263640" cy="1482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0A906-C379-4D35-8475-98B9C7A4E3A0}">
      <dsp:nvSpPr>
        <dsp:cNvPr id="0" name=""/>
        <dsp:cNvSpPr/>
      </dsp:nvSpPr>
      <dsp:spPr>
        <a:xfrm>
          <a:off x="448494" y="338586"/>
          <a:ext cx="816242" cy="815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1FB8B-CB8C-47AE-A8A8-3B9D29A303DA}">
      <dsp:nvSpPr>
        <dsp:cNvPr id="0" name=""/>
        <dsp:cNvSpPr/>
      </dsp:nvSpPr>
      <dsp:spPr>
        <a:xfrm>
          <a:off x="1713231" y="4995"/>
          <a:ext cx="4429116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MAX30102 operates on a single 1.8V power supply  and a separate 3.3V power supply for the internal LEDs.</a:t>
          </a:r>
          <a:r>
            <a:rPr lang="en-US" sz="1400" kern="1200" dirty="0">
              <a:latin typeface="Calibri Light" panose="020F0302020204030204"/>
            </a:rPr>
            <a:t> </a:t>
          </a:r>
          <a:endParaRPr lang="en-US" sz="1400" kern="1200" dirty="0"/>
        </a:p>
      </dsp:txBody>
      <dsp:txXfrm>
        <a:off x="1713231" y="4995"/>
        <a:ext cx="4429116" cy="1576739"/>
      </dsp:txXfrm>
    </dsp:sp>
    <dsp:sp modelId="{5E3B064E-7F24-401C-862F-E0CB04E457A0}">
      <dsp:nvSpPr>
        <dsp:cNvPr id="0" name=""/>
        <dsp:cNvSpPr/>
      </dsp:nvSpPr>
      <dsp:spPr>
        <a:xfrm>
          <a:off x="0" y="1963974"/>
          <a:ext cx="6263640" cy="1482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3888-4915-400D-BD9C-A5005069336C}">
      <dsp:nvSpPr>
        <dsp:cNvPr id="0" name=""/>
        <dsp:cNvSpPr/>
      </dsp:nvSpPr>
      <dsp:spPr>
        <a:xfrm>
          <a:off x="448494" y="2297565"/>
          <a:ext cx="816242" cy="815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4AFBD-4747-428A-AEC0-AAFC21529CAA}">
      <dsp:nvSpPr>
        <dsp:cNvPr id="0" name=""/>
        <dsp:cNvSpPr/>
      </dsp:nvSpPr>
      <dsp:spPr>
        <a:xfrm>
          <a:off x="1713231" y="1963974"/>
          <a:ext cx="4429116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 is through a standard I2C-compatible interface. The module can be shut down through software with zero standby current, allowing the power rails to remain powered at all times.</a:t>
          </a:r>
        </a:p>
      </dsp:txBody>
      <dsp:txXfrm>
        <a:off x="1713231" y="1963974"/>
        <a:ext cx="4429116" cy="1576739"/>
      </dsp:txXfrm>
    </dsp:sp>
    <dsp:sp modelId="{A394B950-4ACE-4CA3-AA63-48841863CC97}">
      <dsp:nvSpPr>
        <dsp:cNvPr id="0" name=""/>
        <dsp:cNvSpPr/>
      </dsp:nvSpPr>
      <dsp:spPr>
        <a:xfrm>
          <a:off x="0" y="3922953"/>
          <a:ext cx="6263640" cy="1482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F46BB-736E-46D7-A636-A1E320266C49}">
      <dsp:nvSpPr>
        <dsp:cNvPr id="0" name=""/>
        <dsp:cNvSpPr/>
      </dsp:nvSpPr>
      <dsp:spPr>
        <a:xfrm>
          <a:off x="448933" y="4256544"/>
          <a:ext cx="816242" cy="815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BFA11-A9E7-4C22-A81E-A0084A6C8612}">
      <dsp:nvSpPr>
        <dsp:cNvPr id="0" name=""/>
        <dsp:cNvSpPr/>
      </dsp:nvSpPr>
      <dsp:spPr>
        <a:xfrm>
          <a:off x="1714108" y="3922953"/>
          <a:ext cx="4429116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for </a:t>
          </a:r>
          <a:r>
            <a:rPr lang="en-US" sz="1400" kern="1200" dirty="0" err="1"/>
            <a:t>datasheet:https</a:t>
          </a:r>
          <a:r>
            <a:rPr lang="en-US" sz="1400" kern="1200" dirty="0"/>
            <a:t>://www.smart-prototyping.com/image/data/2020/10/102090%20Pulse%20Oximeter%20and%20Heart%20Rate%20Sensor%20(MAX30102)/MAX30102.pdf</a:t>
          </a:r>
        </a:p>
      </dsp:txBody>
      <dsp:txXfrm>
        <a:off x="1714108" y="3922953"/>
        <a:ext cx="4429116" cy="1576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A1232-00FB-47AA-8AA6-A807A384452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7869-5C49-41CF-B309-706F381DF48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Raspberry pi    :    Sensor</a:t>
          </a:r>
        </a:p>
      </dsp:txBody>
      <dsp:txXfrm>
        <a:off x="0" y="675"/>
        <a:ext cx="6900512" cy="1106957"/>
      </dsp:txXfrm>
    </dsp:sp>
    <dsp:sp modelId="{E91986C8-465E-4804-8DAA-FF5C2B7C143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5FC9-B55B-40AA-BF51-B2347208B12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3.3v (PIN 1)    :     Vin</a:t>
          </a:r>
        </a:p>
      </dsp:txBody>
      <dsp:txXfrm>
        <a:off x="0" y="1107633"/>
        <a:ext cx="6900512" cy="1106957"/>
      </dsp:txXfrm>
    </dsp:sp>
    <dsp:sp modelId="{45693143-B591-4719-9A32-9B31EBF9B40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98463-C0EF-4EF4-A5B3-F3DE9AC38141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GND(PIN39)   :     GND</a:t>
          </a:r>
        </a:p>
      </dsp:txBody>
      <dsp:txXfrm>
        <a:off x="0" y="2214591"/>
        <a:ext cx="6900512" cy="1106957"/>
      </dsp:txXfrm>
    </dsp:sp>
    <dsp:sp modelId="{8113C888-DD0A-4F60-8F7F-D891B2BA032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BD9F-1F6C-4391-8D22-558E4357673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I2c-SDA(PIN 3):    SDA</a:t>
          </a:r>
        </a:p>
      </dsp:txBody>
      <dsp:txXfrm>
        <a:off x="0" y="3321549"/>
        <a:ext cx="6900512" cy="1106957"/>
      </dsp:txXfrm>
    </dsp:sp>
    <dsp:sp modelId="{D1ED74F9-97FF-472C-9988-933AE574416C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220B5-50E0-4817-8679-B9EB67559589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i2c-SCL(PIN 5):     SCL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ug-burrell/max3010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-prototyping.com/Pulse-Oximeter-and-Heart-Rate-Sensor-MAX30102" TargetMode="External"/><Relationship Id="rId2" Type="http://schemas.openxmlformats.org/officeDocument/2006/relationships/hyperlink" Target="https://github.com/doug-burrell/max3010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ESE 4009</a:t>
            </a:r>
            <a:br>
              <a:rPr lang="en-US">
                <a:latin typeface="Times New Roman"/>
                <a:cs typeface="Calibri Light"/>
              </a:rPr>
            </a:br>
            <a:r>
              <a:rPr lang="en-US" sz="3200" b="1">
                <a:ea typeface="+mj-lt"/>
                <a:cs typeface="+mj-lt"/>
              </a:rPr>
              <a:t> IoT based Cradle system using SIDS monitor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Times New Roman"/>
                <a:cs typeface="Calibri"/>
              </a:rPr>
              <a:t>Pulse oximeter interface with Raspberry Pi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612E7E9-913C-422D-A2CA-74734961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781858"/>
            <a:ext cx="2476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0D0CF-9468-4C8D-B5B7-FD6610EB21B4}"/>
              </a:ext>
            </a:extLst>
          </p:cNvPr>
          <p:cNvSpPr txBox="1"/>
          <p:nvPr/>
        </p:nvSpPr>
        <p:spPr>
          <a:xfrm>
            <a:off x="3013495" y="4954438"/>
            <a:ext cx="61793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Times New Roman"/>
                <a:cs typeface="Times New Roman"/>
              </a:rPr>
              <a:t>INSTRUCTOR: </a:t>
            </a:r>
            <a:r>
              <a:rPr lang="en-US" sz="2600">
                <a:latin typeface="Times New Roman"/>
                <a:cs typeface="Times New Roman"/>
              </a:rPr>
              <a:t>Prof</a:t>
            </a:r>
            <a:r>
              <a:rPr lang="en-US" sz="2600" b="1">
                <a:latin typeface="Times New Roman"/>
                <a:cs typeface="Times New Roman"/>
              </a:rPr>
              <a:t>. </a:t>
            </a:r>
            <a:r>
              <a:rPr lang="en-US" sz="2600">
                <a:latin typeface="Times New Roman"/>
                <a:cs typeface="Times New Roman"/>
              </a:rPr>
              <a:t>Mike </a:t>
            </a:r>
            <a:r>
              <a:rPr lang="en-US" sz="2600" err="1">
                <a:latin typeface="Times New Roman"/>
                <a:cs typeface="Times New Roman"/>
              </a:rPr>
              <a:t>Aleshams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 lang="en-US" sz="2600">
              <a:cs typeface="Calibri"/>
            </a:endParaRPr>
          </a:p>
          <a:p>
            <a:pPr algn="ctr"/>
            <a:r>
              <a:rPr lang="en-US" sz="2600" b="1">
                <a:latin typeface="Times New Roman"/>
                <a:cs typeface="Times New Roman"/>
              </a:rPr>
              <a:t>Group 6 </a:t>
            </a:r>
            <a:endParaRPr lang="en-US" sz="2600">
              <a:cs typeface="Calibri"/>
            </a:endParaRPr>
          </a:p>
          <a:p>
            <a:pPr algn="ctr"/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B763-DEAE-4ED6-B751-AF3B5945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I2C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C552-1318-4E2E-86C5-68228268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message also includes start and stop conditions, read/write bits, and ACK/NACK bits between each data frame: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Start Condition:</a:t>
            </a:r>
            <a:r>
              <a:rPr lang="en-US" dirty="0">
                <a:ea typeface="+mn-lt"/>
                <a:cs typeface="+mn-lt"/>
              </a:rPr>
              <a:t> The SDA line switches from a high voltage level to a low voltage level </a:t>
            </a:r>
            <a:r>
              <a:rPr lang="en-US" i="1" dirty="0">
                <a:ea typeface="+mn-lt"/>
                <a:cs typeface="+mn-lt"/>
              </a:rPr>
              <a:t>before</a:t>
            </a:r>
            <a:r>
              <a:rPr lang="en-US" dirty="0">
                <a:ea typeface="+mn-lt"/>
                <a:cs typeface="+mn-lt"/>
              </a:rPr>
              <a:t> the SCL line switches from high to low.</a:t>
            </a: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08DE79D-10C9-4643-89DB-DE08E147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54" y="4304575"/>
            <a:ext cx="6035430" cy="15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6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886E-7F68-4F7B-86E9-1A70BDA7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I2C Works?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AEB1-CC15-4E48-A46C-58821E7D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Stop Condition:</a:t>
            </a:r>
            <a:r>
              <a:rPr lang="en-US" dirty="0">
                <a:ea typeface="+mn-lt"/>
                <a:cs typeface="+mn-lt"/>
              </a:rPr>
              <a:t> The SDA line switches from a low voltage level to a high voltage level </a:t>
            </a:r>
            <a:r>
              <a:rPr lang="en-US" i="1" dirty="0">
                <a:ea typeface="+mn-lt"/>
                <a:cs typeface="+mn-lt"/>
              </a:rPr>
              <a:t>after</a:t>
            </a:r>
            <a:r>
              <a:rPr lang="en-US" dirty="0">
                <a:ea typeface="+mn-lt"/>
                <a:cs typeface="+mn-lt"/>
              </a:rPr>
              <a:t> the SCL line switches from low to high.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Address Frame:</a:t>
            </a:r>
            <a:r>
              <a:rPr lang="en-US" dirty="0">
                <a:ea typeface="+mn-lt"/>
                <a:cs typeface="+mn-lt"/>
              </a:rPr>
              <a:t> A 7 or 10 bit sequence unique to each slave that identifies the slave when the master wants to talk to it.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75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76C8-47FA-453E-9E62-9681A38E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I2C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4F2E-8D43-47AC-9647-3730F4FC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Read/Write Bit: </a:t>
            </a:r>
            <a:r>
              <a:rPr lang="en-US" dirty="0">
                <a:ea typeface="+mn-lt"/>
                <a:cs typeface="+mn-lt"/>
              </a:rPr>
              <a:t>A single bit specifying whether the master is sending data to the slave (low voltage level) or requesting data from it (high voltage level).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ACK/NACK Bit:</a:t>
            </a:r>
            <a:r>
              <a:rPr lang="en-US" dirty="0">
                <a:ea typeface="+mn-lt"/>
                <a:cs typeface="+mn-lt"/>
              </a:rPr>
              <a:t> Each frame in a message is followed by an acknowledge/no-acknowledge bit. If an address frame or data frame was successfully received, an ACK bit is returned to the sender from the receiving device.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7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EB6F-3456-4232-9A39-6DB7DE5E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Configure i2c on 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D6D9-70DC-440F-A8E9-8215FF4E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Enable I2C Interface: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default Raspbian image disables I2C by default so before you can use it the interface must be enabled.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Raspberry pi has two i2c bus enable based on your connection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Here, I have used i2c-1 bus.</a:t>
            </a:r>
          </a:p>
        </p:txBody>
      </p:sp>
    </p:spTree>
    <p:extLst>
      <p:ext uri="{BB962C8B-B14F-4D97-AF65-F5344CB8AC3E}">
        <p14:creationId xmlns:p14="http://schemas.microsoft.com/office/powerpoint/2010/main" val="11177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C79-D322-4368-A032-F4AB4FDC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Configure i2c on 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A9D5-F4AF-4B50-A9B4-1F7DDC00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Command: </a:t>
            </a:r>
            <a:r>
              <a:rPr lang="en-US" dirty="0" err="1">
                <a:cs typeface="Calibri"/>
              </a:rPr>
              <a:t>sudo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latin typeface="Consolas"/>
                <a:cs typeface="Calibri"/>
              </a:rPr>
              <a:t>raspi</a:t>
            </a:r>
            <a:r>
              <a:rPr lang="en-US" dirty="0">
                <a:latin typeface="Consolas"/>
                <a:cs typeface="Calibri"/>
              </a:rPr>
              <a:t>-config</a:t>
            </a:r>
          </a:p>
          <a:p>
            <a:r>
              <a:rPr lang="en-US" dirty="0">
                <a:ea typeface="+mn-lt"/>
                <a:cs typeface="+mn-lt"/>
              </a:rPr>
              <a:t>This will launch the </a:t>
            </a:r>
            <a:r>
              <a:rPr lang="en-US" dirty="0" err="1">
                <a:ea typeface="+mn-lt"/>
                <a:cs typeface="+mn-lt"/>
              </a:rPr>
              <a:t>raspi</a:t>
            </a:r>
            <a:r>
              <a:rPr lang="en-US" dirty="0">
                <a:ea typeface="+mn-lt"/>
                <a:cs typeface="+mn-lt"/>
              </a:rPr>
              <a:t>-config utility. Select “Interfacing Options” :</a:t>
            </a:r>
            <a:endParaRPr lang="en-US" dirty="0">
              <a:latin typeface="Consolas"/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A8999B-2C56-4D6B-A58B-7CA33928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85" y="2843091"/>
            <a:ext cx="5957276" cy="33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0F06-C06E-4B3B-86F4-86FCB184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2BC0-FC90-4EDF-B431-938F93C2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Highlight the “I2C” option and activate “&lt;Select&gt;”.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184656-7C95-422B-B4F2-1A7ADFC0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7" y="2569552"/>
            <a:ext cx="5976815" cy="33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8C2-AFE5-4F72-BF95-A1AF9383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025D-9E8F-41B9-B9CB-B5383FAB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and activate “&lt;Yes&gt;” 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663BD1-2C54-4039-9727-7FEB4393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354629"/>
            <a:ext cx="6084276" cy="34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1D3FF-D127-449D-AC3F-786B1F74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3611-3CFA-4E64-99E3-24CDEAE8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Command: </a:t>
            </a:r>
            <a:r>
              <a:rPr lang="en-US" sz="2000">
                <a:ea typeface="+mn-lt"/>
                <a:cs typeface="+mn-lt"/>
              </a:rPr>
              <a:t>cat /boot/config.txt | grep "i2c"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Here, we can see that i2c is enabled now.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32ED08-651B-4308-BB46-20C3CEDB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32735"/>
            <a:ext cx="6155141" cy="42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3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126-89EE-488B-BA8C-4FDDC5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C98A-2AC4-4502-9222-008E6FD9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Command: ls /dev/ | grep i2c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This command let us know which bus is connected to device.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BC3D9E-7D72-48E3-8C78-4C72CB72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92" y="3561034"/>
            <a:ext cx="6494584" cy="20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0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21C-4B08-417A-9247-135A655F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80F3-EAC2-40D1-8E6A-356D8EC6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Now, we will check fuctionality of i2c-1 bus by following command:</a:t>
            </a:r>
          </a:p>
          <a:p>
            <a:r>
              <a:rPr lang="en-US">
                <a:cs typeface="Calibri"/>
              </a:rPr>
              <a:t>I2cdetect –F 1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064FB86-310B-414D-A287-CCEF1155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52050"/>
            <a:ext cx="4570046" cy="34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F239D-F8D6-4DDA-B7B4-4D8AA0B3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Pulse Oximeter sensor MAX30102</a:t>
            </a:r>
            <a:endParaRPr lang="en-US" sz="3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A7DE-DB81-43A2-9AA9-79E2EC55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 It includes internal LEDs, photodetectors, optical elements, and low-noise electronics</a:t>
            </a:r>
          </a:p>
          <a:p>
            <a:r>
              <a:rPr lang="en-US" sz="2000">
                <a:ea typeface="+mn-lt"/>
                <a:cs typeface="+mn-lt"/>
              </a:rPr>
              <a:t>with ambient light rejection. The MAX30102 provides a complete system solution to ease the design-in process for mobile and wearable devices.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lectronics, remote, control&#10;&#10;Description automatically generated">
            <a:extLst>
              <a:ext uri="{FF2B5EF4-FFF2-40B4-BE49-F238E27FC236}">
                <a16:creationId xmlns:a16="http://schemas.microsoft.com/office/drawing/2014/main" id="{F494C947-9774-49F7-95D6-FFD850AD3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9B82-7EF0-4654-9860-E926610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182E-4367-4AD7-B667-FF119309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 i2cdetect –y 1</a:t>
            </a:r>
          </a:p>
          <a:p>
            <a:r>
              <a:rPr lang="en-US">
                <a:cs typeface="Calibri"/>
              </a:rPr>
              <a:t>This command display address at where our device is connected.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D792B9-C62C-4D63-BE93-22D054DA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15" y="3325849"/>
            <a:ext cx="5126892" cy="21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486-82BD-4618-B42F-B8C3D4FD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C327-8CF3-4C8F-96C2-CAE77F1A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 </a:t>
            </a:r>
            <a:r>
              <a:rPr lang="en-US">
                <a:ea typeface="+mn-lt"/>
                <a:cs typeface="+mn-lt"/>
              </a:rPr>
              <a:t>i2cget 1 0x57 0xff b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command will get part id that is resides in register 0xff of sensor.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4DD325A-F5B2-4304-8CF2-18E31743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69" y="3657600"/>
            <a:ext cx="8653584" cy="13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6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348-380F-4386-986E-D424FA92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Programming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77D5-F343-41DB-9085-EAA05DA0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 </a:t>
            </a:r>
            <a:r>
              <a:rPr lang="en-US">
                <a:ea typeface="+mn-lt"/>
                <a:cs typeface="+mn-lt"/>
              </a:rPr>
              <a:t>git clone </a:t>
            </a:r>
            <a:r>
              <a:rPr lang="en-US" dirty="0">
                <a:ea typeface="+mn-lt"/>
                <a:cs typeface="+mn-lt"/>
                <a:hlinkClick r:id="rId2"/>
              </a:rPr>
              <a:t>https://github.com/doug-burrell/max30102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This command will copy github repository which has code for max30102 sensor.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6E1E15-4710-4481-8D94-D6AC5A0D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26358"/>
            <a:ext cx="7578969" cy="15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843E-17DF-469E-A786-0D90DB0F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F9C3-660A-428E-9DC1-67DE4365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 nano main.py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, chat or text message&#10;&#10;Description automatically generated">
            <a:extLst>
              <a:ext uri="{FF2B5EF4-FFF2-40B4-BE49-F238E27FC236}">
                <a16:creationId xmlns:a16="http://schemas.microsoft.com/office/drawing/2014/main" id="{87299B66-C466-4FCE-8565-72AE62A3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23" y="2468366"/>
            <a:ext cx="6015892" cy="36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C9F7-CB12-4013-86A6-1201C55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AE48-7320-4114-9537-0981923A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Tips: this is compicated program with 4 source code file.</a:t>
            </a:r>
          </a:p>
          <a:p>
            <a:r>
              <a:rPr lang="en-US">
                <a:cs typeface="Calibri"/>
              </a:rPr>
              <a:t>Use command: cat README.md for help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5DF096-A585-4FB4-BDE7-F39F9012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85" y="2823663"/>
            <a:ext cx="6142892" cy="36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9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3BE-1A29-464B-A94E-FF8203C2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8A9C-E9E4-4E34-A879-3F97AFE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 python main.py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B91422-79E9-4CFD-8E90-4370EBCD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38" y="2674899"/>
            <a:ext cx="5703276" cy="27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59F7-BC06-4718-BE68-11154CF4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D37D-A560-4C1A-8494-1F7BF88D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use the code, instantiate the </a:t>
            </a:r>
            <a:r>
              <a:rPr lang="en-US">
                <a:latin typeface="Consolas"/>
              </a:rPr>
              <a:t>HeartRateMonitor</a:t>
            </a:r>
            <a:r>
              <a:rPr lang="en-US">
                <a:ea typeface="+mn-lt"/>
                <a:cs typeface="+mn-lt"/>
              </a:rPr>
              <a:t> class found in </a:t>
            </a:r>
            <a:r>
              <a:rPr lang="en-US">
                <a:latin typeface="Consolas"/>
              </a:rPr>
              <a:t>heartrate_monitor.py</a:t>
            </a:r>
            <a:r>
              <a:rPr lang="en-US">
                <a:ea typeface="+mn-lt"/>
                <a:cs typeface="+mn-lt"/>
              </a:rPr>
              <a:t>. The thread is used by running </a:t>
            </a:r>
            <a:r>
              <a:rPr lang="en-US">
                <a:latin typeface="Consolas"/>
              </a:rPr>
              <a:t>start_sensor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>
                <a:latin typeface="Consolas"/>
              </a:rPr>
              <a:t>stop_sensor</a:t>
            </a:r>
            <a:r>
              <a:rPr lang="en-US">
                <a:ea typeface="+mn-lt"/>
                <a:cs typeface="+mn-lt"/>
              </a:rPr>
              <a:t>. While the thread is running you can read </a:t>
            </a:r>
            <a:r>
              <a:rPr lang="en-US">
                <a:latin typeface="Consolas"/>
              </a:rPr>
              <a:t>bpm</a:t>
            </a:r>
            <a:r>
              <a:rPr lang="en-US">
                <a:ea typeface="+mn-lt"/>
                <a:cs typeface="+mn-lt"/>
              </a:rPr>
              <a:t> to get the active beats per minute. Note that a few seconds are required to get a reliable BPM value and the sensor is very sensitive to movement so a steady finger is required!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5B80-FDF6-43D5-83F9-EF0AB75E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40D9-7C3D-4FFB-A6C6-3E8F3160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latin typeface="Consolas"/>
                <a:ea typeface="+mn-lt"/>
                <a:cs typeface="+mn-lt"/>
              </a:rPr>
              <a:t>from heartrate_monitor import HeartRateMonitor</a:t>
            </a:r>
            <a:endParaRPr lang="en-US">
              <a:latin typeface="Consolas"/>
              <a:cs typeface="Calibri" panose="020F0502020204030204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import time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import argparse</a:t>
            </a:r>
            <a:endParaRPr lang="en-US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parser = argparse.ArgumentParser(description="Read and print data from MAX30102")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parser.add_argument("-r", "--raw", action="store_true",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                    help="print raw data instead of calculation result")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parser.add_argument("-t", "--time", type=int, default=30,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                    help="duration in seconds to read from sensor, default 30")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args = parser.parse_args()</a:t>
            </a:r>
            <a:endParaRPr lang="en-US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28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D0C-C2B9-4F38-9083-AD8AC1EE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7CD5-70D0-424D-924D-0FC3505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Consolas"/>
              </a:rPr>
              <a:t>print('sensor starting...')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hrm = HeartRateMonitor(print_raw=args.raw, print_result=(not args.raw))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hrm.start_sensor()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try: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    time.sleep(args.time)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except KeyboardInterrupt: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    print('keyboard interrupt detected, exiting...')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hrm.stop_sensor()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print('sensor stoped!')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484C-D963-4B2E-B768-C355C9A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6E42-4A4A-4493-B88F-B7C36126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Run </a:t>
            </a:r>
            <a:r>
              <a:rPr lang="en-US">
                <a:latin typeface="Consolas"/>
              </a:rPr>
              <a:t>python main.py</a:t>
            </a:r>
            <a:r>
              <a:rPr lang="en-US">
                <a:ea typeface="+mn-lt"/>
                <a:cs typeface="+mn-lt"/>
              </a:rPr>
              <a:t>, data will be printed in standard output.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The full usage:</a:t>
            </a:r>
            <a:endParaRPr lang="en-US"/>
          </a:p>
          <a:p>
            <a:r>
              <a:rPr lang="en-US" dirty="0">
                <a:latin typeface="Consolas"/>
              </a:rPr>
              <a:t>$ python main.py -h
</a:t>
            </a:r>
            <a:r>
              <a:rPr lang="en-US">
                <a:latin typeface="Consolas"/>
              </a:rPr>
              <a:t>usage: main.py [-h] [-r] [-t TIME]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Read and print data from MAX30102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optional arguments: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-h, --help            show this help message and exit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-r, --raw             print raw data instead of calculation result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-t TIME, --time TIME  duration in seconds to read from sensor, default 30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6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021-1CA3-4608-9AF6-2122C7DC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  <a:ea typeface="+mj-lt"/>
                <a:cs typeface="+mj-lt"/>
              </a:rPr>
              <a:t>Pulse Oximeter sensor MAX30102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C5B2F-0F5B-45BE-9D78-4DD792FC5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0634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70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D5A5-A628-48B3-B5E1-0EF5D9EE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8FBC-300C-4CC4-AC8E-030992F9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Doug borrel, June 9,2020, </a:t>
            </a:r>
            <a:r>
              <a:rPr lang="en-US">
                <a:ea typeface="+mn-lt"/>
                <a:cs typeface="+mn-lt"/>
              </a:rPr>
              <a:t>MAX30102 Pulse Oximetry Sensor code for Raspberry Pi,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https://github.com/doug-burrell/max30102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Scott Campbell,BASICS OF THE I2C COMMUNICATION PROTOCOL,  </a:t>
            </a:r>
            <a:r>
              <a:rPr lang="en-US" dirty="0">
                <a:ea typeface="+mn-lt"/>
                <a:cs typeface="+mn-lt"/>
                <a:hlinkClick r:id="rId3"/>
              </a:rPr>
              <a:t>https://www.smart-prototyping.com/Pulse-Oximeter-and-Heart-Rate-Sensor-MAX30102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Dmitry Grigoryev, Oct 20, 20202,How can Rpi read the MAX30100 / MAX30102 Oximeter?, </a:t>
            </a:r>
            <a:r>
              <a:rPr lang="en-US" dirty="0">
                <a:ea typeface="+mn-lt"/>
                <a:cs typeface="+mn-lt"/>
              </a:rPr>
              <a:t>https://raspberrypi.stackexchange.com/questions/111955/how-can-rpi-read-the-max30100-max30102-oximeter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16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86C4-7B4B-4ECD-8F72-FFE2A365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740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649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2E54-43A2-47AA-B130-3875CE00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Specifications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0FC6-C827-4610-B561-09430A27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LED Peak Wavelength: 660nm/880nm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LED Supply Voltage: 3.3~5V 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Interface: I2C Interface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Operating Temperature Range: -40°C to +85°C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Dimension: 20.3 x 15.2mm</a:t>
            </a:r>
          </a:p>
          <a:p>
            <a:r>
              <a:rPr lang="en-US" sz="2400">
                <a:ea typeface="+mn-lt"/>
                <a:cs typeface="+mn-lt"/>
              </a:rPr>
              <a:t>Weight: 1.1g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010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1742F-C5D2-4810-BACE-11768F6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Connections with pi</a:t>
            </a:r>
            <a:endParaRPr lang="en-US" sz="50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CB12D3-CE5A-4845-9F7C-2A027C77D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2473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24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electronics, remote, black, image&#10;&#10;Description automatically generated">
            <a:extLst>
              <a:ext uri="{FF2B5EF4-FFF2-40B4-BE49-F238E27FC236}">
                <a16:creationId xmlns:a16="http://schemas.microsoft.com/office/drawing/2014/main" id="{91AB3301-2A13-4DB1-92BA-E78FA687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E0E9F0C6-7A9A-41B9-8735-CD21198F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518590"/>
            <a:ext cx="5455917" cy="1814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EAE7C-A8CF-4977-B872-ABE036B3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Pinout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25C2-06F8-4697-918E-60D7407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Communication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467E-AD69-4174-9924-BEF5D5F0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Here we have used i2c communication protocol to communicates with MAX30102.</a:t>
            </a:r>
          </a:p>
          <a:p>
            <a:r>
              <a:rPr lang="en-US" dirty="0">
                <a:ea typeface="+mn-lt"/>
                <a:cs typeface="+mn-lt"/>
              </a:rPr>
              <a:t>I2C combines the best features of SPI and UARTs. With I2C, you can connect multiple slaves to a single master (like SPI) and you can have multiple masters controlling single, or multiple slaves.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1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66D-7AB1-43EA-8EC9-80303061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Communication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B228-AB09-4C25-960F-B672B09F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I2C only uses two wires to transmit data between devices: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SDA (Serial Data)</a:t>
            </a:r>
            <a:r>
              <a:rPr lang="en-US" dirty="0">
                <a:ea typeface="+mn-lt"/>
                <a:cs typeface="+mn-lt"/>
              </a:rPr>
              <a:t> – The line for the master and slave to send and receive data.</a:t>
            </a: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SCL (Serial Clock)</a:t>
            </a:r>
            <a:r>
              <a:rPr lang="en-US" dirty="0">
                <a:ea typeface="+mn-lt"/>
                <a:cs typeface="+mn-lt"/>
              </a:rPr>
              <a:t> – The line that carries the clock signal.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4E7262-1026-4BFC-96A6-8DAA0DB5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62" y="4105070"/>
            <a:ext cx="2743200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2161-F012-448B-A1E5-CBB2D23C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I2C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F9E4-ADDA-4E61-BCC2-45672B3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With I2C, data is transferred in </a:t>
            </a:r>
            <a:r>
              <a:rPr lang="en-US" i="1" dirty="0">
                <a:ea typeface="+mn-lt"/>
                <a:cs typeface="+mn-lt"/>
              </a:rPr>
              <a:t>messages. </a:t>
            </a:r>
            <a:r>
              <a:rPr lang="en-US" dirty="0">
                <a:ea typeface="+mn-lt"/>
                <a:cs typeface="+mn-lt"/>
              </a:rPr>
              <a:t>Messages are broken up into </a:t>
            </a:r>
            <a:r>
              <a:rPr lang="en-US" i="1" dirty="0">
                <a:ea typeface="+mn-lt"/>
                <a:cs typeface="+mn-lt"/>
              </a:rPr>
              <a:t>frames</a:t>
            </a:r>
            <a:r>
              <a:rPr lang="en-US" dirty="0">
                <a:ea typeface="+mn-lt"/>
                <a:cs typeface="+mn-lt"/>
              </a:rPr>
              <a:t> of data.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Each message has an address frame that contains the binary address of the slave, and one or more data frames that contain the data being transmitted.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26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ESE 4009  IoT based Cradle system using SIDS monitor</vt:lpstr>
      <vt:lpstr>Pulse Oximeter sensor MAX30102</vt:lpstr>
      <vt:lpstr>Pulse Oximeter sensor MAX30102</vt:lpstr>
      <vt:lpstr>Specifications</vt:lpstr>
      <vt:lpstr>Connections with pi</vt:lpstr>
      <vt:lpstr>Pinout</vt:lpstr>
      <vt:lpstr>Communication Protocol</vt:lpstr>
      <vt:lpstr>Communication protocol</vt:lpstr>
      <vt:lpstr>How I2C Works?</vt:lpstr>
      <vt:lpstr>How I2C Works?</vt:lpstr>
      <vt:lpstr>How I2C Works?</vt:lpstr>
      <vt:lpstr>How I2C Works?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Programming for MAX30102</vt:lpstr>
      <vt:lpstr>Code for MAX30102</vt:lpstr>
      <vt:lpstr>Code for MAX30102</vt:lpstr>
      <vt:lpstr>Code for MAX30102</vt:lpstr>
      <vt:lpstr>Code for MAX30102</vt:lpstr>
      <vt:lpstr>Code for MAX30102</vt:lpstr>
      <vt:lpstr>Code for MAX30102</vt:lpstr>
      <vt:lpstr>Code for MAX30102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347</cp:revision>
  <dcterms:created xsi:type="dcterms:W3CDTF">2021-06-24T05:52:11Z</dcterms:created>
  <dcterms:modified xsi:type="dcterms:W3CDTF">2021-06-24T08:14:06Z</dcterms:modified>
</cp:coreProperties>
</file>