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7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j p e g "   T y p e = " h t t p : / / s c h e m a s . o p e n x m l f o r m a t s . o r g / o f f i c e D o c u m e n t / 2 0 0 6 / r e l a t i o n s h i p s / i m a g e " / > < R e l a t i o n s h i p   I d = " r I d 4 "   T a r g e t = " / p p t / m e d i a / i m a g e 4 . j p e g "   T y p e = " h t t p : / / s c h e m a s . o p e n x m l f o r m a t s . o r g / o f f i c e D o c u m e n t / 2 0 0 6 / r e l a t i o n s h i p s / i m a g e " / > < R e l a t i o n s h i p   I d = " r I d 5 "   T a r g e t = " / p p t / m e d i a / i m a g e 5 . j p e g "   T y p e = " h t t p : / / s c h e m a s . o p e n x m l f o r m a t s . o r g / o f f i c e D o c u m e n t / 2 0 0 6 / r e l a t i o n s h i p s / i m a g e " / > < R e l a t i o n s h i p   I d = " r I d 6 "   T a r g e t = " / p p t / m e d i a / i m a g e 6 . j p e g "   T y p e = " h t t p : / / s c h e m a s . o p e n x m l f o r m a t s . o r g / o f f i c e D o c u m e n t / 2 0 0 6 / r e l a t i o n s h i p s / i m a g e " / > < R e l a t i o n s h i p   I d = " r I d 7 "   T a r g e t = " / p p t / m e d i a / i m a g e 7 . j p e g "   T y p e = " h t t p : / / s c h e m a s . o p e n x m l f o r m a t s . o r g / o f f i c e D o c u m e n t / 2 0 0 6 / r e l a t i o n s h i p s / i m a g e " / > < R e l a t i o n s h i p   I d = " r I d 8 "   T a r g e t = " / p p t / m e d i a / i m a g e 8 . j p e g "   T y p e = " h t t p : / / s c h e m a s . o p e n x m l f o r m a t s . o r g / o f f i c e D o c u m e n t / 2 0 0 6 / r e l a t i o n s h i p s / i m a g e " / > < R e l a t i o n s h i p   I d = " r I d 9 "   T a r g e t = " / p p t / m e d i a / i m a g e 9 . j p e g "   T y p e = " h t t p : / / s c h e m a s . o p e n x m l f o r m a t s . o r g / o f f i c e D o c u m e n t / 2 0 0 6 / r e l a t i o n s h i p s / i m a g e " / > < R e l a t i o n s h i p   I d = " r I d 1 0 "   T a r g e t = " / p p t / m e d i a / i m a g e 1 0 . j p e g "   T y p e = " h t t p : / / s c h e m a s . o p e n x m l f o r m a t s . o r g / o f f i c e D o c u m e n t / 2 0 0 6 / r e l a t i o n s h i p s / i m a g e " / > < R e l a t i o n s h i p   I d = " r I d 1 1 "   T a r g e t = " / p p t / m e d i a / i m a g e 1 1 . j p e g "   T y p e = " h t t p : / / s c h e m a s . o p e n x m l f o r m a t s . o r g / o f f i c e D o c u m e n t / 2 0 0 6 / r e l a t i o n s h i p s / i m a g e " / > < R e l a t i o n s h i p   I d = " r I d 1 2 "   T a r g e t = " / p p t / m e d i a / i m a g e 1 2 . j p e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j p e g "   T y p e = " h t t p : / / s c h e m a s . o p e n x m l f o r m a t s . o r g / o f f i c e D o c u m e n t / 2 0 0 6 / r e l a t i o n s h i p s / i m a g e " / > < R e l a t i o n s h i p   I d = " r I d 1 5 "   T a r g e t = " / p p t / m e d i a / i m a g e 1 5 . j p e g "   T y p e = " h t t p : / / s c h e m a s . o p e n x m l f o r m a t s . o r g / o f f i c e D o c u m e n t / 2 0 0 6 / r e l a t i o n s h i p s / i m a g e " / > < R e l a t i o n s h i p   I d = " r I d 1 6 "   T a r g e t = " / p p t / m e d i a / i m a g e 1 6 . p n g "   T y p e = " h t t p : / / s c h e m a s . o p e n x m l f o r m a t s . o r g / o f f i c e D o c u m e n t / 2 0 0 6 / r e l a t i o n s h i p s / i m a g e " / > < R e l a t i o n s h i p   I d = " r I d 1 7 "   T a r g e t = " / p p t / m e d i a / i m a g e 1 7 . p n g "   T y p e = " h t t p : / / s c h e m a s . o p e n x m l f o r m a t s . o r g / o f f i c e D o c u m e n t / 2 0 0 6 / r e l a t i o n s h i p s / i m a g e " / > < R e l a t i o n s h i p   I d = " r I d 1 8 "   T a r g e t = " / p p t / m e d i a / i m a g e 1 8 . j p e g "   T y p e = " h t t p : / / s c h e m a s . o p e n x m l f o r m a t s . o r g / o f f i c e D o c u m e n t / 2 0 0 6 / r e l a t i o n s h i p s / i m a g e " / > < R e l a t i o n s h i p   I d = " r I d 1 9 "   T a r g e t = " / p p t / m e d i a / i m a g e 1 9 . j p e g "   T y p e = " h t t p : / / s c h e m a s . o p e n x m l f o r m a t s . o r g / o f f i c e D o c u m e n t / 2 0 0 6 / r e l a t i o n s h i p s / i m a g e " / > < R e l a t i o n s h i p   I d = " r I d 2 0 "   T a r g e t = " / p p t / m e d i a / i m a g e 2 0 . p n g "   T y p e = " h t t p : / / s c h e m a s . o p e n x m l f o r m a t s . o r g / o f f i c e D o c u m e n t / 2 0 0 6 / r e l a t i o n s h i p s / i m a g e " / > < R e l a t i o n s h i p   I d = " r I d 2 1 "   T a r g e t = " / p p t / m e d i a / i m a g e 2 1 . p n g "   T y p e = " h t t p : / / s c h e m a s . o p e n x m l f o r m a t s . o r g / o f f i c e D o c u m e n t / 2 0 0 6 / r e l a t i o n s h i p s / i m a g e " / > < R e l a t i o n s h i p   I d = " r I d 2 2 "   T a r g e t = " / p p t / m e d i a / i m a g e 2 2 . p n g "   T y p e = " h t t p : / / s c h e m a s . o p e n x m l f o r m a t s . o r g / o f f i c e D o c u m e n t / 2 0 0 6 / r e l a t i o n s h i p s / i m a g e " / > < R e l a t i o n s h i p   I d = " r I d 2 3 "   T a r g e t = " / p p t / m e d i a / i m a g e 2 3 . p n g "   T y p e = " h t t p : / / s c h e m a s . o p e n x m l f o r m a t s . o r g / o f f i c e D o c u m e n t / 2 0 0 6 / r e l a t i o n s h i p s / i m a g e " / > < R e l a t i o n s h i p   I d = " r I d 2 4 "   T a r g e t = " / p p t / m e d i a / i m a g e 2 4 . p n g "   T y p e = " h t t p : / / s c h e m a s . o p e n x m l f o r m a t s . o r g / o f f i c e D o c u m e n t / 2 0 0 6 / r e l a t i o n s h i p s / i m a g e " / > < R e l a t i o n s h i p   I d = " r I d 2 5 "   T a r g e t = " / p p t / m e d i a / i m a g e 2 5 . p n g "   T y p e = " h t t p : / / s c h e m a s . o p e n x m l f o r m a t s . o r g / o f f i c e D o c u m e n t / 2 0 0 6 / r e l a t i o n s h i p s / i m a g e " / > < R e l a t i o n s h i p   I d = " r I d 2 6 "   T a r g e t = " / p p t / m e d i a / i m a g e 2 6 . p n g "   T y p e = " h t t p : / / s c h e m a s . o p e n x m l f o r m a t s . o r g / o f f i c e D o c u m e n t / 2 0 0 6 / r e l a t i o n s h i p s / i m a g e " / > < R e l a t i o n s h i p   I d = " r I d 2 7 "   T a r g e t = " / p p t / m e d i a / i m a g e 2 7 . p n g "   T y p e = " h t t p : / / s c h e m a s . o p e n x m l f o r m a t s . o r g / o f f i c e D o c u m e n t / 2 0 0 6 / r e l a t i o n s h i p s / i m a g e " / > < R e l a t i o n s h i p   I d = " r I d 2 8 "   T a r g e t = " / p p t / m e d i a / i m a g e 2 8 . p n g "   T y p e = " h t t p : / / s c h e m a s . o p e n x m l f o r m a t s . o r g / o f f i c e D o c u m e n t / 2 0 0 6 / r e l a t i o n s h i p s / i m a g e " / > < R e l a t i o n s h i p   I d = " r I d 2 9 "   T a r g e t = " / p p t / m e d i a / i m a g e 2 9 . j p e g "   T y p e = " h t t p : / / s c h e m a s . o p e n x m l f o r m a t s . o r g / o f f i c e D o c u m e n t / 2 0 0 6 / r e l a t i o n s h i p s / i m a g e " / > < R e l a t i o n s h i p   I d = " r I d 3 0 "   T a r g e t = " / p p t / m e d i a / i m a g e 3 0 . p n g "   T y p e = " h t t p : / / s c h e m a s . o p e n x m l f o r m a t s . o r g / o f f i c e D o c u m e n t / 2 0 0 6 / r e l a t i o n s h i p s / i m a g e " / > < R e l a t i o n s h i p   I d = " r I d 3 1 "   T a r g e t = " / p p t / m e d i a / i m a g e 3 1 . p n g "   T y p e = " h t t p : / / s c h e m a s . o p e n x m l f o r m a t s . o r g / o f f i c e D o c u m e n t / 2 0 0 6 / r e l a t i o n s h i p s / i m a g e " / > < R e l a t i o n s h i p   I d = " r I d 3 2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3 3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3 4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3 5 "   T a r g e t = " d o c P r o p s / a p p . x m l "   T y p e = " h t t p : / / s c h e m a s . o p e n x m l f o r m a t s . o r g / o f f i c e D o c u m e n t / 2 0 0 6 / r e l a t i o n s h i p s / e x t e n d e d - p r o p e r t i e s " / > < R e l a t i o n s h i p   I d = " r I d 3 6 "   T a r g e t = " d o c P r o p s / c u s t o m . x m l "   T y p e = " h t t p : / / s c h e m a s . o p e n x m l f o r m a t s . o r g / o f f i c e D o c u m e n t / 2 0 0 6 / r e l a t i o n s h i p s / c u s t o m - p r o p e r t i e s " / > < / R e l a t i o n s h i p s > 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p : s l d I d   i d = " 2 7 2 "   r : i d = " r I d 2 1 " / > < p : s l d I d   i d = " 2 7 3 "   r : i d = " r I d 2 2 " / > < p : s l d I d   i d = " 2 7 4 "   r : i d = " r I d 2 3 " / > < p : s l d I d   i d = " 2 7 5 "   r : i d = " r I d 2 4 " / > < p : s l d I d   i d = " 2 7 6 "   r : i d = " r I d 2 5 " / > < p : s l d I d   i d = " 2 7 7 "   r : i d = " r I d 2 6 " / > < p : s l d I d   i d = " 2 7 8 "   r : i d = " r I d 2 7 " / > < p : s l d I d   i d = " 2 7 9 "   r : i d = " r I d 2 8 " / > < p : s l d I d   i d = " 2 8 0 "   r : i d = " r I d 2 9 " / > < p : s l d I d   i d = " 2 8 1 "   r : i d = " r I d 3 0 " / > < p : s l d I d   i d = " 2 8 2 "   r : i d = " r I d 3 1 " / > < p : s l d I d   i d = " 2 8 3 "   r : i d = " r I d 3 2 " / > < p : s l d I d   i d = " 2 8 4 "   r : i d = " r I d 3 3 " / > < p : s l d I d   i d = " 2 8 5 "   r : i d = " r I d 3 4 " / > < p : s l d I d   i d = " 2 8 6 "   r : i d = " r I d 3 5 " / > < p : s l d I d   i d = " 2 8 7 "   r : i d = " r I d 3 6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U b u n t u " / > < p : r e g u l a r   r : i d = " r I d 3 8 " / > < / p : e m b e d d e d F o n t > < p : e m b e d d e d F o n t > < p : f o n t   t y p e f a c e = " U b u n t u - m e d i u m " / > < p : r e g u l a r   r : i d = " r I d 3 9 " / > < / p : e m b e d d e d F o n t > < p : e m b e d d e d F o n t > < p : f o n t   t y p e f a c e = " R o b o t o " / > < p : r e g u l a r   r : i d = " r I d 4 0 " / > < / p : e m b e d d e d F o n t > < p : e m b e d d e d F o n t > < p : f o n t   t y p e f a c e = " T i t i l l i u m   W e b " / > < p : r e g u l a r   r : i d = " r I d 4 1 " / > < p : b o l d   r : i d = " r I d 4 2 " / > < / p : e m b e d d e d F o n t > < p : e m b e d d e d F o n t > < p : f o n t   t y p e f a c e = " A l e g r e y a " / > < p : b o l d   r : i d = " r I d 4 3 " / > < / p : e m b e d d e d F o n t > < / p : e m b e d d e d F o n t L s t > < p : c u s t D a t a L s t > < p : t a g s   r : i d = " r I d 4 4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s l i d e s / s l i d e 1 7 . x m l "   T y p e = " h t t p : / / s c h e m a s . o p e n x m l f o r m a t s . o r g / o f f i c e D o c u m e n t / 2 0 0 6 / r e l a t i o n s h i p s / s l i d e " / > < R e l a t i o n s h i p   I d = " r I d 2 2 "   T a r g e t = " s l i d e s / s l i d e 1 8 . x m l "   T y p e = " h t t p : / / s c h e m a s . o p e n x m l f o r m a t s . o r g / o f f i c e D o c u m e n t / 2 0 0 6 / r e l a t i o n s h i p s / s l i d e " / > < R e l a t i o n s h i p   I d = " r I d 2 3 "   T a r g e t = " s l i d e s / s l i d e 1 9 . x m l "   T y p e = " h t t p : / / s c h e m a s . o p e n x m l f o r m a t s . o r g / o f f i c e D o c u m e n t / 2 0 0 6 / r e l a t i o n s h i p s / s l i d e " / > < R e l a t i o n s h i p   I d = " r I d 2 4 "   T a r g e t = " s l i d e s / s l i d e 2 0 . x m l "   T y p e = " h t t p : / / s c h e m a s . o p e n x m l f o r m a t s . o r g / o f f i c e D o c u m e n t / 2 0 0 6 / r e l a t i o n s h i p s / s l i d e " / > < R e l a t i o n s h i p   I d = " r I d 2 5 "   T a r g e t = " s l i d e s / s l i d e 2 1 . x m l "   T y p e = " h t t p : / / s c h e m a s . o p e n x m l f o r m a t s . o r g / o f f i c e D o c u m e n t / 2 0 0 6 / r e l a t i o n s h i p s / s l i d e " / > < R e l a t i o n s h i p   I d = " r I d 2 6 "   T a r g e t = " s l i d e s / s l i d e 2 2 . x m l "   T y p e = " h t t p : / / s c h e m a s . o p e n x m l f o r m a t s . o r g / o f f i c e D o c u m e n t / 2 0 0 6 / r e l a t i o n s h i p s / s l i d e " / > < R e l a t i o n s h i p   I d = " r I d 2 7 "   T a r g e t = " s l i d e s / s l i d e 2 3 . x m l "   T y p e = " h t t p : / / s c h e m a s . o p e n x m l f o r m a t s . o r g / o f f i c e D o c u m e n t / 2 0 0 6 / r e l a t i o n s h i p s / s l i d e " / > < R e l a t i o n s h i p   I d = " r I d 2 8 "   T a r g e t = " s l i d e s / s l i d e 2 4 . x m l "   T y p e = " h t t p : / / s c h e m a s . o p e n x m l f o r m a t s . o r g / o f f i c e D o c u m e n t / 2 0 0 6 / r e l a t i o n s h i p s / s l i d e " / > < R e l a t i o n s h i p   I d = " r I d 2 9 "   T a r g e t = " s l i d e s / s l i d e 2 5 . x m l "   T y p e = " h t t p : / / s c h e m a s . o p e n x m l f o r m a t s . o r g / o f f i c e D o c u m e n t / 2 0 0 6 / r e l a t i o n s h i p s / s l i d e " / > < R e l a t i o n s h i p   I d = " r I d 3 0 "   T a r g e t = " s l i d e s / s l i d e 2 6 . x m l "   T y p e = " h t t p : / / s c h e m a s . o p e n x m l f o r m a t s . o r g / o f f i c e D o c u m e n t / 2 0 0 6 / r e l a t i o n s h i p s / s l i d e " / > < R e l a t i o n s h i p   I d = " r I d 3 1 "   T a r g e t = " s l i d e s / s l i d e 2 7 . x m l "   T y p e = " h t t p : / / s c h e m a s . o p e n x m l f o r m a t s . o r g / o f f i c e D o c u m e n t / 2 0 0 6 / r e l a t i o n s h i p s / s l i d e " / > < R e l a t i o n s h i p   I d = " r I d 3 2 "   T a r g e t = " s l i d e s / s l i d e 2 8 . x m l "   T y p e = " h t t p : / / s c h e m a s . o p e n x m l f o r m a t s . o r g / o f f i c e D o c u m e n t / 2 0 0 6 / r e l a t i o n s h i p s / s l i d e " / > < R e l a t i o n s h i p   I d = " r I d 3 3 "   T a r g e t = " s l i d e s / s l i d e 2 9 . x m l "   T y p e = " h t t p : / / s c h e m a s . o p e n x m l f o r m a t s . o r g / o f f i c e D o c u m e n t / 2 0 0 6 / r e l a t i o n s h i p s / s l i d e " / > < R e l a t i o n s h i p   I d = " r I d 3 4 "   T a r g e t = " s l i d e s / s l i d e 3 0 . x m l "   T y p e = " h t t p : / / s c h e m a s . o p e n x m l f o r m a t s . o r g / o f f i c e D o c u m e n t / 2 0 0 6 / r e l a t i o n s h i p s / s l i d e " / > < R e l a t i o n s h i p   I d = " r I d 3 5 "   T a r g e t = " s l i d e s / s l i d e 3 1 . x m l "   T y p e = " h t t p : / / s c h e m a s . o p e n x m l f o r m a t s . o r g / o f f i c e D o c u m e n t / 2 0 0 6 / r e l a t i o n s h i p s / s l i d e " / > < R e l a t i o n s h i p   I d = " r I d 3 6 "   T a r g e t = " s l i d e s / s l i d e 3 2 . x m l "   T y p e = " h t t p : / / s c h e m a s . o p e n x m l f o r m a t s . o r g / o f f i c e D o c u m e n t / 2 0 0 6 / r e l a t i o n s h i p s / s l i d e " / > < R e l a t i o n s h i p   I d = " r I d 3 7 "   T a r g e t = " t a b l e S t y l e s . x m l "   T y p e = " h t t p : / / s c h e m a s . o p e n x m l f o r m a t s . o r g / o f f i c e D o c u m e n t / 2 0 0 6 / r e l a t i o n s h i p s / t a b l e S t y l e s " / > < R e l a t i o n s h i p   I d = " r I d 3 8 "   T a r g e t = " f o n t s / f o n t 1 . f n t d a t a "   T y p e = " h t t p : / / s c h e m a s . o p e n x m l f o r m a t s . o r g / o f f i c e D o c u m e n t / 2 0 0 6 / r e l a t i o n s h i p s / f o n t " / > < R e l a t i o n s h i p   I d = " r I d 3 9 "   T a r g e t = " f o n t s / f o n t 2 . f n t d a t a "   T y p e = " h t t p : / / s c h e m a s . o p e n x m l f o r m a t s . o r g / o f f i c e D o c u m e n t / 2 0 0 6 / r e l a t i o n s h i p s / f o n t " / > < R e l a t i o n s h i p   I d = " r I d 4 0 "   T a r g e t = " f o n t s / f o n t 3 . f n t d a t a "   T y p e = " h t t p : / / s c h e m a s . o p e n x m l f o r m a t s . o r g / o f f i c e D o c u m e n t / 2 0 0 6 / r e l a t i o n s h i p s / f o n t " / > < R e l a t i o n s h i p   I d = " r I d 4 1 "   T a r g e t = " f o n t s / f o n t 4 . f n t d a t a "   T y p e = " h t t p : / / s c h e m a s . o p e n x m l f o r m a t s . o r g / o f f i c e D o c u m e n t / 2 0 0 6 / r e l a t i o n s h i p s / f o n t " / > < R e l a t i o n s h i p   I d = " r I d 4 2 "   T a r g e t = " f o n t s / f o n t 5 . f n t d a t a "   T y p e = " h t t p : / / s c h e m a s . o p e n x m l f o r m a t s . o r g / o f f i c e D o c u m e n t / 2 0 0 6 / r e l a t i o n s h i p s / f o n t " / > < R e l a t i o n s h i p   I d = " r I d 4 3 "   T a r g e t = " f o n t s / f o n t 7 . f n t d a t a "   T y p e = " h t t p : / / s c h e m a s . o p e n x m l f o r m a t s . o r g / o f f i c e D o c u m e n t / 2 0 0 6 / r e l a t i o n s h i p s / f o n t " / > < R e l a t i o n s h i p   I d = " r I d 4 4 "   T a r g e t = " t a g s / t a g 6 . x m l "   T y p e = " h t t p : / / s c h e m a s . o p e n x m l f o r m a t s . o r g / o f f i c e D o c u m e n t / 2 0 0 6 / r e l a t i o n s h i p s / t a g s " / > < R e l a t i o n s h i p   I d = " r I d 4 5 "   T a r g e t = " p r e s P r o p s . x m l "   T y p e = " h t t p : / / s c h e m a s . o p e n x m l f o r m a t s . o r g / o f f i c e D o c u m e n t / 2 0 0 6 / r e l a t i o n s h i p s / p r e s P r o p s " / > < R e l a t i o n s h i p   I d = " r I d 4 6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7 7 A A E A 3 8 - 9 E 5 D - 4 E A 1 - 9 D F 0 - C C D 3 0 C 6 8 7 1 A F } " > < a 1 6 : c r e a t i o n I d   x m l n s : a 1 6 = " h t t p : / / s c h e m a s . m i c r o s o f t . c o m / o f f i c e / d r a w i n g / 2 0 1 0 / m a i n "   i d = " { 4 6 A 6 2 F E 7 - 0 7 5 D - 4 8 B 6 - B F 8 3 - 1 0 C D F E 3 9 0 4 D B } " / > < / a : e x t > < / a : e x t L s t > < / p : c N v P r > < p : c N v S p P r / > < p : n v P r / > < / p : n v S p P r > < p : s p P r > < a : x f r m   f l i p H = " t r u e "   f l i p V = " f a l s e "   r o t = " 0 " > < a : o f f   x = " - 1 7 3 8 9 "   y = " - 1 4 3 8 6 " / > < a : e x t   c x = " 3 2 8 1 9 7 5 "   c y = " 1 4 3 2 3 0 7 " / > < / a : x f r m > < a : c u s t G e o m > < a : a v L s t / > < a : g d L s t / > < a : a h L s t / > < a : c x n L s t / > < a : r e c t   b = " b "   l = " 0 "   r = " r "   t = " 0 " / > < a : p a t h L s t > < a : p a t h   h = " 1 4 3 2 3 0 7 "   w = " 3 2 8 1 9 7 5 " > < a : m o v e T o > < a : p t   x = " 0 "   y = " 0 " / > < / a : m o v e T o > < a : l n T o > < a : p t   x = " 1 3 2 4 9 0 4 "   y = " 1 3 4 2 6 8 8 " / > < / a : l n T o > < a : l n T o > < a : p t   x = " 1 4 1 3 3 3 6 "   y = " 1 4 3 2 3 0 7 " / > < / a : l n T o > < a : l n T o > < a : p t   x = " 1 5 2 6 1 4 7 "   y = " 1 3 8 0 1 9 6 " / > < / a : l n T o > < a : l n T o > < a : p t   x = " 3 2 8 1 9 7 5 "   y = " 5 6 9 1 2 9 " / > < / a : l n T o > < a : l n T o > < a : p t   x = " 3 2 8 1 9 7 5 "   y = " 0 " / > < / a : l n T o > < a : c l o s e / > < / a : p a t h > < / a : p a t h L s t > < / a : c u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R o b o t o " / > < / a : d e f R P r > < / a : p P r > < a : r > < a : r P r   d i r t y = " 0 "   l a n g = " e n - U S "   s z = " 1 8 0 0 " > < a : s o l i d F i l l > < a : s c h e m e C l r   v a l = " t x 1 " / > < / a : s o l i d F i l l > < a : l a t i n   t y p e f a c e = " R o b o t o " / > < / a : r P r > < a : t / > < / a : r > < a : e n d P a r a R P r   d i r t y = " 0 "   l a n g = " e n - U S "   s z = " 1 8 0 0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3 "   n a m e = " " > < a : e x t L s t > < a : e x t   u r i = " { D 7 C B B 4 3 C - 0 A E B - 4 2 B B - B 5 B 3 - 0 3 5 7 F 2 8 4 2 8 3 9 } " > < a 1 6 : c r e a t i o n I d   x m l n s : a 1 6 = " h t t p : / / s c h e m a s . m i c r o s o f t . c o m / o f f i c e / d r a w i n g / 2 0 1 0 / m a i n "   i d = " { 3 3 E 7 9 A D 7 - 3 4 9 0 - 4 4 B 9 - B 3 2 1 - B 0 B 6 3 B E 4 8 C 2 9 } " / > < / a : e x t > < / a : e x t L s t > < / p : c N v P r > < p : c N v S p P r / > < p : n v P r / > < / p : n v S p P r > < p : s p P r > < a : x f r m   f l i p H = " t r u e "   f l i p V = " f a l s e "   r o t = " - 1 8 9 0 0 0 0 0 " > < a : o f f   x = " 5 5 9 4 6 5 "   y = " - 2 8 7 8 8 4 " / > < a : e x t   c x = " 6 7 3 7 0 "   c y = " 5 4 0 4 7 9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7 5 6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4 "   n a m e = " " > < a : e x t L s t > < a : e x t   u r i = " { D D 2 A 5 1 D E - B 9 D 6 - 4 D 1 4 - B 3 E E - 3 1 8 3 5 B 3 C 4 5 D E } " > < a 1 6 : c r e a t i o n I d   x m l n s : a 1 6 = " h t t p : / / s c h e m a s . m i c r o s o f t . c o m / o f f i c e / d r a w i n g / 2 0 1 0 / m a i n "   i d = " { 9 2 F C 8 0 3 4 - D 4 8 5 - 4 5 D 4 - A 6 5 2 - 4 B 2 C 9 C 0 3 7 9 D F } " / > < / a : e x t > < / a : e x t L s t > < / p : c N v P r > < p : c N v S p P r / > < p : n v P r / > < / p : n v S p P r > < p : s p P r > < a : x f r m   f l i p H = " t r u e "   f l i p V = " f a l s e "   r o t = " - 1 8 9 0 0 0 0 0 " > < a : o f f   x = " 1 0 7 1 3 1 8 "   y = " - 3 6 3 7 9 5 " / > < a : e x t   c x = " 6 0 3 6 5 "   c y = " 9 1 7 7 7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7 5 6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5 "   n a m e = " " > < a : e x t L s t > < a : e x t   u r i = " { 1 2 A C 7 3 F 9 - F 9 9 0 - 4 C 8 4 - A 9 4 5 - C 7 3 F 2 2 C 4 5 0 F 3 } " > < a 1 6 : c r e a t i o n I d   x m l n s : a 1 6 = " h t t p : / / s c h e m a s . m i c r o s o f t . c o m / o f f i c e / d r a w i n g / 2 0 1 0 / m a i n "   i d = " { 1 1 1 E 4 6 7 1 - 2 7 E 9 - 4 5 7 C - B D 9 0 - 0 6 0 6 7 2 A F 7 C E 2 } " / > < / a : e x t > < / a : e x t L s t > < / p : c N v P r > < p : c N v S p P r / > < p : n v P r / > < / p : n v S p P r > < p : s p P r > < a : x f r m   f l i p H = " f a l s e "   f l i p V = " f a l s e "   r o t = " - 1 8 9 0 0 0 0 0 " > < a : o f f   x = " 2 8 9 0 9 8 5 "   y = " - 5 0 6 1 9 2 " / > < a : e x t   c x = " 1 0 0 6 0 8 "   c y = " 1 5 0 6 8 9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7 5 6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6 "   n a m e = " " > < a : e x t L s t > < a : e x t   u r i = " { A C B C 7 6 8 4 - E 9 9 4 - 4 5 6 1 - 9 6 4 C - 0 8 7 7 0 4 9 9 D F 2 B } " > < a 1 6 : c r e a t i o n I d   x m l n s : a 1 6 = " h t t p : / / s c h e m a s . m i c r o s o f t . c o m / o f f i c e / d r a w i n g / 2 0 1 0 / m a i n "   i d = " { 1 4 F E 6 2 5 1 - 5 D 8 6 - 4 2 9 D - A 8 D B - F 4 0 0 6 9 0 7 B B 8 9 } " / > < / a : e x t > < / a : e x t L s t > < / p : c N v P r > < p : c N v S p P r / > < p : n v P r / > < / p : n v S p P r > < p : s p P r > < a : x f r m   f l i p H = " t r u e "   f l i p V = " f a l s e "   r o t = " - 1 8 9 0 0 0 0 0 " > < a : o f f   x = " 2 4 4 5 9 2 2 "   y = " - 4 7 6 8 3 1 " / > < a : e x t   c x = " 6 0 3 6 5 "   c y = " 9 1 7 7 7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1 8 5 4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7 "   n a m e = " " > < a : e x t L s t > < a : e x t   u r i = " { 5 5 F 1 F 8 7 5 - C 8 6 7 - 4 A D 3 - A 5 0 5 - E 2 7 5 4 A 9 3 4 4 A 6 } " > < a 1 6 : c r e a t i o n I d   x m l n s : a 1 6 = " h t t p : / / s c h e m a s . m i c r o s o f t . c o m / o f f i c e / d r a w i n g / 2 0 1 0 / m a i n "   i d = " { A C 1 1 2 7 7 0 - A B 9 3 - 4 D 6 3 - 8 5 6 F - 3 8 A F 9 4 B B B D 7 C } " / > < / a : e x t > < / a : e x t L s t > < / p : c N v P r > < p : c N v S p P r / > < p : n v P r / > < / p : n v S p P r > < p : s p P r > < a : x f r m   f l i p H = " f a l s e "   f l i p V = " f a l s e "   r o t = " - 1 8 9 0 0 0 0 0 " > < a : o f f   x = " 3 2 7 0 3 4 5 "   y = " - 2 6 7 4 1 1 " / > < a : e x t   c x = " 3 3 5 3 6 "   c y = " 6 7 6 3 1 3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7 5 6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8 "   n a m e = " " > < a : e x t L s t > < a : e x t   u r i = " { 2 D C 1 2 B 4 C - A 0 2 A - 4 E 0 5 - 8 E E D - 5 2 2 9 9 9 D D 5 8 B 5 } " > < a 1 6 : c r e a t i o n I d   x m l n s : a 1 6 = " h t t p : / / s c h e m a s . m i c r o s o f t . c o m / o f f i c e / d r a w i n g / 2 0 1 0 / m a i n "   i d = " { 4 B B 7 D 2 F F - F 8 1 8 - 4 2 8 0 - 8 9 4 3 - 6 C 9 D E D 8 4 2 0 4 6 } " / > < / a : e x t > < / a : e x t L s t > < / p : c N v P r > < p : c N v S p P r / > < p : n v P r / > < / p : n v S p P r > < p : s p P r > < a : x f r m   f l i p H = " t r u e "   f l i p V = " f a l s e "   r o t = " 2 7 0 0 0 0 0 " > < a : o f f   x = " 7 9 9 5 7 1 6 "   y = " - 3 5 3 3 6 1 " / > < a : e x t   c x = " 6 0 3 6 5 "   c y = " 9 1 7 7 7 4 " / > < / a : x f r m > < a : c u s t G e o m > < a : a v L s t / > < a : g d L s t / > < a : a h L s t / > < a : c x n L s t / > < a : r e c t   b = " b "   l = " 0 "   r = " r "   t = " 0 " / > < a : p a t h L s t > < a : p a t h   h = " 9 1 7 7 7 5 "   w = " 6 0 3 6 5 " > < a : m o v e T o > < a : p t   x = " 3 0 1 8 3 "   y = " 0 " / > < / a : m o v e T o > < a : l n T o > < a : p t   x = " 3 0 1 8 3 "   y = " 0 " / > < / a : l n T o > < a : c u b i c B e z T o > < a : p t   x = " 4 6 8 5 2 "   y = " 0 " / > < a : p t   x = " 6 0 3 6 5 "   y = " 1 3 5 1 3 " / > < a : p t   x = " 6 0 3 6 5 "   y = " 3 0 1 8 3 " / > < / a : c u b i c B e z T o > < a : l n T o > < a : p t   x = " 6 0 3 6 5 "   y = " 8 8 7 5 9 2 " / > < / a : l n T o > < a : c u b i c B e z T o > < a : p t   x = " 6 0 3 6 5 "   y = " 9 0 4 2 6 2 " / > < a : p t   x = " 4 6 8 5 2 "   y = " 9 1 7 7 7 5 " / > < a : p t   x = " 3 0 1 8 3 "   y = " 9 1 7 7 7 5 " / > < / a : c u b i c B e z T o > < a : l n T o > < a : p t   x = " 3 0 1 8 3 "   y = " 9 1 7 7 7 5 " / > < / a : l n T o > < a : c u b i c B e z T o > < a : p t   x = " 1 3 5 1 3 "   y = " 9 1 7 7 7 5 " / > < a : p t   x = " 0 "   y = " 9 0 4 2 6 2 " / > < a : p t   x = " 0 "   y = " 8 8 7 5 9 2 " / > < / a : c u b i c B e z T o > < a : l n T o > < a : p t   x = " 0 "   y = " 3 0 1 8 3 " / > < / a : l n T o > < a : c l o s e / > < / a : p a t h > < / a : p a t h L s t > < / a : c u s t G e o m > < a : g r a d F i l l   r o t W i t h S h a p e = " 1 " > < a : g s L s t > < a : g s   p o s = " 1 0 0 0 0 0 " > < a : s c h e m e C l r   v a l = " a c c e n t 2 " > < a : a l p h a   v a l = " 3 3 9 9 9 " / > < / a : s c h e m e C l r > < / a : g s > < a : g s   p o s = " 0 " > < a : s c h e m e C l r   v a l = " a c c e n t 3 " > < a : a l p h a   v a l = " 2 6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0 0 0 0 0 0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0 0 0 0 0 0 " / > < / a : s o l i d F i l l > < a : l a t i n   t y p e f a c e = " T i t i l l i u m   W e b " / > < / a : e n d P a r a R P r > < / a : p > < / p : t x B o d y > < / p : s p > < p : s p > < p : n v S p P r > < p : c N v P r   i d = " 9 "   n a m e = " " > < a : e x t L s t > < a : e x t   u r i = " { 8 B 8 6 1 7 4 1 - C 0 6 0 - 4 C 1 7 - 9 9 0 2 - 0 1 6 D 7 5 0 D 9 0 C 2 } " > < a 1 6 : c r e a t i o n I d   x m l n s : a 1 6 = " h t t p : / / s c h e m a s . m i c r o s o f t . c o m / o f f i c e / d r a w i n g / 2 0 1 0 / m a i n "   i d = " { A 1 F 2 7 C 2 7 - 5 4 B 9 - 4 C 4 1 - 9 A 8 2 - 7 0 A 2 F 6 4 F 8 D F E } " / > < / a : e x t > < / a : e x t L s t > < / p : c N v P r > < p : c N v S p P r / > < p : n v P r / > < / p : n v S p P r > < p : s p P r > < a : x f r m   f l i p H = " t r u e "   f l i p V = " f a l s e "   r o t = " 2 7 0 0 0 0 0 " > < a : o f f   x = " 4 8 7 5 7 8 5 "   y = " 1 0 7 9 7 3 6 " / > < a : e x t   c x = " 6 0 3 6 5 "   c y = " 9 1 7 7 7 4 " / > < / a : x f r m > < a : p r s t G e o m   p r s t = " r o u n d R e c t " > < a : a v L s t > < a : g d   f m l a = " v a l   5 0 0 0 0 "   n a m e = " a d j " / > < / a : a v L s t > < / a : p r s t G e o m > < a : s o l i d F i l l > < a : s c h e m e C l r   v a l = " a c c e n t 2 " > < a : a l p h a   v a l = " 1 8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0 "   n a m e = " " > < a : e x t L s t > < a : e x t   u r i = " { E E 2 B 9 9 F 8 - 4 E 1 D - 4 0 3 2 - 8 3 D 3 - C 9 5 2 7 C 4 7 0 D A C } " > < a 1 6 : c r e a t i o n I d   x m l n s : a 1 6 = " h t t p : / / s c h e m a s . m i c r o s o f t . c o m / o f f i c e / d r a w i n g / 2 0 1 0 / m a i n "   i d = " { 8 A 3 9 0 A E 8 - 8 5 2 9 - 4 1 8 7 - A 3 D A - E 5 4 0 E D C 7 C 8 C 7 } " / > < / a : e x t > < / a : e x t L s t > < / p : c N v P r > < p : c N v S p P r / > < p : n v P r / > < / p : n v S p P r > < p : s p P r > < a : x f r m   f l i p H = " t r u e "   f l i p V = " f a l s e "   r o t = " 2 7 0 0 0 0 0 " > < a : o f f   x = " 6 2 7 0 1 5 0 "   y = " 4 5 7 0 3 9 1 " / > < a : e x t   c x = " 6 0 3 6 5 "   c y = " 9 1 7 7 7 4 " / > < / a : x f r m > < a : p r s t G e o m   p r s t = " r o u n d R e c t " > < a : a v L s t > < a : g d   f m l a = " v a l   5 0 0 0 0 "   n a m e = " a d j " / > < / a : a v L s t > < / a : p r s t G e o m > < a : s o l i d F i l l > < a : s c h e m e C l r   v a l = " a c c e n t 2 " > < a : a l p h a   v a l = " 1 8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1 "   n a m e = " " > < a : e x t L s t > < a : e x t   u r i = " { A F 6 F 6 E A 1 - 9 6 B 3 - 4 9 1 9 - 8 8 B 4 - 0 3 5 6 9 4 B 0 B 5 8 5 } " > < a 1 6 : c r e a t i o n I d   x m l n s : a 1 6 = " h t t p : / / s c h e m a s . m i c r o s o f t . c o m / o f f i c e / d r a w i n g / 2 0 1 0 / m a i n "   i d = " { F 0 E E 9 0 1 F - 2 6 2 E - 4 1 D D - B 3 9 9 - 5 7 6 D B D 9 7 8 0 3 D } " / > < / a : e x t > < / a : e x t L s t > < / p : c N v P r > < p : c N v S p P r / > < p : n v P r / > < / p : n v S p P r > < p : s p P r > < a : x f r m   f l i p H = " f a l s e "   f l i p V = " f a l s e "   r o t = " 2 7 0 0 0 0 0 " > < a : o f f   x = " 1 0 3 5 8 4 "   y = " 4 3 1 8 6 4 0 " / > < a : e x t   c x = " 4 0 2 4 3 "   c y = " 6 1 1 8 4 9 " / > < / a : x f r m > < a : p r s t G e o m   p r s t = " r o u n d R e c t " > < a : a v L s t > < a : g d   f m l a = " v a l   5 0 0 0 0 "   n a m e = " a d j " / > < / a : a v L s t > < / a : p r s t G e o m > < a : s o l i d F i l l > < a : s c h e m e C l r   v a l = " a c c e n t 2 " > < a : a l p h a   v a l = " 1 8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2 "   n a m e = " T i t l e   1 " > < a : e x t L s t > < a : e x t   u r i = " { 9 B 1 F B D 1 7 - D F 0 1 - 4 7 2 C - 9 B 7 6 - 9 6 A 5 4 6 2 7 C C 1 E } " > < a 1 6 : c r e a t i o n I d   x m l n s : a 1 6 = " h t t p : / / s c h e m a s . m i c r o s o f t . c o m / o f f i c e / d r a w i n g / 2 0 1 0 / m a i n "   i d = " { 3 4 8 7 0 5 5 9 - 6 7 5 8 - 4 4 7 B - 9 0 7 A - D 2 9 5 7 A 3 7 2 B 1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9 4 4 7 7 "   y = " 1 9 6 8 2 3 6 " / > < a : e x t   c x = " 7 3 6 2 5 7 0 "   c y = " 1 5 8 2 4 7 1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b = " 1 "   d i r t y = " 0 "   l a n g = " e n - U S "   s z = " 4 8 0 0 " > < a : l a t i n   t y p e f a c e = " U b u n t u - m e d i u m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3 "   n a m e = " S u b t i t l e   2 " > < a : e x t L s t > < a : e x t   u r i = " { 5 E 2 A 9 7 5 D - E 2 E B - 4 1 E 8 - B 0 5 9 - 5 C 7 D F 0 6 0 6 9 6 3 } " > < a 1 6 : c r e a t i o n I d   x m l n s : a 1 6 = " h t t p : / / s c h e m a s . m i c r o s o f t . c o m / o f f i c e / d r a w i n g / 2 0 1 0 / m a i n "   i d = " { 1 1 C 4 9 D 5 F - 9 9 C 4 - 4 F B 1 - A 1 3 6 - 9 A 5 2 6 5 2 F D F D 6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9 4 4 7 7 "   y = " 3 5 5 8 1 4 1 " / > < a : e x t   c x = " 7 3 6 2 5 7 0 "   c y = " 4 4 9 1 5 7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1 4 "   n a m e = " S l i d e   N u m b e r   P l a c e h o l d e r   5 " > < a : e x t L s t > < a : e x t   u r i = " { 6 A 7 C 0 2 3 4 - 8 5 0 9 - 4 2 A 2 - B F 0 E - 1 8 2 3 6 0 F 8 A 9 7 1 } " > < a 1 6 : c r e a t i o n I d   x m l n s : a 1 6 = " h t t p : / / s c h e m a s . m i c r o s o f t . c o m / o f f i c e / d r a w i n g / 2 0 1 0 / m a i n "   i d = " { 0 B 6 7 C 0 7 2 - 7 1 1 4 - 4 F 5 D - 9 C 9 7 - 3 8 8 3 1 E 7 B 3 9 5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5 "   n a m e = " F o o t e r   P l a c e h o l d e r   4 " > < a : e x t L s t > < a : e x t   u r i = " { 7 E 0 9 7 A 7 B - A 2 8 0 - 4 1 A F - 8 F 6 2 - E 3 8 2 A F 9 C 9 7 4 1 } " > < a 1 6 : c r e a t i o n I d   x m l n s : a 1 6 = " h t t p : / / s c h e m a s . m i c r o s o f t . c o m / o f f i c e / d r a w i n g / 2 0 1 0 / m a i n "   i d = " { C 5 7 A 4 4 0 2 - 3 8 7 D - 4 7 B 9 - B 4 E 2 - 0 C B B 6 5 5 B E 3 4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6 "   n a m e = " D a t e   P l a c e h o l d e r   3 " > < a : e x t L s t > < a : e x t   u r i = " { 6 A 0 C 7 4 5 B - 8 6 5 A - 4 8 E 5 - B 0 F 6 - C D C 0 0 6 7 9 D 1 8 7 } " > < a 1 6 : c r e a t i o n I d   x m l n s : a 1 6 = " h t t p : / / s c h e m a s . m i c r o s o f t . c o m / o f f i c e / d r a w i n g / 2 0 1 0 / m a i n "   i d = " { 4 D D C E 8 2 3 - E 3 C 4 - 4 C 7 C - B 3 A B - A 2 0 4 D 3 6 F F A 7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9 9 A 5 3 5 6 8 - 6 B 8 C - 4 E E F - 8 C 5 2 - B C 6 C 1 2 3 3 B 5 9 4 } " > < p 1 4 : c r e a t i o n I d   x m l n s : p 1 4 = " h t t p : / / s c h e m a s . m i c r o s o f t . c o m / o f f i c e / p o w e r p o i n t / 2 0 1 0 / m a i n "   v a l = " 1 6 2 8 1 9 1 9 3 3 3 2 0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5 4 3 7 4 F F 8 - D 4 3 F - 4 6 7 F - B D E 4 - 7 5 D 6 F 3 2 9 E 9 3 F } " > < a 1 6 : c r e a t i o n I d   x m l n s : a 1 6 = " h t t p : / / s c h e m a s . m i c r o s o f t . c o m / o f f i c e / d r a w i n g / 2 0 1 0 / m a i n "   i d = " { 8 5 6 5 4 C 2 B - 2 D 7 6 - 4 0 2 3 - B 5 A 4 - 4 1 C F 7 6 C 7 E 1 4 4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2 1 9 0 7 5 "   y = " 8 5 7 2 5 " / > < a : e x t   c x = " 2 9 5 4 8 5 2 "   c y = " 2 6 3 7 3 5 7 " / > < a : c h O f f   x = " 2 1 9 0 7 5 "   y = " 8 5 7 2 5 " / > < a : c h E x t   c x = " 2 9 5 4 8 5 2 "   c y = " 2 6 3 7 3 5 7 " / > < / a : x f r m > < / p : g r p S p P r > < p : s p > < p : n v S p P r > < p : c N v P r   i d = " 3 "   n a m e = " " > < a : e x t L s t > < a : e x t   u r i = " { 6 5 5 B 4 4 8 E - 0 2 5 6 - 4 C B 3 - A 1 9 B - 5 1 C 9 1 E F 7 A B 5 3 } " > < a 1 6 : c r e a t i o n I d   x m l n s : a 1 6 = " h t t p : / / s c h e m a s . m i c r o s o f t . c o m / o f f i c e / d r a w i n g / 2 0 1 0 / m a i n "   i d = " { 2 E 5 2 3 E 3 C - 9 A 5 A - 4 1 4 9 - A D B 8 - 5 B 4 0 9 9 4 3 D 9 2 1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5 3 6 5 6 9 "   y = " 8 5 7 2 5 " / > < a : e x t   c x = " 2 6 3 7 3 5 7 "   c y = " 2 6 3 7 3 5 7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6 9 1 9 1 E 7 C - A 1 F 3 - 4 1 C 6 - A 2 E F - 5 3 B A D 2 B D 3 D E 7 } " > < a 1 6 : c r e a t i o n I d   x m l n s : a 1 6 = " h t t p : / / s c h e m a s . m i c r o s o f t . c o m / o f f i c e / d r a w i n g / 2 0 1 0 / m a i n "   i d = " { F B B 2 1 C 7 1 - F D 7 8 - 4 4 B 8 - 8 9 8 0 - 4 5 E F 0 B 3 8 7 8 8 6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2 1 9 0 7 5 "   y = " 8 5 7 2 5 " / > < a : e x t   c x = " 2 6 3 7 3 5 7 "   c y = " 2 6 3 7 3 5 7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g r p S p > < p : n v G r p S p P r > < p : c N v P r   i d = " 5 "   n a m e = " " > < a : e x t L s t > < a : e x t   u r i = " { B B B A 9 5 3 4 - 9 7 0 3 - 4 D B B - B B 6 D - 4 2 C 4 D A 3 B E D E 7 } " > < a 1 6 : c r e a t i o n I d   x m l n s : a 1 6 = " h t t p : / / s c h e m a s . m i c r o s o f t . c o m / o f f i c e / d r a w i n g / 2 0 1 0 / m a i n "   i d = " { 7 C 9 5 C C C 9 - 9 8 C 9 - 4 C 8 6 - A D 8 D - 2 9 B A 1 9 1 1 A D 3 8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3 0 6 7 0 5 0 "   y = " 1 2 5 7 3 0 0 " / > < a : e x t   c x = " 3 0 1 9 1 3 4 "   c y = " 2 7 0 0 2 6 3 " / > < a : c h O f f   x = " 3 0 6 7 0 5 0 "   y = " 1 2 5 7 3 0 0 " / > < a : c h E x t   c x = " 3 0 1 9 1 3 4 "   c y = " 2 7 0 0 2 6 3 " / > < / a : x f r m > < / p : g r p S p P r > < p : s p > < p : n v S p P r > < p : c N v P r   i d = " 6 "   n a m e = " " > < a : e x t L s t > < a : e x t   u r i = " { B 1 8 F 5 8 C 4 - 1 4 F 2 - 4 B E B - B 1 F 7 - 5 5 5 4 D 0 7 9 4 9 A F } " > < a 1 6 : c r e a t i o n I d   x m l n s : a 1 6 = " h t t p : / / s c h e m a s . m i c r o s o f t . c o m / o f f i c e / d r a w i n g / 2 0 1 0 / m a i n "   i d = " { 2 9 0 8 B D D F - 5 4 A 5 - 4 5 9 A - 8 0 D 3 - 2 C F 7 7 9 7 4 0 2 5 B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3 3 8 5 9 2 0 "   y = " 1 2 5 7 3 0 0 " / > < a : e x t   c x = " 2 7 0 0 2 6 3 "   c y = " 2 7 0 0 2 6 3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4 3 E 7 0 3 8 C - D 2 0 E - 4 8 1 A - A 7 A 3 - 4 4 6 5 0 A 9 3 2 1 9 6 } " > < a 1 6 : c r e a t i o n I d   x m l n s : a 1 6 = " h t t p : / / s c h e m a s . m i c r o s o f t . c o m / o f f i c e / d r a w i n g / 2 0 1 0 / m a i n "   i d = " { 8 F 8 2 A 8 F 8 - D E 1 8 - 4 2 8 7 - A 4 F F - 9 9 6 4 D 5 E 5 E 7 6 8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3 0 6 7 0 5 0 "   y = " 1 2 5 7 3 0 0 " / > < a : e x t   c x = " 2 7 0 0 2 6 3 "   c y = " 2 7 0 0 2 6 3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g r p S p > < p : n v G r p S p P r > < p : c N v P r   i d = " 8 "   n a m e = " " > < a : e x t L s t > < a : e x t   u r i = " { B 0 8 8 A 3 6 F - D B 1 9 - 4 8 B C - 9 8 1 0 - 8 E E 2 A 2 7 C 3 2 1 7 } " > < a 1 6 : c r e a t i o n I d   x m l n s : a 1 6 = " h t t p : / / s c h e m a s . m i c r o s o f t . c o m / o f f i c e / d r a w i n g / 2 0 1 0 / m a i n "   i d = " { 1 0 3 8 2 C 0 8 - 6 D E 1 - 4 9 7 8 - 9 5 F 5 - A D 9 B 3 F 6 B B 8 2 D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6 1 1 5 0 5 0 "   y = " 1 8 0 9 7 5 " / > < a : e x t   c x = " 2 8 1 3 6 5 8 "   c y = " 2 5 3 2 5 8 2 " / > < a : c h O f f   x = " 6 1 1 5 0 5 0 "   y = " 1 8 0 9 7 5 " / > < a : c h E x t   c x = " 2 8 1 3 6 5 8 "   c y = " 2 5 3 2 5 8 2 " / > < / a : x f r m > < / p : g r p S p P r > < p : s p > < p : n v S p P r > < p : c N v P r   i d = " 9 "   n a m e = " " > < a : e x t L s t > < a : e x t   u r i = " { 9 F 8 E 0 F A 9 - 4 F 0 0 - 4 2 E 3 - B 3 5 F - 1 E 5 E D C 0 4 D 7 F 5 } " > < a 1 6 : c r e a t i o n I d   x m l n s : a 1 6 = " h t t p : / / s c h e m a s . m i c r o s o f t . c o m / o f f i c e / d r a w i n g / 2 0 1 0 / m a i n "   i d = " { B 0 9 2 3 8 0 4 - D 5 6 4 - 4 F 5 E - 8 4 6 3 - 6 D D C E 4 3 A 6 1 7 B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6 3 9 6 1 2 5 "   y = " 1 8 0 9 7 5 " / > < a : e x t   c x = " 2 5 3 2 5 8 2 "   c y = " 2 5 3 2 5 8 2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1 D 8 2 4 1 1 8 - B 4 F C - 4 3 3 1 - 8 8 2 B - 8 6 6 1 7 4 2 7 B F E 2 } " > < a 1 6 : c r e a t i o n I d   x m l n s : a 1 6 = " h t t p : / / s c h e m a s . m i c r o s o f t . c o m / o f f i c e / d r a w i n g / 2 0 1 0 / m a i n "   i d = " { 9 B E 6 1 1 9 6 - 3 0 7 B - 4 4 5 6 - 9 0 A 6 - 6 D 8 3 1 A 3 2 5 A 4 8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6 1 1 5 0 5 0 "   y = " 1 8 0 9 7 5 " / > < a : e x t   c x = " 2 5 3 2 5 8 2 "   c y = " 2 5 3 2 5 8 2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1 1 "   n a m e = " " > < a : e x t L s t > < a : e x t   u r i = " { 4 0 A 7 5 0 6 C - D 2 7 0 - 4 6 0 5 - 8 A 8 3 - 7 F F C 4 9 8 8 8 9 A 9 } " > < a 1 6 : c r e a t i o n I d   x m l n s : a 1 6 = " h t t p : / / s c h e m a s . m i c r o s o f t . c o m / o f f i c e / d r a w i n g / 2 0 1 0 / m a i n "   i d = " { 1 C 1 3 6 0 0 1 - 3 0 E 7 - 4 2 0 A - B 3 6 E - E 9 6 3 A 0 8 C D 9 9 D } " / > < / a : e x t > < / a : e x t L s t > < / p : c N v P r > < p : c N v S p P r / > < p : n v P r / > < / p : n v S p P r > < p : s p P r > < a : x f r m   f l i p H = " f a l s e "   f l i p V = " f a l s e "   r o t = " 2 7 0 0 0 0 0 " > < a : o f f   x = " 4 8 4 7 6 7 7 "   y = " - 2 6 2 0 6 6 " / > < a : e x t   c x = " 5 7 5 7 0 "   c y = " 9 0 5 6 4 8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6 0 0 0 " / > < / a : s c h e m e C l r > < / a : g s > < a : g s   p o s = " 0 " > < a : s c h e m e C l r   v a l = " a c c e n t 3 " > < a : a l p h a   v a l = " 1 3 9 9 9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2 "   n a m e = " " > < a : e x t L s t > < a : e x t   u r i = " { 0 7 F D 2 4 2 F - 1 0 2 7 - 4 2 5 2 - B B 6 1 - 5 6 C 5 8 6 0 E 8 B 3 B } " > < a 1 6 : c r e a t i o n I d   x m l n s : a 1 6 = " h t t p : / / s c h e m a s . m i c r o s o f t . c o m / o f f i c e / d r a w i n g / 2 0 1 0 / m a i n "   i d = " { 8 F 9 5 4 E 2 A - E 7 D 8 - 4 B C 2 - 8 E 1 C - F 3 D C 2 7 6 6 9 6 6 5 } " / > < / a : e x t > < / a : e x t L s t > < / p : c N v P r > < p : c N v S p P r / > < p : n v P r / > < / p : n v S p P r > < p : s p P r > < a : x f r m   f l i p H = " f a l s e "   f l i p V = " f a l s e "   r o t = " 2 7 0 0 0 0 0 " > < a : o f f   x = " 7 3 3 3 6 6 3 "   y = " 4 5 7 6 3 1 7 " / > < a : e x t   c x = " 5 7 5 7 0 "   c y = " 9 0 5 6 4 8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6 0 0 0 " / > < / a : s c h e m e C l r > < / a : g s > < a : g s   p o s = " 0 " > < a : s c h e m e C l r   v a l = " a c c e n t 3 " > < a : a l p h a   v a l = " 1 3 9 9 9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3 "   n a m e = " P i c t u r e   P l a c e h o l d e r   2 " > < a : e x t L s t > < a : e x t   u r i = " { 7 6 A 7 C 8 0 9 - B B E 2 - 4 1 9 B - 8 A F 1 - D B 8 E 6 F 9 4 6 4 0 E } " > < a 1 6 : c r e a t i o n I d   x m l n s : a 1 6 = " h t t p : / / s c h e m a s . m i c r o s o f t . c o m / o f f i c e / d r a w i n g / 2 0 1 0 / m a i n "   i d = " { F A 7 A D 6 0 4 - A 8 1 1 - 4 A C C - A 5 2 3 - 0 4 C 1 7 0 E C B 1 E B } " / > < / a : e x t > < / a : e x t L s t > < / p : c N v P r > < p : c N v S p P r > < a : s p L o c k s   n o C h a n g e A s p e c t = " t r u e "   n o G r p = " t r u e " / > < / p : c N v S p P r > < p : n v P r > < p : p h   t y p e = " p i c " / > < / p : n v P r > < / p : n v S p P r > < p : s p P r > < a : x f r m   r o t = " 0 " > < a : o f f   x = " 4 0 9 5 7 5 "   y = " 1 2 3 8 2 5 " / > < a : e x t   c x = " 2 5 7 1 7 5 0 "   c y = " 2 5 7 1 7 5 0 " / > < / a : x f r m > < a : p r s t G e o m   p r s t = " d i a m o n d " > < a : a v L s t / > < / a : p r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1 0 1 6 0 0 "   d i r = " 2 7 0 0 0 0 0 "   d i s t = " 0 " > < a : s r g b C l r   v a l = " 3 f 3 f 3 f " > < a : a l p h a   v a l = " 3 0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4 "   n a m e = " C o n t e n t   P l a c e h o l d e r   2 " > < a : e x t L s t > < a : e x t   u r i = " { 6 C 3 9 D 5 9 5 - F 6 C 5 - 4 0 7 1 - 9 3 C A - 1 3 5 1 A 3 3 9 1 0 A 3 } " > < a 1 6 : c r e a t i o n I d   x m l n s : a 1 6 = " h t t p : / / s c h e m a s . m i c r o s o f t . c o m / o f f i c e / d r a w i n g / 2 0 1 0 / m a i n "   i d = " { 4 5 0 2 F A 5 A - A D 9 A - 4 7 E 0 - B 8 3 4 - B 8 6 8 B B 9 3 0 D F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4 2 9 5 0 "   y = " 2 8 9 0 5 8 8 " / > < a : e x t   c x = " 1 9 0 5 0 0 0 "   c y = " 6 6 6 7 5 0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5 "   n a m e = " P i c t u r e   P l a c e h o l d e r   2 " > < a : e x t L s t > < a : e x t   u r i = " { 4 9 A 4 8 F A 9 - 8 C B 4 - 4 E 8 7 - 8 E B F - 2 2 D 7 1 0 5 0 E 7 A E } " > < a 1 6 : c r e a t i o n I d   x m l n s : a 1 6 = " h t t p : / / s c h e m a s . m i c r o s o f t . c o m / o f f i c e / d r a w i n g / 2 0 1 0 / m a i n "   i d = " { C 4 D A 4 4 E 0 - 9 8 2 4 - 4 7 0 E - B F A B - C 6 3 7 4 3 3 2 E E C 1 } " / > < / a : e x t > < / a : e x t L s t > < / p : c N v P r > < p : c N v S p P r > < a : s p L o c k s   n o C h a n g e A s p e c t = " t r u e "   n o G r p = " t r u e " / > < / p : c N v S p P r > < p : n v P r > < p : p h   i d x = " 2 "   t y p e = " p i c " / > < / p : n v P r > < / p : n v S p P r > < p : s p P r > < a : x f r m   r o t = " 0 " > < a : o f f   x = " 3 2 3 8 5 0 0 "   y = " 1 2 7 6 3 5 0 " / > < a : e x t   c x = " 2 6 6 7 0 0 0 "   c y = " 2 6 6 7 0 0 0 " / > < / a : x f r m > < a : p r s t G e o m   p r s t = " d i a m o n d " > < a : a v L s t / > < / a : p r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1 0 1 6 0 0 "   d i r = " 2 7 0 0 0 0 0 "   d i s t = " 0 " > < a : s r g b C l r   v a l = " 3 f 3 f 3 f " > < a : a l p h a   v a l = " 3 0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6 "   n a m e = " C o n t e n t   P l a c e h o l d e r   2 " > < a : e x t L s t > < a : e x t   u r i = " { E C 0 4 0 1 4 F - 8 8 B 9 - 4 0 F 6 - B C 9 9 - 0 1 B 7 1 F 0 1 9 6 D 4 } " > < a 1 6 : c r e a t i o n I d   x m l n s : a 1 6 = " h t t p : / / s c h e m a s . m i c r o s o f t . c o m / o f f i c e / d r a w i n g / 2 0 1 0 / m a i n "   i d = " { D F C C 6 0 2 7 - C D 5 D - 4 B B 4 - 8 4 9 1 - 8 2 6 2 7 0 0 E 5 D 2 A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3 5 9 5 6 8 7 "   y = " 5 3 3 4 0 0 " / > < a : e x t   c x = " 1 9 0 5 0 0 0 "   c y = " 6 6 6 7 5 0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7 "   n a m e = " P i c t u r e   P l a c e h o l d e r   2 " > < a : e x t L s t > < a : e x t   u r i = " { 0 3 A 8 A 6 7 A - C 8 B E - 4 B 8 0 - B C F 0 - A 3 4 0 5 8 1 D 6 E 4 9 } " > < a 1 6 : c r e a t i o n I d   x m l n s : a 1 6 = " h t t p : / / s c h e m a s . m i c r o s o f t . c o m / o f f i c e / d r a w i n g / 2 0 1 0 / m a i n "   i d = " { E 6 6 B F 5 4 D - C 2 8 B - 4 8 0 8 - 9 C 3 2 - 7 9 8 A D D E A 5 1 7 B } " / > < / a : e x t > < / a : e x t L s t > < / p : c N v P r > < p : c N v S p P r > < a : s p L o c k s   n o C h a n g e A s p e c t = " f a l s e "   n o G r p = " t r u e " / > < / p : c N v S p P r > < p : n v P r > < p : p h   i d x = " 4 "   t y p e = " p i c " / > < / p : n v P r > < / p : n v S p P r > < p : s p P r > < a : x f r m   r o t = " 0 " > < a : o f f   x = " 6 3 3 4 1 2 5 "   y = " 2 5 7 1 7 5 " / > < a : e x t   c x = " 2 3 8 1 2 5 0 "   c y = " 2 3 8 1 2 5 0 " / > < / a : x f r m > < a : p r s t G e o m   p r s t = " d i a m o n d " > < a : a v L s t / > < / a : p r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1 0 1 6 0 0 "   d i r = " 2 7 0 0 0 0 0 "   d i s t = " 0 " > < a : s r g b C l r   v a l = " 3 f 3 f 3 f " > < a : a l p h a   v a l = " 3 0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8 "   n a m e = " C o n t e n t   P l a c e h o l d e r   2 " > < a : e x t L s t > < a : e x t   u r i = " { 0 8 A B E 5 0 A - 3 A 4 C - 4 0 5 E - 8 6 D 8 - A B E 3 7 2 6 C F D 5 1 } " > < a 1 6 : c r e a t i o n I d   x m l n s : a 1 6 = " h t t p : / / s c h e m a s . m i c r o s o f t . c o m / o f f i c e / d r a w i n g / 2 0 1 0 / m a i n "   i d = " { 1 F 3 0 D E 3 2 - D C F A - 4 B 9 B - 9 2 6 6 - 0 4 2 9 7 6 D 3 4 8 6 6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6 5 7 2 2 5 0 "   y = " 2 8 1 9 4 0 0 " / > < a : e x t   c x = " 1 9 0 5 0 0 0 "   c y = " 6 6 6 7 5 0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9 "   n a m e = " T i t l e   1 " > < a : e x t L s t > < a : e x t   u r i = " { 9 E A 3 1 4 A 5 - E 3 1 5 - 4 9 2 3 - 9 A 6 0 - 0 2 E 6 A C 9 4 C 3 9 6 } " > < a 1 6 : c r e a t i o n I d   x m l n s : a 1 6 = " h t t p : / / s c h e m a s . m i c r o s o f t . c o m / o f f i c e / d r a w i n g / 2 0 1 0 / m a i n "   i d = " { 8 9 C 5 B D 2 B - E C 0 F - 4 7 6 D - B 4 A 5 - 7 B 8 2 6 2 F 1 4 C 6 5 } " / > < / a : e x t > < / a : e x t L s t > < / p : c N v P r > < p : c N v S p P r > < a : s p L o c k s   n o G r p = " t r u e " / > < / p : c N v S p P r > < p : n v P r > < p : p h   i d x = " 6 "   t y p e = " t i t l e " / > < / p : n v P r > < / p : n v S p P r > < p : s p P r > < a : x f r m   r o t = " 0 " > < a : o f f   x = " 5 1 4 3 5 1 "   y = " 3 9 6 3 4 8 6 " / > < a : e x t   c x = " 7 4 8 0 3 0 0 "   c y = " 7 0 4 8 5 0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2 0 "   n a m e = " S l i d e   N u m b e r   P l a c e h o l d e r   4 " > < a : e x t L s t > < a : e x t   u r i = " { F 0 B 8 5 7 E 6 - 7 1 9 D - 4 E 2 6 - A 6 6 B - 7 B B E D 8 3 B B 2 B A } " > < a 1 6 : c r e a t i o n I d   x m l n s : a 1 6 = " h t t p : / / s c h e m a s . m i c r o s o f t . c o m / o f f i c e / d r a w i n g / 2 0 1 0 / m a i n "   i d = " { F 4 3 6 B E 6 8 - 9 D 9 0 - 4 F F 0 - 9 5 E 3 - D F 2 4 5 F B 4 3 F 6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1 "   n a m e = " F o o t e r   P l a c e h o l d e r   3 " > < a : e x t L s t > < a : e x t   u r i = " { 3 8 5 2 2 B E 2 - 8 3 1 2 - 4 1 F 8 - A B 5 C - E 6 D 7 D 9 9 4 1 C 8 A } " > < a 1 6 : c r e a t i o n I d   x m l n s : a 1 6 = " h t t p : / / s c h e m a s . m i c r o s o f t . c o m / o f f i c e / d r a w i n g / 2 0 1 0 / m a i n "   i d = " { A 7 B 5 A 0 4 6 - C 9 C 6 - 4 3 6 6 - B 4 2 3 - C F 7 8 2 B 9 D 4 2 3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2 "   n a m e = " D a t e   P l a c e h o l d e r   1 " > < a : e x t L s t > < a : e x t   u r i = " { 2 F 8 E 9 D 1 8 - F 8 9 7 - 4 2 4 C - A 3 F 1 - 5 6 E 0 1 E 0 E 1 4 2 C } " > < a 1 6 : c r e a t i o n I d   x m l n s : a 1 6 = " h t t p : / / s c h e m a s . m i c r o s o f t . c o m / o f f i c e / d r a w i n g / 2 0 1 0 / m a i n "   i d = " { 4 A 3 5 C F 4 F - 2 A 8 2 - 4 5 6 2 - A 7 1 0 - D 2 E 4 B A E F 9 B 7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B E 5 1 B 6 B 0 - 7 8 8 4 - 4 3 2 9 - B 4 0 A - 1 9 0 6 E F 3 2 C 3 F 5 } " > < p 1 4 : c r e a t i o n I d   x m l n s : p 1 4 = " h t t p : / / s c h e m a s . m i c r o s o f t . c o m / o f f i c e / p o w e r p o i n t / 2 0 1 0 / m a i n "   v a l = " 1 6 2 8 1 9 1 9 3 3 3 5 3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5 4 C A 6 D 0 1 - 8 9 E 6 - 4 2 C 4 - 8 B B A - 3 1 B 7 C 9 0 1 0 5 6 1 } " > < a 1 6 : c r e a t i o n I d   x m l n s : a 1 6 = " h t t p : / / s c h e m a s . m i c r o s o f t . c o m / o f f i c e / d r a w i n g / 2 0 1 0 / m a i n "   i d = " { 1 3 1 0 9 8 A B - E B 3 B - 4 6 D D - B 6 5 7 - 5 D 2 A 8 A 1 A B 4 2 9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5 0 2 7 3 6 "   y = " 2 5 3 4 0 4 5 " / > < a : e x t   c x = " 2 2 8 9 7 5 5 "   c y = " 2 0 4 7 9 1 9 " / > < a : c h O f f   x = " 1 5 0 2 7 3 6 "   y = " 2 5 3 4 0 4 5 " / > < a : c h E x t   c x = " 2 2 8 9 7 5 5 "   c y = " 2 0 4 7 9 1 9 " / > < / a : x f r m > < / p : g r p S p P r > < p : s p > < p : n v S p P r > < p : c N v P r   i d = " 3 "   n a m e = " " > < a : e x t L s t > < a : e x t   u r i = " { 6 3 E D C 3 F 0 - 1 8 F 2 - 4 3 8 4 - 9 4 9 A - 9 0 1 3 2 0 F F 6 2 1 7 } " > < a 1 6 : c r e a t i o n I d   x m l n s : a 1 6 = " h t t p : / / s c h e m a s . m i c r o s o f t . c o m / o f f i c e / d r a w i n g / 2 0 1 0 / m a i n "   i d = " { B 1 E D 7 9 8 0 - B 2 6 7 - 4 F 3 4 - 8 9 0 1 - A 4 F 2 6 4 8 E 8 9 9 3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7 4 4 5 7 2 "   y = " 2 5 3 4 0 4 5 " / > < a : e x t   c x = " 2 0 4 7 9 1 9 "   c y = " 2 0 4 7 9 1 9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9 5 8 0 2 6 2 A - B D E 8 - 4 5 6 A - 9 D E D - 8 0 5 A 4 2 B D F 3 4 8 } " > < a 1 6 : c r e a t i o n I d   x m l n s : a 1 6 = " h t t p : / / s c h e m a s . m i c r o s o f t . c o m / o f f i c e / d r a w i n g / 2 0 1 0 / m a i n "   i d = " { 6 2 7 4 5 8 2 1 - C 6 B 6 - 4 5 E 4 - 8 1 8 C - 6 3 0 4 C 0 C B B 1 3 1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5 0 2 7 3 6 "   y = " 2 5 3 4 0 4 5 " / > < a : e x t   c x = " 2 0 4 7 9 1 9 "   c y = " 2 0 4 7 9 1 9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g r p S p > < p : n v G r p S p P r > < p : c N v P r   i d = " 5 "   n a m e = " " > < a : e x t L s t > < a : e x t   u r i = " { 6 6 B 2 F 1 8 6 - 1 6 5 D - 4 E F B - B 1 D 8 - A E 9 0 5 8 0 F 7 D A 3 } " > < a 1 6 : c r e a t i o n I d   x m l n s : a 1 6 = " h t t p : / / s c h e m a s . m i c r o s o f t . c o m / o f f i c e / d r a w i n g / 2 0 1 0 / m a i n "   i d = " { 0 0 C 3 4 9 E B - 0 5 A B - 4 F E 6 - 9 9 D 0 - 6 6 7 8 5 8 3 7 1 4 2 E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3 9 4 1 0 9 7 "   y = " 2 4 7 7 0 9 3 " / > < a : e x t   c x = " 2 2 8 9 7 5 5 "   c y = " 2 0 4 7 9 1 9 " / > < a : c h O f f   x = " 3 9 4 1 0 9 7 "   y = " 2 4 7 7 0 9 3 " / > < a : c h E x t   c x = " 2 2 8 9 7 5 5 "   c y = " 2 0 4 7 9 1 9 " / > < / a : x f r m > < / p : g r p S p P r > < p : s p > < p : n v S p P r > < p : c N v P r   i d = " 6 "   n a m e = " " > < a : e x t L s t > < a : e x t   u r i = " { F E F A 2 A F 2 - F 7 E 0 - 4 E 9 B - B 4 A 1 - 6 2 A 0 1 7 4 4 A 6 2 F } " > < a 1 6 : c r e a t i o n I d   x m l n s : a 1 6 = " h t t p : / / s c h e m a s . m i c r o s o f t . c o m / o f f i c e / d r a w i n g / 2 0 1 0 / m a i n "   i d = " { 3 1 B B E 0 1 D - F 6 1 6 - 4 F 1 A - B A A A - C 7 A D A 8 A 5 6 2 5 8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4 1 8 2 9 3 3 "   y = " 2 4 7 7 0 9 3 " / > < a : e x t   c x = " 2 0 4 7 9 1 9 "   c y = " 2 0 4 7 9 1 9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3 0 A 1 4 E 2 F - 0 F 8 9 - 4 E C E - 8 3 6 0 - F 7 F 2 3 7 3 4 1 F 8 A } " > < a 1 6 : c r e a t i o n I d   x m l n s : a 1 6 = " h t t p : / / s c h e m a s . m i c r o s o f t . c o m / o f f i c e / d r a w i n g / 2 0 1 0 / m a i n "   i d = " { E 5 3 B 8 7 0 6 - D 6 4 A - 4 0 C B - 8 F 6 5 - 7 A 2 4 B D 4 3 7 7 B 5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3 9 4 1 0 9 7 "   y = " 2 4 7 7 0 9 3 " / > < a : e x t   c x = " 2 0 4 7 9 1 9 "   c y = " 2 0 4 7 9 1 9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g r p S p > < p : n v G r p S p P r > < p : c N v P r   i d = " 8 "   n a m e = " " > < a : e x t L s t > < a : e x t   u r i = " { C 8 4 A 7 A D F - 0 E 9 1 - 4 F B C - 9 D 1 4 - 4 E 9 1 3 7 8 D 1 1 1 6 } " > < a 1 6 : c r e a t i o n I d   x m l n s : a 1 6 = " h t t p : / / s c h e m a s . m i c r o s o f t . c o m / o f f i c e / d r a w i n g / 2 0 1 0 / m a i n "   i d = " { 7 7 7 E C 3 A 4 - E 4 7 7 - 4 C 5 1 - 8 C 6 A - 3 F E 0 8 8 6 C 0 1 E 5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2 6 9 2 9 6 6 "   y = " 1 2 4 8 1 7 0 " / > < a : e x t   c x = " 2 2 8 9 7 5 5 "   c y = " 2 0 4 7 9 1 9 " / > < a : c h O f f   x = " 2 6 9 2 9 6 6 "   y = " 1 2 4 8 1 7 0 " / > < a : c h E x t   c x = " 2 2 8 9 7 5 5 "   c y = " 2 0 4 7 9 1 9 " / > < / a : x f r m > < / p : g r p S p P r > < p : s p > < p : n v S p P r > < p : c N v P r   i d = " 9 "   n a m e = " " > < a : e x t L s t > < a : e x t   u r i = " { 0 7 C D D 0 8 C - D 0 B 9 - 4 5 9 9 - A 2 3 1 - 5 B E 5 6 0 E 5 A 6 2 B } " > < a 1 6 : c r e a t i o n I d   x m l n s : a 1 6 = " h t t p : / / s c h e m a s . m i c r o s o f t . c o m / o f f i c e / d r a w i n g / 2 0 1 0 / m a i n "   i d = " { 7 0 6 7 B A 2 C - 3 8 5 E - 4 9 D 7 - 8 8 A 9 - D 7 8 4 3 C B 1 5 2 C 1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2 9 3 4 8 0 2 "   y = " 1 2 4 8 1 7 0 " / > < a : e x t   c x = " 2 0 4 7 9 1 9 "   c y = " 2 0 4 7 9 1 9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4 6 D D E 6 5 6 - 9 4 E A - 4 6 2 B - 9 1 5 5 - 0 7 6 2 3 4 9 C 2 C 5 A } " > < a 1 6 : c r e a t i o n I d   x m l n s : a 1 6 = " h t t p : / / s c h e m a s . m i c r o s o f t . c o m / o f f i c e / d r a w i n g / 2 0 1 0 / m a i n "   i d = " { 1 E 2 A 1 3 9 D - 8 6 D 3 - 4 0 5 D - 8 9 4 3 - 8 E 7 E C D B E 0 B C 7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2 6 9 2 9 6 6 "   y = " 1 2 4 8 1 7 0 " / > < a : e x t   c x = " 2 0 4 7 9 1 9 "   c y = " 2 0 4 7 9 1 9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g r p S p > < p : n v G r p S p P r > < p : c N v P r   i d = " 1 1 "   n a m e = " " > < a : e x t L s t > < a : e x t   u r i = " { B B 8 1 E 4 E 2 - 8 F A 0 - 4 B 6 B - 9 B 4 C - 8 9 4 4 1 0 8 9 A A F 0 } " > < a 1 6 : c r e a t i o n I d   x m l n s : a 1 6 = " h t t p : / / s c h e m a s . m i c r o s o f t . c o m / o f f i c e / d r a w i n g / 2 0 1 0 / m a i n "   i d = " { C 3 9 3 7 9 B E - 3 4 5 1 - 4 D 3 6 - A 4 8 2 - E B A B D 7 C 5 4 8 7 5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5 2 6 6 1 0 0 "   y = " 1 2 6 6 9 0 4 " / > < a : e x t   c x = " 2 2 9 0 5 4 5 "   c y = " 2 0 4 8 6 2 6 " / > < a : c h O f f   x = " 5 2 6 6 1 0 0 "   y = " 1 2 6 6 9 0 4 " / > < a : c h E x t   c x = " 2 2 9 0 5 4 5 "   c y = " 2 0 4 8 6 2 6 " / > < / a : x f r m > < / p : g r p S p P r > < p : s p > < p : n v S p P r > < p : c N v P r   i d = " 1 2 "   n a m e = " " > < a : e x t L s t > < a : e x t   u r i = " { 7 9 3 6 1 0 9 F - 4 B 8 5 - 4 9 4 4 - B D 2 0 - B 2 A C A A E 6 A F F A } " > < a 1 6 : c r e a t i o n I d   x m l n s : a 1 6 = " h t t p : / / s c h e m a s . m i c r o s o f t . c o m / o f f i c e / d r a w i n g / 2 0 1 0 / m a i n "   i d = " { 1 6 0 B 9 2 9 C - B 3 1 3 - 4 9 5 D - B 2 C 9 - 9 E 2 B 9 8 B C 7 C F 4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5 5 0 8 0 1 9 "   y = " 1 2 6 6 9 0 4 " / > < a : e x t   c x = " 2 0 4 8 6 2 6 "   c y = " 2 0 4 8 6 2 6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7 8 C 9 B E 1 5 - 3 0 F B - 4 3 E 0 - B F B 6 - C 3 E 2 9 C 4 E 8 F E 9 } " > < a 1 6 : c r e a t i o n I d   x m l n s : a 1 6 = " h t t p : / / s c h e m a s . m i c r o s o f t . c o m / o f f i c e / d r a w i n g / 2 0 1 0 / m a i n "   i d = " { B D 3 3 F F 9 5 - 0 3 A 5 - 4 B 4 1 - B 7 3 D - 8 5 3 7 7 0 0 F 9 4 8 5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5 2 6 6 1 0 0 "   y = " 1 2 6 6 9 0 4 " / > < a : e x t   c x = " 2 0 4 8 6 2 6 "   c y = " 2 0 4 8 6 2 6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1 4 "   n a m e = " " > < a : e x t L s t > < a : e x t   u r i = " { 8 0 B 2 E 5 0 5 - 1 E 1 D - 4 D E 2 - B 0 F E - E 4 2 B 2 D 5 E 5 A D 1 } " > < a 1 6 : c r e a t i o n I d   x m l n s : a 1 6 = " h t t p : / / s c h e m a s . m i c r o s o f t . c o m / o f f i c e / d r a w i n g / 2 0 1 0 / m a i n "   i d = " { 1 7 0 4 8 E E F - 4 C 9 9 - 4 A 1 6 - A E 8 1 - 7 8 E 7 7 9 D 8 D 7 F 2 } " / > < / a : e x t > < / a : e x t L s t > < / p : c N v P r > < p : c N v S p P r / > < p : n v P r / > < / p : n v S p P r > < p : s p P r > < a : x f r m   f l i p H = " f a l s e "   f l i p V = " f a l s e "   r o t = " - 1 8 9 0 0 0 0 0 " > < a : o f f   x = " 8 4 3 6 9 9 8 "   y = " - 1 7 8 1 8 7 " / > < a : e x t   c x = " 4 8 3 5 8 "   c y = " 9 7 5 2 2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4 5 9 9 9 " / > < / a : s c h e m e C l r > < / a : g s > < a : g s   p o s = " 0 " > < a : s c h e m e C l r   v a l = " a c c e n t 3 " > < a : a l p h a   v a l = " 4 4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5 "   n a m e = " " > < a : e x t L s t > < a : e x t   u r i = " { A 2 3 3 2 3 0 2 - 0 3 C A - 4 B 7 3 - A 4 D 7 - A 1 4 B 2 C 2 F 9 5 A C } " > < a 1 6 : c r e a t i o n I d   x m l n s : a 1 6 = " h t t p : / / s c h e m a s . m i c r o s o f t . c o m / o f f i c e / d r a w i n g / 2 0 1 0 / m a i n "   i d = " { F 0 A F D 7 5 E - A F D 0 - 4 3 0 9 - 8 C 7 4 - F B A 1 0 B 4 0 C 3 4 5 } " / > < / a : e x t > < / a : e x t L s t > < / p : c N v P r > < p : c N v S p P r / > < p : n v P r / > < / p : n v S p P r > < p : s p P r > < a : x f r m   f l i p H = " t r u e "   f l i p V = " f a l s e "   r o t = " 2 7 0 0 0 0 0 " > < a : o f f   x = " 7 2 1 8 6 9 8 "   y = " 4 6 2 7 3 0 4 " / > < a : e x t   c x = " 6 0 3 6 5 "   c y = " 9 1 7 7 7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4 5 9 9 9 " / > < / a : s c h e m e C l r > < / a : g s > < a : g s   p o s = " 0 " > < a : s c h e m e C l r   v a l = " a c c e n t 3 " > < a : a l p h a   v a l = " 4 4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6 "   n a m e = " " > < a : e x t L s t > < a : e x t   u r i = " { 8 8 F D 3 B 9 F - C 7 7 3 - 4 9 8 4 - 8 8 F 0 - 3 8 3 C 3 1 B A 7 0 6 7 } " > < a 1 6 : c r e a t i o n I d   x m l n s : a 1 6 = " h t t p : / / s c h e m a s . m i c r o s o f t . c o m / o f f i c e / d r a w i n g / 2 0 1 0 / m a i n "   i d = " { 2 3 E 7 4 4 8 5 - 9 C 3 B - 4 A 1 D - 9 A 4 9 - 2 7 3 E 7 5 C 5 7 B 1 2 } " / > < / a : e x t > < / a : e x t L s t > < / p : c N v P r > < p : c N v S p P r / > < p : n v P r / > < / p : n v S p P r > < p : s p P r > < a : x f r m   f l i p H = " f a l s e "   f l i p V = " f a l s e "   r o t = " 2 7 0 0 0 0 0 " > < a : o f f   x = " 1 0 3 5 8 4 "   y = " 4 3 1 8 6 4 0 " / > < a : e x t   c x = " 4 0 2 4 3 "   c y = " 6 1 1 8 4 9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4 5 9 9 9 " / > < / a : s c h e m e C l r > < / a : g s > < a : g s   p o s = " 0 " > < a : s c h e m e C l r   v a l = " a c c e n t 3 " > < a : a l p h a   v a l = " 4 4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7 "   n a m e = " " > < a : e x t L s t > < a : e x t   u r i = " { 2 8 6 C 5 3 8 9 - 7 D B 0 - 4 9 B C - 8 6 3 C - E 5 B 1 4 5 7 E 3 1 F 5 } " > < a 1 6 : c r e a t i o n I d   x m l n s : a 1 6 = " h t t p : / / s c h e m a s . m i c r o s o f t . c o m / o f f i c e / d r a w i n g / 2 0 1 0 / m a i n "   i d = " { 4 1 7 3 7 8 2 2 - 0 4 0 6 - 4 B 4 8 - 9 7 A A - F 8 1 C 8 4 B 6 9 A 6 E } " / > < / a : e x t > < / a : e x t L s t > < / p : c N v P r > < p : c N v S p P r / > < p : n v P r / > < / p : n v S p P r > < p : s p P r > < a : x f r m   f l i p H = " t r u e "   f l i p V = " f a l s e "   r o t = " 2 7 0 0 0 0 0 " > < a : o f f   x = " 1 0 2 5 4 7 2 "   y = " 1 4 9 7 8 8 7 " / > < a : e x t   c x = " 6 0 3 6 5 "   c y = " 9 1 7 7 7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4 5 9 9 9 " / > < / a : s c h e m e C l r > < / a : g s > < a : g s   p o s = " 0 " > < a : s c h e m e C l r   v a l = " a c c e n t 3 " > < a : a l p h a   v a l = " 4 4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8 "   n a m e = " T i t l e   1 " > < a : e x t L s t > < a : e x t   u r i = " { 2 A B D 6 5 0 8 - A E 8 7 - 4 C 6 C - B 0 E E - D 7 2 3 B 9 E A F E 3 5 } " > < a 1 6 : c r e a t i o n I d   x m l n s : a 1 6 = " h t t p : / / s c h e m a s . m i c r o s o f t . c o m / o f f i c e / d r a w i n g / 2 0 1 0 / m a i n "   i d = " { B 3 6 C 9 B 5 5 - 0 5 E 8 - 4 D 1 8 - A E E 6 - 6 1 8 C 0 E A 5 A 6 B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> < a : o f f   x = " 8 0 9 6 2 5 "   y = " 3 9 9 2 8 2 " / > < a : e x t   c x = " 7 5 2 4 7 5 0 "   c y = " 6 3 9 3 7 7 " / > < / a : x f r m > < / p : s p P r > < p : t x B o d y > < a : b o d y P r   r t l C o l = " 0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9 "   n a m e = " P i c t u r e   P l a c e h o l d e r   2 " > < a : e x t L s t > < a : e x t   u r i = " { 5 9 9 B 8 5 5 3 - 8 A 5 2 - 4 D 4 4 - 8 7 C 8 - 8 B 4 6 B 8 F B E B A A } " > < a 1 6 : c r e a t i o n I d   x m l n s : a 1 6 = " h t t p : / / s c h e m a s . m i c r o s o f t . c o m / o f f i c e / d r a w i n g / 2 0 1 0 / m a i n "   i d = " { C C 8 7 6 C 3 E - C C C C - 4 2 9 6 - B 5 F 2 - A 4 0 1 5 2 4 E 2 C A B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2 7 8 8 2 1 6 "   y = " 1 2 2 9 1 2 0 " / > < a : e x t   c x = " 2 0 9 5 5 0 0 "   c y = " 2 0 9 5 5 0 0 " / > < / a : x f r m > < a : p r s t G e o m   p r s t = " d i a m o n d " > < a : a v L s t / > < / a : p r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0 "   n a m e = " P i c t u r e   P l a c e h o l d e r   2 " > < a : e x t L s t > < a : e x t   u r i = " { B 2 D 4 A 8 1 2 - 7 B 2 3 - 4 0 7 9 - A 4 6 2 - 4 7 E 2 5 A 7 0 4 F B 3 } " > < a 1 6 : c r e a t i o n I d   x m l n s : a 1 6 = " h t t p : / / s c h e m a s . m i c r o s o f t . c o m / o f f i c e / d r a w i n g / 2 0 1 0 / m a i n "   i d = " { 9 E 2 C 8 6 7 E - 1 B C F - 4 D 6 6 - 9 4 C B - F 7 F 8 F C 4 F 9 9 5 4 } " / > < / a : e x t > < / a : e x t L s t > < / p : c N v P r > < p : c N v S p P r > < a : s p L o c k s   n o C h a n g e A s p e c t = " t r u e "   n o G r p = " t r u e " / > < / p : c N v S p P r > < p : n v P r > < p : p h   i d x = " 2 "   t y p e = " p i c " / > < / p : n v P r > < / p : n v S p P r > < p : s p P r > < a : x f r m   r o t = " 0 " > < a : o f f   x = " 1 6 0 7 5 1 1 "   y = " 2 5 1 4 9 9 5 " / > < a : e x t   c x = " 2 0 9 5 5 0 0 "   c y = " 2 0 9 5 5 0 0 " / > < / a : x f r m > < a : p r s t G e o m   p r s t = " d i a m o n d " > < a : a v L s t / > < / a : p r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1 "   n a m e = " P i c t u r e   P l a c e h o l d e r   2 " > < a : e x t L s t > < a : e x t   u r i = " { D 9 0 4 C 8 1 A - F 1 6 B - 4 0 0 7 - B D 4 5 - 5 7 8 3 A 7 8 B A C E A } " > < a 1 6 : c r e a t i o n I d   x m l n s : a 1 6 = " h t t p : / / s c h e m a s . m i c r o s o f t . c o m / o f f i c e / d r a w i n g / 2 0 1 0 / m a i n "   i d = " { 9 8 D 5 6 2 B C - 2 0 1 9 - 4 D 1 2 - A A 0 1 - 9 9 D 2 8 6 1 E 3 8 C 8 } " / > < / a : e x t > < / a : e x t L s t > < / p : c N v P r > < p : c N v S p P r > < a : s p L o c k s   n o C h a n g e A s p e c t = " t r u e "   n o G r p = " t r u e " / > < / p : c N v S p P r > < p : n v P r > < p : p h   i d x = " 3 "   t y p e = " p i c " / > < / p : n v P r > < / p : n v S p P r > < p : s p P r > < a : x f r m   r o t = " 0 " > < a : o f f   x = " 4 0 4 5 8 7 2 "   y = " 2 4 5 8 0 4 3 " / > < a : e x t   c x = " 2 0 9 5 5 0 0 "   c y = " 2 0 9 5 5 0 0 " / > < / a : x f r m > < a : p r s t G e o m   p r s t = " d i a m o n d " > < a : a v L s t / > < / a : p r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2 "   n a m e = " P i c t u r e   P l a c e h o l d e r   2 " > < a : e x t L s t > < a : e x t   u r i = " { 9 3 E 3 8 C 4 1 - 5 2 E C - 4 1 0 A - B 3 E D - 2 8 F 7 3 F 5 F 4 7 C B } " > < a 1 6 : c r e a t i o n I d   x m l n s : a 1 6 = " h t t p : / / s c h e m a s . m i c r o s o f t . c o m / o f f i c e / d r a w i n g / 2 0 1 0 / m a i n "   i d = " { D A 5 A B 2 A D - 1 1 E 4 - 4 5 B 6 - 8 A 0 A - 4 6 2 9 2 1 F 1 B 1 6 5 } " / > < / a : e x t > < / a : e x t L s t > < / p : c N v P r > < p : c N v S p P r > < a : s p L o c k s   n o C h a n g e A s p e c t = " t r u e "   n o G r p = " t r u e " / > < / p : c N v S p P r > < p : n v P r > < p : p h   i d x = " 4 "   t y p e = " p i c " / > < / p : n v P r > < / p : n v S p P r > < p : s p P r > < a : x f r m   r o t = " 0 " > < a : o f f   x = " 5 3 7 0 8 7 5 "   y = " 1 2 4 7 8 5 4 " / > < a : e x t   c x = " 2 0 9 5 5 0 0 "   c y = " 2 0 9 5 5 0 0 " / > < / a : x f r m > < a : p r s t G e o m   p r s t = " d i a m o n d " > < a : a v L s t / > < / a : p r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3 "   n a m e = " S l i d e   N u m b e r   P l a c e h o l d e r   4 " > < a : e x t L s t > < a : e x t   u r i = " { B 8 1 A F 1 5 8 - 2 8 1 C - 4 5 C 5 - 9 7 E 8 - 2 6 F 9 5 8 D B C E 0 8 } " > < a 1 6 : c r e a t i o n I d   x m l n s : a 1 6 = " h t t p : / / s c h e m a s . m i c r o s o f t . c o m / o f f i c e / d r a w i n g / 2 0 1 0 / m a i n "   i d = " { D E 4 0 F 4 8 F - E C C E - 4 E E 1 - B 4 B 2 - 4 9 8 F 8 C 7 1 1 A E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4 "   n a m e = " F o o t e r   P l a c e h o l d e r   3 " > < a : e x t L s t > < a : e x t   u r i = " { 0 6 6 E D B E 4 - 6 7 D 7 - 4 5 4 7 - 9 A 0 0 - D 4 7 0 C C E 8 6 F C D } " > < a 1 6 : c r e a t i o n I d   x m l n s : a 1 6 = " h t t p : / / s c h e m a s . m i c r o s o f t . c o m / o f f i c e / d r a w i n g / 2 0 1 0 / m a i n "   i d = " { 9 7 D 2 F 5 9 4 - 1 A 3 D - 4 7 F C - 9 5 F 0 - C 0 6 A A F E 0 3 3 2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5 "   n a m e = " D a t e   P l a c e h o l d e r   1 " > < a : e x t L s t > < a : e x t   u r i = " { C 7 C 6 2 5 B 7 - 3 2 2 5 - 4 6 D D - A 7 F B - C D F D E 3 8 F D D 4 5 } " > < a 1 6 : c r e a t i o n I d   x m l n s : a 1 6 = " h t t p : / / s c h e m a s . m i c r o s o f t . c o m / o f f i c e / d r a w i n g / 2 0 1 0 / m a i n "   i d = " { 5 9 2 D C F E 8 - E 9 9 C - 4 D F 0 - 9 8 5 D - B F 2 2 7 6 C 1 0 1 D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8 B 0 0 0 8 C A - E A 2 5 - 4 3 5 0 - 9 0 3 A - 2 E 8 B 4 E 9 B 3 9 7 7 } " > < p 1 4 : c r e a t i o n I d   x m l n s : p 1 4 = " h t t p : / / s c h e m a s . m i c r o s o f t . c o m / o f f i c e / p o w e r p o i n t / 2 0 1 0 / m a i n "   v a l = " 1 6 2 8 1 9 1 9 3 3 3 5 8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2 E 2 B B 9 6 F - 6 E 3 6 - 4 E 0 F - 8 A 1 5 - 8 B 0 C 4 4 4 2 0 4 1 C } " > < a 1 6 : c r e a t i o n I d   x m l n s : a 1 6 = " h t t p : / / s c h e m a s . m i c r o s o f t . c o m / o f f i c e / d r a w i n g / 2 0 1 0 / m a i n "   i d = " { E A C A 7 3 D 6 - A 6 0 5 - 4 5 7 F - 8 3 D A - 7 4 8 A 8 C 1 4 B 8 C F } " / > < / a : e x t > < / a : e x t L s t > < / p : c N v P r > < p : c N v S p P r / > < p : n v P r / > < / p : n v S p P r > < p : s p P r > < a : x f r m   f l i p H = " t r u e "   f l i p V = " f a l s e "   r o t = " 0 " > < a : o f f   x = " - 3 9 0 9 5 "   y = " - 3 3 6 3 " / > < a : e x t   c x = " 5 2 7 1 8 8 7 "   c y = " 2 2 9 4 1 0 6 " / > < / a : x f r m > < a : c u s t G e o m > < a : a v L s t / > < a : g d L s t / > < a : a h L s t / > < a : c x n L s t / > < a : r e c t   b = " b "   l = " 0 "   r = " r "   t = " 0 " / > < a : p a t h L s t > < a : p a t h   h = " 1 4 3 2 3 0 7 "   w = " 3 2 9 1 4 6 1 " > < a : m o v e T o > < a : p t   x = " 9 4 8 5 "   y = " 0 " / > < / a : m o v e T o > < a : l n T o > < a : p t   x = " 1 4 2 2 8 2 2 "   y = " 1 4 3 2 3 0 7 " / > < / a : l n T o > < a : l n T o > < a : p t   x = " 3 2 9 1 4 6 1 "   y = " 5 6 9 1 2 9 " / > < / a : l n T o > < a : l n T o > < a : p t   x = " 3 2 9 1 4 6 1 "   y = " 0 " / > < / a : l n T o > < a : l n T o > < a : p t   x = " 9 4 8 5 "   y = " 0 " / > < / a : l n T o > < a : c l o s e / > < / a : p a t h > < / a : p a t h L s t > < / a : c u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R o b o t o " / > < / a : d e f R P r > < / a : p P r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3 "   n a m e = " " > < a : e x t L s t > < a : e x t   u r i = " { D E 9 8 E 0 4 4 - C 7 E 8 - 4 8 1 0 - 9 3 9 E - A 4 E F 0 9 F C 8 F 9 E } " > < a 1 6 : c r e a t i o n I d   x m l n s : a 1 6 = " h t t p : / / s c h e m a s . m i c r o s o f t . c o m / o f f i c e / d r a w i n g / 2 0 1 0 / m a i n "   i d = " { 1 4 4 5 2 0 9 C - 4 D 7 6 - 4 C A 4 - B 7 F 4 - E A A B 5 E 3 1 C F B 6 } " / > < / a : e x t > < / a : e x t L s t > < / p : c N v P r > < p : c N v S p P r / > < p : n v P r / > < / p : n v S p P r > < p : s p P r > < a : x f r m   f l i p H = " t r u e "   f l i p V = " f a l s e "   r o t = " - 1 8 9 0 0 0 0 0 " > < a : o f f   x = " 3 7 1 1 5 1 7 "   y = " - 3 2 7 5 9 5 " / > < a : e x t   c x = " 1 0 7 9 0 6 "   c y = " 8 6 5 6 7 7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1 8 5 4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4 "   n a m e = " " > < a : e x t L s t > < a : e x t   u r i = " { 3 F B 0 F B B A - 5 4 7 D - 4 1 9 E - 8 5 5 E - E 5 D 2 7 E 1 4 8 4 4 3 } " > < a 1 6 : c r e a t i o n I d   x m l n s : a 1 6 = " h t t p : / / s c h e m a s . m i c r o s o f t . c o m / o f f i c e / d r a w i n g / 2 0 1 0 / m a i n "   i d = " { 2 2 A 9 B B 6 8 - C 6 5 3 - 4 3 A 5 - B 5 8 6 - F 4 4 3 8 F 6 1 6 9 3 B } " / > < / a : e x t > < / a : e x t L s t > < / p : c N v P r > < p : c N v S p P r / > < p : n v P r / > < / p : n v S p P r > < p : s p P r > < a : x f r m   f l i p H = " f a l s e "   f l i p V = " f a l s e "   r o t = " - 1 8 9 0 0 0 0 0 " > < a : o f f   x = " 5 1 7 0 8 0 8 "   y = " - 4 5 0 9 2 9 " / > < a : e x t   c x = " 5 3 7 1 4 "   c y = " 1 0 8 3 2 4 2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7 5 6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5 "   n a m e = " " > < a : e x t L s t > < a : e x t   u r i = " { 9 8 3 9 1 2 7 2 - 2 F B B - 4 0 B A - 9 B 9 F - 9 6 9 E F 0 C 6 3 4 B C } " > < a 1 6 : c r e a t i o n I d   x m l n s : a 1 6 = " h t t p : / / s c h e m a s . m i c r o s o f t . c o m / o f f i c e / d r a w i n g / 2 0 1 0 / m a i n "   i d = " { D 0 F 9 9 2 2 E - F 8 8 1 - 4 5 F 4 - 8 F F B - E 8 F 4 7 C F 4 0 8 9 4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3 7 0 7 3 3 "   y = " 4 1 9 1 0 0 " / > < a : e x t   c x = " 4 2 6 7 3 4 8 "   c y = " 4 2 6 7 3 4 8 " / > < / a : x f r m > < a : p r s t G e o m   p r s t = " d i a m o n d " > < a : a v L s t / > < / a : p r s t G e o m > < a : s o l i d F i l l > < a : s c h e m e C l r   v a l = " b g 1 " > < a : a l p h a   v a l = " 7 2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6 5 6 9 4 3 5 D - 5 8 F 3 - 4 A B E - 8 7 B D - 2 5 C 8 B 3 9 2 8 7 0 A } " > < a 1 6 : c r e a t i o n I d   x m l n s : a 1 6 = " h t t p : / / s c h e m a s . m i c r o s o f t . c o m / o f f i c e / d r a w i n g / 2 0 1 0 / m a i n "   i d = " { 0 2 F D 2 B 1 2 - 4 9 4 7 - 4 8 B A - A 4 6 1 - 4 3 7 3 5 A 2 9 5 D 9 3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1 9 2 1 0 "   y = " 4 1 9 1 0 0 " / > < a : e x t   c x = " 4 2 6 7 3 4 8 "   c y = " 4 2 6 7 3 4 8 " / > < / a : x f r m > < a : p r s t G e o m   p r s t = " d i a m o n d " > < a : a v L s t / > < / a : p r s t G e o m > < a : s o l i d F i l l > < a : s c h e m e C l r   v a l = " b g 1 " > < a : a l p h a   v a l = " 7 2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3 3 2 8 0 3 1 C - 7 D D 3 - 4 3 C 5 - 8 A 0 F - D F B A C 8 6 D D 9 B A } " > < a 1 6 : c r e a t i o n I d   x m l n s : a 1 6 = " h t t p : / / s c h e m a s . m i c r o s o f t . c o m / o f f i c e / d r a w i n g / 2 0 1 0 / m a i n "   i d = " { 9 F 4 6 C 9 3 1 - 1 3 1 D - 4 D E 4 - A 4 B A - 8 F 2 9 D 1 D D 2 1 C 3 } " / > < / a : e x t > < / a : e x t L s t > < / p : c N v P r > < p : c N v S p P r / > < p : n v P r / > < / p : n v S p P r > < p : s p P r > < a : x f r m   f l i p H = " f a l s e "   f l i p V = " f a l s e "   r o t = " 2 7 0 0 0 0 0 " > < a : o f f   x = " 8 0 6 0 5 3 6 "   y = " 2 5 3 4 2 0 " / > < a : e x t   c x = " 4 4 1 5 6 "   c y = " 6 7 1 3 3 5 " / > < / a : x f r m > < a : p r s t G e o m   p r s t = " r o u n d R e c t " > < a : a v L s t > < a : g d   f m l a = " v a l   5 0 0 0 0 "   n a m e = " a d j " / > < / a : a v L s t > < / a : p r s t G e o m > < a : s o l i d F i l l > < a : s c h e m e C l r   v a l = " a c c e n t 2 " > < a : a l p h a   v a l = " 1 8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8 "   n a m e = " " > < a : e x t L s t > < a : e x t   u r i = " { D 0 7 5 2 5 2 2 - C 4 3 0 - 4 B F 5 - A C 7 E - B F F 1 9 B B E 0 E 9 4 } " > < a 1 6 : c r e a t i o n I d   x m l n s : a 1 6 = " h t t p : / / s c h e m a s . m i c r o s o f t . c o m / o f f i c e / d r a w i n g / 2 0 1 0 / m a i n "   i d = " { 9 C 6 7 C A 9 E - B C 4 4 - 4 2 8 0 - 9 F A F - 2 5 6 F 1 7 1 1 9 B C 6 } " / > < / a : e x t > < / a : e x t L s t > < / p : c N v P r > < p : c N v S p P r / > < p : n v P r / > < / p : n v S p P r > < p : s p P r > < a : x f r m   f l i p H = " f a l s e "   f l i p V = " f a l s e "   r o t = " 2 7 0 0 0 0 0 " > < a : o f f   x = " 4 2 2 0 2 8 2 "   y = " 4 7 3 6 0 0 1 " / > < a : e x t   c x = " 4 0 2 4 3 "   c y = " 6 1 1 8 4 9 " / > < / a : x f r m > < a : p r s t G e o m   p r s t = " r o u n d R e c t " > < a : a v L s t > < a : g d   f m l a = " v a l   5 0 0 0 0 "   n a m e = " a d j " / > < / a : a v L s t > < / a : p r s t G e o m > < a : s o l i d F i l l > < a : s c h e m e C l r   v a l = " a c c e n t 2 " > < a : a l p h a   v a l = " 1 8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9 "   n a m e = " T i t l e   7 " > < a : e x t L s t > < a : e x t   u r i = " { D 5 C 9 C C 4 6 - D 5 6 9 - 4 1 E 3 - 9 A F 3 - C 2 E 8 4 4 8 8 B 8 0 0 } " > < a 1 6 : c r e a t i o n I d   x m l n s : a 1 6 = " h t t p : / / s c h e m a s . m i c r o s o f t . c o m / o f f i c e / d r a w i n g / 2 0 1 0 / m a i n "   i d = " { 3 7 6 5 1 E 4 7 - F 7 F 4 - 4 E 4 A - 8 3 7 D - C A 7 7 2 6 8 B 8 E C 4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2 3 7 7 8 9 "   y = " 4 0 9 5 7 5 " / > < a : e x t   c x = " 4 2 7 8 0 1 7 "   c y = " 4 2 8 2 5 7 1 " / > < / a : x f r m > < a : p r s t G e o m   p r s t = " d i a m o n d " > < a : a v L s t / > < / a : p r s t G e o m > < a : s o l i d F i l l > < a : s c h e m e C l r   v a l = " b g 1 " / > < / a : s o l i d F i l l > < a : l n   c a p = " f l a t "   w = " 2 8 5 7 5 " > < a : n o F i l l / > < a : p r s t D a s h   v a l = " s o l i d " / > < a : r o u n d / > < / a : l n > < a : e f f e c t L s t > < a : o u t e r S h d w   b l u r R a d = " 1 0 1 6 0 0 "   d i r = " 2 7 0 0 0 0 0 "   d i s t = " 0 " > < a : s r g b C l r   v a l = " 3 f 3 f 3 f " > < a : a l p h a   v a l = " 2 7 9 9 9 " / > < / a : s r g b C l r > < / a : o u t e r S h d w > < / a : e f f e c t L s t > < / p : s p P r > < p : t x B o d y > < a : b o d y P r   a n c h o r = " c t r "   r t l C o l = " 0 "   v e r t = " h o r z " / > < a : l s t S t y l e > < a : l v l 1 p P r   a l g n = " c t r "   l v l = " 0 " > < a : d e f R P r   b = " 0 "   d i r t y = " 0 "   l a n g = " e n - U S "   s z = " 2 8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B 9 7 3 C D B 6 - 1 D 6 1 - 4 E D C - 8 8 4 2 - 3 B 9 4 3 5 E 7 3 4 3 7 } " > < a 1 6 : c r e a t i o n I d   x m l n s : a 1 6 = " h t t p : / / s c h e m a s . m i c r o s o f t . c o m / o f f i c e / d r a w i n g / 2 0 1 0 / m a i n "   i d = " { A 3 4 6 5 C 0 F - A F C B - 4 5 F 0 - 9 2 0 C - 5 A D 2 5 D 9 8 F 4 1 F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7 9 9 6 5 1 "   y = " 6 7 8 5 6 2 " / > < a : e x t   c x = " 3 9 8 4 5 5 6 "   c y = " 3 8 3 2 2 5 6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1 "   n a m e = " S l i d e   N u m b e r   P l a c e h o l d e r   4 " > < a : e x t L s t > < a : e x t   u r i = " { E A D F A 8 D F - 5 9 4 7 - 4 E 7 E - 8 F 8 B - F 4 0 E 8 5 3 9 7 F 2 2 } " > < a 1 6 : c r e a t i o n I d   x m l n s : a 1 6 = " h t t p : / / s c h e m a s . m i c r o s o f t . c o m / o f f i c e / d r a w i n g / 2 0 1 0 / m a i n "   i d = " { 9 B D 0 1 6 4 4 - 9 6 3 B - 4 6 9 9 - 9 7 7 7 - D 7 E C 6 E C 4 0 2 4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C 1 5 E 3 F D 2 - D 3 C D - 4 8 D 2 - 9 4 F 3 - 7 3 0 E 2 9 A 8 3 7 2 9 } " > < a 1 6 : c r e a t i o n I d   x m l n s : a 1 6 = " h t t p : / / s c h e m a s . m i c r o s o f t . c o m / o f f i c e / d r a w i n g / 2 0 1 0 / m a i n "   i d = " { 1 5 1 7 A 0 9 E - E 5 4 5 - 4 3 3 C - A 3 F A - 2 6 4 6 1 4 6 8 9 6 8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1 " > < a : e x t L s t > < a : e x t   u r i = " { 6 8 3 0 8 B 7 E - E 7 4 8 - 4 3 E C - A E F D - D F 9 A 8 C 5 6 D C D 2 } " > < a 1 6 : c r e a t i o n I d   x m l n s : a 1 6 = " h t t p : / / s c h e m a s . m i c r o s o f t . c o m / o f f i c e / d r a w i n g / 2 0 1 0 / m a i n "   i d = " { 4 0 D F 1 8 0 3 - 1 2 4 9 - 4 7 6 E - A C A 4 - 0 B 3 C 7 F C E 6 6 8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0 C 6 A B 3 7 B - E 5 B 2 - 4 0 8 4 - 8 B 5 C - 4 4 B E 1 2 5 1 0 D 5 E } " > < p 1 4 : c r e a t i o n I d   x m l n s : p 1 4 = " h t t p : / / s c h e m a s . m i c r o s o f t . c o m / o f f i c e / p o w e r p o i n t / 2 0 1 0 / m a i n "   v a l = " 1 6 2 8 1 9 1 9 3 3 3 2 4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F 5 F C 9 6 5 6 - E 5 C C - 4 8 D 6 - 8 1 7 9 - 5 5 5 C E 1 B E F 3 B 6 } " > < a 1 6 : c r e a t i o n I d   x m l n s : a 1 6 = " h t t p : / / s c h e m a s . m i c r o s o f t . c o m / o f f i c e / d r a w i n g / 2 0 1 0 / m a i n "   i d = " { 2 E 2 F A F C 6 - 5 2 2 3 - 4 0 3 0 - A 0 2 8 - 8 E 8 F 5 0 3 2 7 1 2 5 } " / > < / a : e x t > < / a : e x t L s t > < / p : c N v P r > < p : c N v S p P r / > < p : n v P r / > < / p : n v S p P r > < p : s p P r > < a : x f r m   f l i p H = " t r u e "   f l i p V = " t r u e "   r o t = " - 1 8 9 0 0 0 0 0 " > < a : o f f   x = " 6 4 9 2 7 8 5 "   y = " 4 2 7 6 4 0 1 " / > < a : e x t   c x = " 8 9 9 7 6 "   c y = " 1 3 4 7 6 4 7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7 3 8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3 "   n a m e = " " > < a : e x t L s t > < a : e x t   u r i = " { F 2 7 E E B 2 1 - 8 4 1 2 - 4 1 5 D - A D C 7 - 0 C 7 6 E 5 7 C 9 A 6 D } " > < a 1 6 : c r e a t i o n I d   x m l n s : a 1 6 = " h t t p : / / s c h e m a s . m i c r o s o f t . c o m / o f f i c e / d r a w i n g / 2 0 1 0 / m a i n "   i d = " { D D B C 7 2 C 8 - 8 0 5 7 - 4 F 8 C - 8 6 2 E - 1 0 C 0 5 A 0 D 0 A 8 D } " / > < / a : e x t > < / a : e x t L s t > < / p : c N v P r > < p : c N v S p P r / > < p : n v P r / > < / p : n v S p P r > < p : s p P r > < a : x f r m   f l i p H = " f a l s e "   f l i p V = " t r u e "   r o t = " - 1 8 9 0 0 0 0 0 " > < a : o f f   x = " 7 6 0 0 2 7 2 "   y = " 4 7 5 8 0 3 3 " / > < a : e x t   c x = " 5 3 9 8 5 "   c y = " 8 2 0 7 8 5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7 3 8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4 "   n a m e = " " > < a : e x t L s t > < a : e x t   u r i = " { B E 2 8 0 D 2 6 - 9 3 B D - 4 A 1 D - B B 8 2 - C 9 B C 7 5 B B 7 6 3 2 } " > < a 1 6 : c r e a t i o n I d   x m l n s : a 1 6 = " h t t p : / / s c h e m a s . m i c r o s o f t . c o m / o f f i c e / d r a w i n g / 2 0 1 0 / m a i n "   i d = " { 7 F E 7 0 B 9 9 - E F 6 7 - 4 8 A 8 - 8 2 D 9 - 0 8 3 8 F 0 D 2 1 C E C } " / > < / a : e x t > < / a : e x t L s t > < / p : c N v P r > < p : c N v S p P r / > < p : n v P r / > < / p : n v S p P r > < p : s p P r > < a : x f r m   f l i p H = " t r u e "   f l i p V = " t r u e "   r o t = " - 1 8 9 0 0 0 0 0 " > < a : o f f   x = " 6 2 1 3 4 9 9 "   y = " 4 8 0 5 6 5 9 " / > < a : e x t   c x = " 2 9 9 9 2 "   c y = " 6 0 4 8 4 1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1 8 7 2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5 "   n a m e = " " > < a : e x t L s t > < a : e x t   u r i = " { 3 C E C D 4 A 8 - 7 D A 6 - 4 E 2 9 - 9 6 8 B - F 7 A B E 9 E 1 B 3 9 0 } " > < a 1 6 : c r e a t i o n I d   x m l n s : a 1 6 = " h t t p : / / s c h e m a s . m i c r o s o f t . c o m / o f f i c e / d r a w i n g / 2 0 1 0 / m a i n "   i d = " { 4 B 1 E B A 5 D - 1 C D 4 - 4 6 2 E - B 6 C 6 - 5 1 C 0 7 A B 2 8 4 3 0 } " / > < / a : e x t > < / a : e x t L s t > < / p : c N v P r > < p : c N v S p P r / > < p : n v P r / > < / p : n v S p P r > < p : s p P r > < a : x f r m   f l i p H = " f a l s e "   f l i p V = " f a l s e "   r o t = " 2 7 0 0 0 0 0 " > < a : o f f   x = " 2 0 2 8 5 8 3 "   y = " 4 4 2 0 6 6 7 " / > < a : e x t   c x = " 6 6 5 1 3 "   c y = " 9 6 9 9 4 2 " / > < / a : x f r m > < a : p r s t G e o m   p r s t = " r o u n d R e c t " > < a : a v L s t > < a : g d   f m l a = " v a l   5 0 0 0 0 "   n a m e = " a d j " / > < / a : a v L s t > < / a : p r s t G e o m > < a : s o l i d F i l l > < a : s c h e m e C l r   v a l = " a c c e n t 2 " > < a : a l p h a   v a l = " 1 8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6 "   n a m e = " " > < a : e x t L s t > < a : e x t   u r i = " { E 2 1 2 4 A 1 F - 2 2 5 C - 4 C E B - A D 0 3 - 4 8 D D 1 2 A 6 B D 9 B } " > < a 1 6 : c r e a t i o n I d   x m l n s : a 1 6 = " h t t p : / / s c h e m a s . m i c r o s o f t . c o m / o f f i c e / d r a w i n g / 2 0 1 0 / m a i n "   i d = " { F 4 6 9 C 5 6 0 - 7 E 7 2 - 4 2 6 3 - B B 1 2 - 0 F B D B 6 C B 1 4 B C } " / > < / a : e x t > < / a : e x t L s t > < / p : c N v P r > < p : c N v S p P r / > < p : n v P r / > < / p : n v S p P r > < p : s p P r > < a : x f r m   f l i p H = " t r u e "   f l i p V = " f a l s e "   r o t = " 2 7 0 0 0 0 0 " > < a : o f f   x = " 7 7 0 4 1 2 6 "   y = " - 3 5 3 4 8 6 " / > < a : e x t   c x = " 8 4 9 5 8 "   c y = " 1 3 2 3 2 6 5 " / > < / a : x f r m > < a : p r s t G e o m   p r s t = " r o u n d R e c t " > < a : a v L s t > < a : g d   f m l a = " v a l   5 0 0 0 0 "   n a m e = " a d j " / > < / a : a v L s t > < / a : p r s t G e o m > < a : s o l i d F i l l > < a : s c h e m e C l r   v a l = " a c c e n t 2 " > < a : a l p h a   v a l = " 1 8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7 "   n a m e = " " > < a : e x t L s t > < a : e x t   u r i = " { 2 C 9 5 5 3 2 2 - E 7 F A - 4 8 9 9 - 9 6 9 2 - 7 F 1 D 3 1 D 5 8 3 C C } " > < a 1 6 : c r e a t i o n I d   x m l n s : a 1 6 = " h t t p : / / s c h e m a s . m i c r o s o f t . c o m / o f f i c e / d r a w i n g / 2 0 1 0 / m a i n "   i d = " { 8 5 B 9 C 3 9 A - 1 6 8 0 - 4 A D 9 - A 5 4 2 - 8 1 3 A 8 7 4 8 F B 6 9 } " / > < / a : e x t > < / a : e x t L s t > < / p : c N v P r > < p : c N v S p P r / > < p : n v P r / > < / p : n v S p P r > < p : s p P r > < a : x f r m   f l i p H = " f a l s e "   f l i p V = " t r u e "   r o t = " 0 " > < a : o f f   x = " 6 2 4 0 1 6 0 "   y = " 3 9 0 3 2 7 3 " / > < a : e x t   c x = " 2 9 4 3 6 2 2 "   c y = " 1 2 8 0 9 4 2 " / > < / a : x f r m > < a : c u s t G e o m > < a : a v L s t / > < a : g d L s t / > < a : a h L s t / > < a : c x n L s t / > < a : r e c t   b = " b "   l = " 0 "   r = " r "   t = " 0 " / > < a : p a t h L s t > < a : p a t h   h = " 1 4 3 2 3 0 7 "   w = " 3 2 9 1 4 6 1 " > < a : m o v e T o > < a : p t   x = " 9 4 8 5 "   y = " 0 " / > < / a : m o v e T o > < a : l n T o > < a : p t   x = " 1 4 2 2 8 2 2 "   y = " 1 4 3 2 3 0 7 " / > < / a : l n T o > < a : l n T o > < a : p t   x = " 3 2 9 1 4 6 1 "   y = " 5 6 9 1 2 9 " / > < / a : l n T o > < a : l n T o > < a : p t   x = " 3 2 9 1 4 6 1 "   y = " 0 " / > < / a : l n T o > < a : l n T o > < a : p t   x = " 9 4 8 5 "   y = " 0 " / > < / a : l n T o > < a : c l o s e / > < / a : p a t h > < / a : p a t h L s t > < / a : c u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R o b o t o " / > < / a : d e f R P r > < / a : p P r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8 "   n a m e = " T e x t   P l a c e h o l d e r   2 " > < a : e x t L s t > < a : e x t   u r i = " { D E 0 B 4 6 A 8 - E 2 5 1 - 4 0 A 8 - A C 8 2 - 6 0 9 B B 5 A 7 1 1 8 3 } " > < a 1 6 : c r e a t i o n I d   x m l n s : a 1 6 = " h t t p : / / s c h e m a s . m i c r o s o f t . c o m / o f f i c e / d r a w i n g / 2 0 1 0 / m a i n "   i d = " { 3 D F B 1 8 4 9 - D 9 6 7 - 4 C 4 2 - A 2 F A - A 8 0 C C 4 0 F A F 8 8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8 3 8 2 0 0 "   y = " 2 1 6 4 5 5 1 " / > < a : e x t   c x = " 7 4 7 2 2 6 4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6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T i t l e   1 " > < a : e x t L s t > < a : e x t   u r i = " { 6 3 3 4 6 1 5 2 - 2 B D 6 - 4 0 5 1 - B A 5 4 - 5 2 D C C 0 E A 2 4 7 8 } " > < a 1 6 : c r e a t i o n I d   x m l n s : a 1 6 = " h t t p : / / s c h e m a s . m i c r o s o f t . c o m / o f f i c e / d r a w i n g / 2 0 1 0 / m a i n "   i d = " { D E 6 4 5 9 6 5 - 6 5 D F - 4 F 0 C - 8 1 2 1 - 4 8 5 3 5 F 8 7 5 0 7 7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8 2 8 6 7 5 "   y = " 2 7 0 8 5 7 8 " / > < a : e x t   c x = " 7 4 9 0 2 8 2 "   c y = " 1 0 9 0 8 2 9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b = " 1 "   d i r t y = " 0 "   l a n g = " e n - U S "   s z = " 4 0 0 0 " > < a : l a t i n   t y p e f a c e = " U b u n t u - m e d i u m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0 "   n a m e = " S l i d e   N u m b e r   P l a c e h o l d e r   5 " > < a : e x t L s t > < a : e x t   u r i = " { A 3 A 7 A 9 C 7 - B 7 C A - 4 C 8 3 - 9 F 5 7 - 8 7 5 9 C 3 E F B 7 9 4 } " > < a 1 6 : c r e a t i o n I d   x m l n s : a 1 6 = " h t t p : / / s c h e m a s . m i c r o s o f t . c o m / o f f i c e / d r a w i n g / 2 0 1 0 / m a i n "   i d = " { 2 1 C D A 7 8 3 - 6 F 6 2 - 4 D E 7 - 8 E 4 5 - F 3 A 5 6 8 6 8 2 8 9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4 5 1 8 E 9 D 1 - 6 8 D F - 4 A 3 E - A 1 B E - 0 C E 6 1 7 3 D 4 6 2 0 } " > < a 1 6 : c r e a t i o n I d   x m l n s : a 1 6 = " h t t p : / / s c h e m a s . m i c r o s o f t . c o m / o f f i c e / d r a w i n g / 2 0 1 0 / m a i n "   i d = " { 7 4 B 2 C 1 1 8 - D 7 1 8 - 4 7 D D - B 4 B 7 - 4 6 A 3 3 A 0 2 E 4 D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3 " > < a : e x t L s t > < a : e x t   u r i = " { D 4 A C C 6 C 7 - 4 9 E 8 - 4 C 7 6 - B 1 0 6 - 9 D 7 7 F A A E F 8 0 7 } " > < a 1 6 : c r e a t i o n I d   x m l n s : a 1 6 = " h t t p : / / s c h e m a s . m i c r o s o f t . c o m / o f f i c e / d r a w i n g / 2 0 1 0 / m a i n "   i d = " { 5 0 F 7 1 E 4 7 - 2 F C 4 - 4 B 2 2 - 9 B E 1 - 7 5 F 3 C 1 B A C F A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A 5 2 D 2 F 7 E - E 4 A F - 4 6 0 B - B 9 F 1 - B 5 B 2 7 6 C 5 B 0 9 6 } " > < p 1 4 : c r e a t i o n I d   x m l n s : p 1 4 = " h t t p : / / s c h e m a s . m i c r o s o f t . c o m / o f f i c e / p o w e r p o i n t / 2 0 1 0 / m a i n "   v a l = " 1 6 2 8 1 9 1 9 3 3 3 2 8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3 3 5 A 6 5 1 - 5 4 2 8 - 4 B 9 7 - 9 E B 6 - 6 2 8 C 0 1 9 B 7 2 7 B } " > < a 1 6 : c r e a t i o n I d   x m l n s : a 1 6 = " h t t p : / / s c h e m a s . m i c r o s o f t . c o m / o f f i c e / d r a w i n g / 2 0 1 0 / m a i n "   i d = " { C 1 1 A C B D 8 - 3 0 9 1 - 4 6 C 4 - B 3 C 6 - 1 1 4 9 E 6 E 7 2 7 1 1 } " / > < / a : e x t > < / a : e x t L s t > < / p : c N v P r > < p : c N v S p P r / > < p : n v P r / > < / p : n v S p P r > < p : s p P r > < a : x f r m   f l i p H = " t r u e "   f l i p V = " f a l s e "   r o t = " 2 7 0 0 0 0 0 " > < a : o f f   x = " 1 3 5 4 4 4 0 "   y = " - 8 7 2 6 2 3 " / > < a : e x t   c x = " 1 0 6 1 9 8 "   c y = " 1 6 5 4 0 8 1 " / > < / a : x f r m > < a : p r s t G e o m   p r s t = " r o u n d R e c t " > < a : a v L s t > < a : g d   f m l a = " v a l   5 0 0 0 0 "   n a m e = " a d j " / > < / a : a v L s t > < / a : p r s t G e o m > < a : s o l i d F i l l > < a : s c h e m e C l r   v a l = " a c c e n t 2 " > < a : a l p h a   v a l = " 1 8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3 "   n a m e = " " > < a : e x t L s t > < a : e x t   u r i = " { 3 F 2 8 2 9 C 4 - 6 D A E - 4 E A 8 - 9 E A B - 6 D 9 7 8 4 9 6 0 A 9 E } " > < a 1 6 : c r e a t i o n I d   x m l n s : a 1 6 = " h t t p : / / s c h e m a s . m i c r o s o f t . c o m / o f f i c e / d r a w i n g / 2 0 1 0 / m a i n "   i d = " { 0 E 8 4 C 7 0 E - 3 6 8 0 - 4 1 0 F - 8 E 0 2 - 6 5 F D 9 8 C 1 E 6 8 E } " / > < / a : e x t > < / a : e x t L s t > < / p : c N v P r > < p : c N v S p P r / > < p : n v P r / > < / p : n v S p P r > < p : s p P r > < a : x f r m   f l i p H = " f a l s e "   f l i p V = " f a l s e "   r o t = " 2 7 0 0 0 0 0 " > < a : o f f   x = " 7 0 7 7 3 2 6 "   y = " - 4 4 4 6 2 " / > < a : e x t   c x = " 4 6 9 5 0 "   c y = " 6 8 4 6 6 5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3 9 9 9 " / > < / a : s c h e m e C l r > < / a : g s > < a : g s   p o s = " 0 " > < a : s c h e m e C l r   v a l = " a c c e n t 3 " > < a : a l p h a   v a l = " 2 6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4 "   n a m e = " " > < a : e x t L s t > < a : e x t   u r i = " { F 2 5 4 A 0 8 A - F B 2 1 - 4 3 8 6 - 9 C F 1 - 0 1 0 0 7 1 8 A F 4 E 1 } " > < a 1 6 : c r e a t i o n I d   x m l n s : a 1 6 = " h t t p : / / s c h e m a s . m i c r o s o f t . c o m / o f f i c e / d r a w i n g / 2 0 1 0 / m a i n "   i d = " { 4 B 1 4 E 4 7 A - D C 7 C - 4 1 6 5 - A E 9 2 - 6 3 6 A B E B A F 1 F 1 } " / > < / a : e x t > < / a : e x t L s t > < / p : c N v P r > < p : c N v S p P r / > < p : n v P r / > < / p : n v S p P r > < p : s p P r > < a : x f r m   f l i p H = " t r u e "   f l i p V = " f a l s e "   r o t = " 2 7 0 0 0 0 0 " > < a : o f f   x = " 4 0 1 8 2 3 2 "   y = " 4 5 6 7 2 2 2 " / > < a : e x t   c x = " 5 2 5 4 0 "   c y = " 9 6 1 7 9 1 " / > < / a : x f r m > < a : p r s t G e o m   p r s t = " r o u n d R e c t " > < a : a v L s t > < a : g d   f m l a = " v a l   5 0 0 0 0 "   n a m e = " a d j " / > < / a : a v L s t > < / a : p r s t G e o m > < a : s o l i d F i l l > < a : s c h e m e C l r   v a l = " a c c e n t 3 " > < a : a l p h a   v a l = " 1 8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5 "   n a m e = " T i t l e   1 " > < a : e x t L s t > < a : e x t   u r i = " { 4 9 8 7 9 1 9 1 - 4 F 8 3 - 4 C 6 F - A 0 D D - 1 C F E B 0 7 6 D 1 9 A } " > < a 1 6 : c r e a t i o n I d   x m l n s : a 1 6 = " h t t p : / / s c h e m a s . m i c r o s o f t . c o m / o f f i c e / d r a w i n g / 2 0 1 0 / m a i n "   i d = " { D 5 A E D 1 A 7 - D 2 6 9 - 4 B 9 4 - A 6 2 B - D F 6 1 6 2 F F 6 6 0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D 3 0 F 0 A 0 A - 9 B 4 3 - 4 0 B 8 - A 3 1 C - 4 7 A 6 C 0 2 A 6 B 9 E } " > < a 1 6 : c r e a t i o n I d   x m l n s : a 1 6 = " h t t p : / / s c h e m a s . m i c r o s o f t . c o m / o f f i c e / d r a w i n g / 2 0 1 0 / m a i n "   i d = " { 8 3 3 1 C 2 B 0 - C B A 7 - 4 3 E 9 - A B B 0 - 1 B A C D 8 F B 8 3 C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8 0 8 9 6 8 "   y = " 1 3 5 2 5 5 0 " / > < a : e x t   c x = " 3 6 1 9 5 0 0 "   c y = " 3 0 4 2 4 3 1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E 0 1 B 0 F 7 B - 4 C 1 4 - 4 D E 6 - B 1 B 4 - A 2 4 E 2 9 5 5 0 8 D 2 } " > < a 1 6 : c r e a t i o n I d   x m l n s : a 1 6 = " h t t p : / / s c h e m a s . m i c r o s o f t . c o m / o f f i c e / d r a w i n g / 2 0 1 0 / m a i n "   i d = " { 9 B 1 7 C C 2 5 - 7 4 E E - 4 9 4 B - A 3 F 7 - A 0 6 0 F C 0 F 6 C D B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1 4 8 7 5 "   y = " 1 3 5 2 5 5 0 " / > < a : e x t   c x = " 3 6 1 9 5 0 0 "   c y = " 3 0 4 2 4 3 1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8 "   n a m e = " S l i d e   N u m b e r   P l a c e h o l d e r   6 " > < a : e x t L s t > < a : e x t   u r i = " { 0 8 5 7 5 C 1 3 - 7 D 2 C - 4 8 5 8 - A 2 A 6 - 5 E 9 1 4 F 9 F A 6 B 1 } " > < a 1 6 : c r e a t i o n I d   x m l n s : a 1 6 = " h t t p : / / s c h e m a s . m i c r o s o f t . c o m / o f f i c e / d r a w i n g / 2 0 1 0 / m a i n "   i d = " { 8 F 8 D 9 8 0 E - C D 8 B - 4 8 4 0 - 8 A 3 5 - 3 F B 7 3 E 6 4 3 D 4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9 "   n a m e = " F o o t e r   P l a c e h o l d e r   5 " > < a : e x t L s t > < a : e x t   u r i = " { 9 3 3 4 1 4 F D - 9 C D 0 - 4 A 2 4 - 8 1 E D - F F 4 4 9 7 5 6 2 5 1 1 } " > < a 1 6 : c r e a t i o n I d   x m l n s : a 1 6 = " h t t p : / / s c h e m a s . m i c r o s o f t . c o m / o f f i c e / d r a w i n g / 2 0 1 0 / m a i n "   i d = " { 8 A 9 2 A D B 4 - 7 7 B 7 - 4 D A E - 9 B 7 E - 6 2 9 F 0 E C 6 C 2 F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D a t e   P l a c e h o l d e r   4 " > < a : e x t L s t > < a : e x t   u r i = " { 7 E 2 B F 2 E 0 - C 3 8 3 - 4 5 9 C - 8 F 6 4 - 0 2 1 8 6 D 8 2 B 2 A 9 } " > < a 1 6 : c r e a t i o n I d   x m l n s : a 1 6 = " h t t p : / / s c h e m a s . m i c r o s o f t . c o m / o f f i c e / d r a w i n g / 2 0 1 0 / m a i n "   i d = " { 5 A B 1 4 3 F 8 - 4 6 B 1 - 4 E E 8 - 8 A 5 D - 4 C E 4 0 1 B 5 7 1 5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4 1 A 4 F C 3 - 4 F 0 A - 4 6 5 1 - 8 5 C 4 - A 0 0 7 8 6 1 6 9 D A D } " > < p 1 4 : c r e a t i o n I d   x m l n s : p 1 4 = " h t t p : / / s c h e m a s . m i c r o s o f t . c o m / o f f i c e / p o w e r p o i n t / 2 0 1 0 / m a i n "   v a l = " 1 6 2 8 1 9 1 9 3 3 3 3 2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E 0 1 A F A 5 E - F 3 1 D - 4 A 0 7 - 9 7 0 A - 8 6 6 C F C E D 1 5 6 F } " > < a 1 6 : c r e a t i o n I d   x m l n s : a 1 6 = " h t t p : / / s c h e m a s . m i c r o s o f t . c o m / o f f i c e / d r a w i n g / 2 0 1 0 / m a i n "   i d = " { 0 7 F A 1 5 C 3 - 6 B C 8 - 4 6 F 5 - 9 8 D 0 - A 1 0 2 6 D 2 E 1 F F C } " / > < / a : e x t > < / a : e x t L s t > < / p : c N v P r > < p : c N v S p P r / > < p : n v P r / > < / p : n v S p P r > < p : s p P r > < a : x f r m   f l i p H = " t r u e "   f l i p V = " f a l s e "   r o t = " 2 7 0 0 0 0 0 " > < a : o f f   x = " 7 7 0 4 1 2 6 "   y = " - 3 5 3 4 8 6 " / > < a : e x t   c x = " 8 4 9 5 8 "   c y = " 1 3 2 3 2 6 5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3 9 9 9 " / > < / a : s c h e m e C l r > < / a : g s > < a : g s   p o s = " 0 " > < a : s c h e m e C l r   v a l = " a c c e n t 3 " > < a : a l p h a   v a l = " 2 6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3 "   n a m e = " " > < a : e x t L s t > < a : e x t   u r i = " { 2 8 7 7 D 2 B B - C D 0 1 - 4 1 6 8 - 9 C 4 C - 4 D 1 F F 0 9 8 A 0 9 4 } " > < a 1 6 : c r e a t i o n I d   x m l n s : a 1 6 = " h t t p : / / s c h e m a s . m i c r o s o f t . c o m / o f f i c e / d r a w i n g / 2 0 1 0 / m a i n "   i d = " { 7 2 1 5 5 0 A 2 - 9 5 C 9 - 4 3 A E - B F 3 F - 2 3 3 1 E 1 A 6 8 8 C 2 } " / > < / a : e x t > < / a : e x t L s t > < / p : c N v P r > < p : c N v S p P r / > < p : n v P r / > < / p : n v S p P r > < p : s p P r > < a : x f r m   f l i p H = " f a l s e "   f l i p V = " f a l s e "   r o t = " 2 7 0 0 0 0 0 " > < a : o f f   x = " 2 0 2 8 5 8 3 "   y = " 4 4 2 0 6 6 7 " / > < a : e x t   c x = " 6 6 5 1 3 "   c y = " 9 6 9 9 4 2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3 9 9 9 " / > < / a : s c h e m e C l r > < / a : g s > < a : g s   p o s = " 0 " > < a : s c h e m e C l r   v a l = " a c c e n t 3 " > < a : a l p h a   v a l = " 2 6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4 "   n a m e = " " > < a : e x t L s t > < a : e x t   u r i = " { 2 B E E 8 A D E - 5 2 C B - 4 A 4 C - A 8 D B - 9 0 2 D 9 4 2 F C 7 D E } " > < a 1 6 : c r e a t i o n I d   x m l n s : a 1 6 = " h t t p : / / s c h e m a s . m i c r o s o f t . c o m / o f f i c e / d r a w i n g / 2 0 1 0 / m a i n "   i d = " { 5 1 3 C 1 C 0 A - 4 E 4 0 - 4 C C 5 - B 4 4 2 - 7 3 7 F B 3 7 E 6 3 B D } " / > < / a : e x t > < / a : e x t L s t > < / p : c N v P r > < p : c N v S p P r / > < p : n v P r / > < / p : n v S p P r > < p : s p P r > < a : x f r m   f l i p H = " f a l s e "   f l i p V = " t r u e "   r o t = " - 1 8 9 0 0 0 0 0 " > < a : o f f   x = " 7 6 0 0 2 7 2 "   y = " 4 7 5 8 0 3 3 " / > < a : e x t   c x = " 5 3 9 8 5 "   c y = " 8 2 0 7 8 5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3 9 9 9 " / > < / a : s c h e m e C l r > < / a : g s > < a : g s   p o s = " 0 " > < a : s c h e m e C l r   v a l = " a c c e n t 3 " > < a : a l p h a   v a l = " 2 6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> < / a : t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5 "   n a m e = " T i t l e   1 " > < a : e x t L s t > < a : e x t   u r i = " { 3 C 8 D 5 F B 1 - A B 1 C - 4 F B 5 - 8 0 2 5 - 1 7 A 8 B B A 1 A 5 0 6 } " > < a 1 6 : c r e a t i o n I d   x m l n s : a 1 6 = " h t t p : / / s c h e m a s . m i c r o s o f t . c o m / o f f i c e / d r a w i n g / 2 0 1 0 / m a i n "   i d = " { 0 5 3 8 3 5 4 2 - 3 5 8 0 - 4 6 7 7 - 8 8 E F - 3 6 C 7 D 3 7 9 9 9 0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T e x t   P l a c e h o l d e r   2 " > < a : e x t L s t > < a : e x t   u r i = " { 3 A 1 C B E 0 1 - 1 5 9 5 - 4 A 2 3 - B B 7 9 - B E F 4 3 C 3 F B D A 6 } " > < a 1 6 : c r e a t i o n I d   x m l n s : a 1 6 = " h t t p : / / s c h e m a s . m i c r o s o f t . c o m / o f f i c e / d r a w i n g / 2 0 1 0 / m a i n "   i d = " { 8 4 1 B 7 E 8 B - B D 6 2 - 4 F 4 8 - 8 8 2 A - 0 F F 5 B 4 0 0 3 B C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0 0 1 0 0 "   y = " 1 3 5 8 6 7 0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i n d e n t = " 0 "   l v l = " 0 "   m a r L = " 0 " > < a : b u N o n e / > < a : d e f R P r   b = " 0 "   c a p = " n o n e "   d i r t y = " 0 "   i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9 8 F 3 8 B 7 A - E E 7 8 - 4 6 1 0 - A 8 5 F - 5 9 C 6 F 0 C 5 3 5 8 E } " > < a 1 6 : c r e a t i o n I d   x m l n s : a 1 6 = " h t t p : / / s c h e m a s . m i c r o s o f t . c o m / o f f i c e / d r a w i n g / 2 0 1 0 / m a i n "   i d = " { 1 6 8 6 7 B D B - 5 D 4 5 - 4 4 F 3 - 9 9 3 D - 2 2 7 E 5 C 6 1 E C 6 2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8 0 0 1 0 0 "   y = " 1 9 6 5 6 9 6 " / > < a : e x t   c x = " 3 6 1 9 5 0 0 "   c y = " 2 5 2 8 5 1 7 " / > < / a : x f r m > < / p : s p P r > < p : t x B o d y > < a : b o d y P r   r t l C o l = " 0 " / > < a : l s t S t y l e > < a : l v l 1 p P r   a l g n = " l "   l v l = " 0 " / > < a : l v l 2 p P r   a l g n = " l "   l v l = " 1 " / > < a : l v l 3 p P r   a l g n = " l "   l v l = " 2 " / > < a : l v l 4 p P r   a l g n = " l "   l v l = " 3 " / > < a : l v l 5 p P r   a l g n = " l "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8 "   n a m e = " T e x t   P l a c e h o l d e r   4 " > < a : e x t L s t > < a : e x t   u r i = " { D 9 E 0 0 A 8 1 - 1 4 5 6 - 4 6 D 9 - 8 1 4 4 - C E 8 6 D 6 E A 1 5 6 8 } " > < a 1 6 : c r e a t i o n I d   x m l n s : a 1 6 = " h t t p : / / s c h e m a s . m i c r o s o f t . c o m / o f f i c e / d r a w i n g / 2 0 1 0 / m a i n "   i d = " { 6 B 9 A C 7 5 1 - 5 5 0 3 - 4 F 9 4 - 9 D 1 3 - 2 7 B E C D 7 7 2 F 0 E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7 1 4 8 7 5 "   y = " 1 3 5 8 6 7 0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b = " 0 "   c a p = " n o n e "   d i r t y = " 0 "   i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3 E A 0 0 6 C B - 1 6 F B - 4 3 9 F - 9 A 4 A - 2 9 A A 5 8 4 B 4 B D A } " > < a 1 6 : c r e a t i o n I d   x m l n s : a 1 6 = " h t t p : / / s c h e m a s . m i c r o s o f t . c o m / o f f i c e / d r a w i n g / 2 0 1 0 / m a i n "   i d = " { E 3 D 2 2 C 3 1 - F 8 B C - 4 8 3 8 - 8 C A 1 - D 5 C 4 B A 3 4 F 6 E 8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1 4 8 7 5 "   y = " 1 9 6 5 6 9 6 " / > < a : e x t   c x = " 3 6 1 9 5 0 0 "   c y = " 2 5 2 8 5 1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0 "   n a m e = " S l i d e   N u m b e r   P l a c e h o l d e r   6 " > < a : e x t L s t > < a : e x t   u r i = " { 9 6 9 8 E 1 7 C - 7 B 3 C - 4 2 C 2 - 8 9 E 5 - F F 8 9 A 0 C 7 C 7 E E } " > < a 1 6 : c r e a t i o n I d   x m l n s : a 1 6 = " h t t p : / / s c h e m a s . m i c r o s o f t . c o m / o f f i c e / d r a w i n g / 2 0 1 0 / m a i n "   i d = " { E 4 E 1 A 2 7 4 - F 1 7 3 - 4 B 1 D - A A C 8 - 4 B 5 8 9 B 4 E C 7 7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5 " > < a : e x t L s t > < a : e x t   u r i = " { D E 5 A 4 4 E 5 - 2 7 A B - 4 1 D 7 - B 7 E A - C 2 D D 3 C 6 B 7 B 7 1 } " > < a 1 6 : c r e a t i o n I d   x m l n s : a 1 6 = " h t t p : / / s c h e m a s . m i c r o s o f t . c o m / o f f i c e / d r a w i n g / 2 0 1 0 / m a i n "   i d = " { 4 7 2 1 F 6 A 1 - 1 5 E 9 - 4 E 2 6 - 9 7 A 3 - 2 8 5 9 C 5 9 6 0 9 0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4 " > < a : e x t L s t > < a : e x t   u r i = " { 5 C E 9 B 8 F 1 - C 8 E 6 - 4 5 3 C - A 0 8 0 - C 6 7 9 D B 0 A 0 1 A F } " > < a 1 6 : c r e a t i o n I d   x m l n s : a 1 6 = " h t t p : / / s c h e m a s . m i c r o s o f t . c o m / o f f i c e / d r a w i n g / 2 0 1 0 / m a i n "   i d = " { 8 1 9 C 8 D E 1 - F A 7 6 - 4 F 4 A - 9 2 0 5 - 8 8 E 2 E 2 E 9 D 3 4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0 3 9 E 0 0 4 - 5 3 7 2 - 4 D 3 3 - 9 B 4 8 - 7 1 8 4 2 3 0 4 A 7 1 A } " > < p 1 4 : c r e a t i o n I d   x m l n s : p 1 4 = " h t t p : / / s c h e m a s . m i c r o s o f t . c o m / o f f i c e / p o w e r p o i n t / 2 0 1 0 / m a i n "   v a l = " 1 6 2 8 1 9 1 9 3 3 3 3 4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A 8 3 A E B E B - 1 F 0 7 - 4 2 0 E - B 4 C E - 8 0 D E B C 3 8 9 D 7 4 } " > < a 1 6 : c r e a t i o n I d   x m l n s : a 1 6 = " h t t p : / / s c h e m a s . m i c r o s o f t . c o m / o f f i c e / d r a w i n g / 2 0 1 0 / m a i n "   i d = " { F 3 2 5 4 0 8 B - 2 6 6 B - 4 1 C F - B 1 8 A - 7 2 D B 2 D 4 1 F 5 7 1 } " / > < / a : e x t > < / a : e x t L s t > < / p : c N v P r > < p : c N v S p P r / > < p : n v P r / > < / p : n v S p P r > < p : s p P r > < a : x f r m   f l i p H = " t r u e "   f l i p V = " f a l s e "   r o t = " 0 " > < a : o f f   x = " - 4 1 0 9 5 "   y = " - 5 0 4 7 0 " / > < a : e x t   c x = " 4 7 4 6 1 8 8 "   c y = " 2 0 6 5 3 4 3 " / > < / a : x f r m > < a : c u s t G e o m > < a : a v L s t / > < a : g d L s t / > < a : a h L s t / > < a : c x n L s t / > < a : r e c t   b = " b "   l = " 0 "   r = " r "   t = " 0 " / > < a : p a t h L s t > < a : p a t h   h = " 1 4 3 2 3 0 7 "   w = " 3 2 9 1 4 6 1 " > < a : m o v e T o > < a : p t   x = " 9 4 8 5 "   y = " 0 " / > < / a : m o v e T o > < a : l n T o > < a : p t   x = " 1 4 2 2 8 2 2 "   y = " 1 4 3 2 3 0 7 " / > < / a : l n T o > < a : l n T o > < a : p t   x = " 3 2 9 1 4 6 1 "   y = " 5 6 9 1 2 9 " / > < / a : l n T o > < a : l n T o > < a : p t   x = " 3 2 9 1 4 6 1 "   y = " 0 " / > < / a : l n T o > < a : l n T o > < a : p t   x = " 9 4 8 5 "   y = " 0 " / > < / a : l n T o > < a : c l o s e / > < / a : p a t h > < / a : p a t h L s t > < / a : c u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R o b o t o " / > < / a : d e f R P r > < / a : p P r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3 "   n a m e = " " > < a : e x t L s t > < a : e x t   u r i = " { 5 6 B 6 C 8 6 A - E 0 C 1 - 4 6 A B - 9 9 6 7 - 7 C 7 7 0 8 9 4 1 8 1 0 } " > < a 1 6 : c r e a t i o n I d   x m l n s : a 1 6 = " h t t p : / / s c h e m a s . m i c r o s o f t . c o m / o f f i c e / d r a w i n g / 2 0 1 0 / m a i n "   i d = " { C 7 8 4 2 9 3 1 - 4 A D E - 4 4 B 2 - 9 8 D 5 - E 5 A 3 7 5 3 8 4 8 2 0 } " / > < / a : e x t > < / a : e x t L s t > < / p : c N v P r > < p : c N v S p P r / > < p : n v P r / > < / p : n v S p P r > < p : s p P r > < a : x f r m   f l i p H = " t r u e "   f l i p V = " f a l s e "   r o t = " - 1 8 9 0 0 0 0 0 " > < a : o f f   x = " 1 2 1 7 5 5 8 "   y = " - 3 3 1 0 2 0 " / > < a : e x t   c x = " 9 7 1 4 6 "   c y = " 7 7 9 3 5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4 2 0 0 0 " / > < a : l u m M o d   v a l = " 6 0 0 0 0 " / > < a : l u m O f f   v a l = " 4 0 0 0 0 " / > < / a : s c h e m e C l r > < / a : g s > < a : g s   p o s = " 0 " > < a : s c h e m e C l r   v a l = " a c c e n t 3 " > < a : a l p h a   v a l = " 1 0 0 0 0 0 " / > < / a : s c h e m e C l r > < / a : g s > < / a : g s L s t > < a : l i n   a n g = " 6 4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4 "   n a m e = " " > < a : e x t L s t > < a : e x t   u r i = " { C E 4 5 F 3 F B - D 4 A D - 4 5 3 8 - B E 8 F - 9 2 5 E 6 6 5 2 A 6 3 D } " > < a 1 6 : c r e a t i o n I d   x m l n s : a 1 6 = " h t t p : / / s c h e m a s . m i c r o s o f t . c o m / o f f i c e / d r a w i n g / 2 0 1 0 / m a i n "   i d = " { E E 7 0 1 0 3 5 - 5 D F 6 - 4 5 1 1 - A 7 8 9 - B A 1 8 8 9 7 9 C 6 F E } " / > < / a : e x t > < / a : e x t L s t > < / p : c N v P r > < p : c N v S p P r / > < p : n v P r / > < / p : n v S p P r > < p : s p P r > < a : x f r m   f l i p H = " f a l s e "   f l i p V = " f a l s e "   r o t = " - 1 8 9 0 0 0 0 0 " > < a : o f f   x = " 6 7 2 9 6 1 2 "   y = " 2 5 8 1 4 4 " / > < a : e x t   c x = " 4 8 3 5 8 "   c y = " 9 7 5 2 2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3 9 9 9 " / > < / a : s c h e m e C l r > < / a : g s > < a : g s   p o s = " 0 " > < a : s c h e m e C l r   v a l = " a c c e n t 3 " > < a : a l p h a   v a l = " 2 6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5 "   n a m e = " " > < a : e x t L s t > < a : e x t   u r i = " { A C E 9 E E A 0 - D C 9 A - 4 0 A B - 8 9 8 1 - 6 6 8 9 3 7 3 E C 6 E 6 } " > < a 1 6 : c r e a t i o n I d   x m l n s : a 1 6 = " h t t p : / / s c h e m a s . m i c r o s o f t . c o m / o f f i c e / d r a w i n g / 2 0 1 0 / m a i n "   i d = " { 7 8 A D 3 A 1 2 - 2 E 8 7 - 4 5 7 4 - B 2 6 9 - 5 7 A B 2 2 4 2 5 8 F C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5 8 4 1 4 0 "   y = " 1 4 2 8 7 5 " / > < a : e x t   c x = " 4 9 5 1 8 2 7 "   c y = " 4 9 5 1 8 2 7 " / > < / a : x f r m > < a : p r s t G e o m   p r s t = " d i a m o n d " > < a : a v L s t / > < / a : p r s t G e o m > < a : s o l i d F i l l > < a : s c h e m e C l r   v a l = " b g 1 " > < a : a l p h a   v a l = " 7 2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1 2 4 D 5 4 D 0 - A D 6 7 - 4 1 1 7 - B D D A - B 9 1 4 7 6 A 9 B 8 A 0 } " > < a 1 6 : c r e a t i o n I d   x m l n s : a 1 6 = " h t t p : / / s c h e m a s . m i c r o s o f t . c o m / o f f i c e / d r a w i n g / 2 0 1 0 / m a i n "   i d = " { 1 A 0 9 D 4 E 2 - F 8 7 E - 4 B 2 3 - 9 9 9 4 - 4 7 2 A A 9 5 C F 6 4 4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3 2 2 4 9 9 "   y = " 1 3 3 3 5 0 " / > < a : e x t   c x = " 4 9 5 1 8 2 7 "   c y = " 4 9 5 1 8 2 7 " / > < / a : x f r m > < a : p r s t G e o m   p r s t = " d i a m o n d " > < a : a v L s t / > < / a : p r s t G e o m > < a : s o l i d F i l l > < a : s c h e m e C l r   v a l = " b g 1 " > < a : a l p h a   v a l = " 7 2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8 4 3 6 D D 3 F - E 1 B 8 - 4 3 5 4 - B 3 0 A - 5 6 0 B 5 D 0 4 6 7 E 5 } " > < a 1 6 : c r e a t i o n I d   x m l n s : a 1 6 = " h t t p : / / s c h e m a s . m i c r o s o f t . c o m / o f f i c e / d r a w i n g / 2 0 1 0 / m a i n "   i d = " { 1 F 0 7 5 6 2 E - 8 C F 7 - 4 9 5 7 - B D 5 C - 1 6 7 1 4 1 E E 1 B F 7 } " / > < / a : e x t > < / a : e x t L s t > < / p : c N v P r > < p : c N v S p P r / > < p : n v P r / > < / p : n v S p P r > < p : s p P r > < a : x f r m   f l i p H = " t r u e "   f l i p V = " f a l s e "   r o t = " 2 7 0 0 0 0 0 " > < a : o f f   x = " 7 2 1 8 6 9 8 "   y = " 4 6 2 7 3 0 4 " / > < a : e x t   c x = " 6 0 3 6 5 "   c y = " 9 1 7 7 7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3 9 9 9 " / > < / a : s c h e m e C l r > < / a : g s > < a : g s   p o s = " 0 " > < a : s c h e m e C l r   v a l = " a c c e n t 3 " > < a : a l p h a   v a l = " 2 6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8 "   n a m e = " " > < a : e x t L s t > < a : e x t   u r i = " { 0 7 0 8 A D E E - 0 1 1 2 - 4 5 7 0 - A E 1 A - 4 6 8 8 6 0 B 4 5 C 2 2 } " > < a 1 6 : c r e a t i o n I d   x m l n s : a 1 6 = " h t t p : / / s c h e m a s . m i c r o s o f t . c o m / o f f i c e / d r a w i n g / 2 0 1 0 / m a i n "   i d = " { 3 D 8 B 6 C 5 E - 2 F C D - 4 2 E D - 8 A 5 8 - A 0 0 0 F C E 6 7 D A F } " / > < / a : e x t > < / a : e x t L s t > < / p : c N v P r > < p : c N v S p P r / > < p : n v P r / > < / p : n v S p P r > < p : s p P r > < a : x f r m   f l i p H = " t r u e "   f l i p V = " f a l s e "   r o t = " 2 7 0 0 0 0 0 " > < a : o f f   x = " 8 9 5 8 2 7 7 "   y = " 2 3 6 9 3 7 5 " / > < a : e x t   c x = " 4 0 2 4 3 "   c y = " 6 1 1 8 4 9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3 9 9 9 " / > < / a : s c h e m e C l r > < / a : g s > < a : g s   p o s = " 0 " > < a : s c h e m e C l r   v a l = " a c c e n t 3 " > < a : a l p h a   v a l = " 2 6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9 "   n a m e = " " > < a : e x t L s t > < a : e x t   u r i = " { 7 B C 1 D E 6 7 - 9 2 B 7 - 4 2 F B - A 0 9 F - 3 3 A 2 E E 1 9 2 C E 2 } " > < a 1 6 : c r e a t i o n I d   x m l n s : a 1 6 = " h t t p : / / s c h e m a s . m i c r o s o f t . c o m / o f f i c e / d r a w i n g / 2 0 1 0 / m a i n "   i d = " { 2 1 7 7 D F 7 B - 9 D A F - 4 5 7 6 - A 0 C 6 - D 2 B 9 C D E 8 F 1 D 6 } " / > < / a : e x t > < / a : e x t L s t > < / p : c N v P r > < p : c N v S p P r / > < p : n v P r / > < / p : n v S p P r > < p : s p P r > < a : x f r m   f l i p H = " f a l s e "   f l i p V = " f a l s e "   r o t = " 2 7 0 0 0 0 0 " > < a : o f f   x = " 1 0 3 5 8 4 "   y = " 4 3 1 8 6 4 0 " / > < a : e x t   c x = " 4 0 2 4 3 "   c y = " 6 1 1 8 4 9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3 9 9 9 " / > < / a : s c h e m e C l r > < / a : g s > < a : g s   p o s = " 0 " > < a : s c h e m e C l r   v a l = " a c c e n t 3 " > < a : a l p h a   v a l = " 2 6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0 "   n a m e = " T i t l e   1 " > < a : e x t L s t > < a : e x t   u r i = " { D 6 A A A B C 7 - 6 8 2 E - 4 4 B 3 - 8 4 2 C - A 8 0 4 9 B A 5 3 6 6 2 } " > < a 1 6 : c r e a t i o n I d   x m l n s : a 1 6 = " h t t p : / / s c h e m a s . m i c r o s o f t . c o m / o f f i c e / d r a w i n g / 2 0 1 0 / m a i n "   i d = " { D A 2 8 8 E 6 9 - 2 2 C 8 - 4 2 F B - A D C 8 - 8 B B 7 B C 3 A C A 7 4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1 4 5 2 9 3 9 "   y = " 1 3 3 3 5 0 " / > < a : e x t   c x = " 4 9 5 0 0 8 9 "   c y = " 4 9 5 4 6 3 6 " / > < / a : x f r m > < a : p r s t G e o m   p r s t = " d i a m o n d " > < a : a v L s t / > < / a : p r s t G e o m > < a : s o l i d F i l l > < a : s c h e m e C l r   v a l = " b g 1 " > < a : a l p h a   v a l = " 1 0 0 0 0 0 " / > < / a : s c h e m e C l r > < / a : s o l i d F i l l > < a : e f f e c t L s t > < a : o u t e r S h d w   b l u r R a d = " 1 0 1 6 0 0 "   d i r = " 2 7 0 0 0 0 0 "   d i s t = " 0 " > < a : s r g b C l r   v a l = " 3 f 3 f 3 f " > < a : a l p h a   v a l = " 7 9 9 9 " / > < / a : s r g b C l r > < / a : o u t e r S h d w > < / a : e f f e c t L s t > < / p : s p P r > < p : t x B o d y > < a : b o d y P r   a n c h o r = " c t r "   r t l C o l = " 0 "   v e r t = " h o r z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1 "   n a m e = " S l i d e   N u m b e r   P l a c e h o l d e r   3 " > < a : e x t L s t > < a : e x t   u r i = " { 7 0 A 3 3 2 5 A - 6 1 3 A - 4 0 F B - 8 1 6 B - C 4 A C E F 0 5 5 7 D 1 } " > < a 1 6 : c r e a t i o n I d   x m l n s : a 1 6 = " h t t p : / / s c h e m a s . m i c r o s o f t . c o m / o f f i c e / d r a w i n g / 2 0 1 0 / m a i n "   i d = " { 1 8 2 C E 5 3 3 - 4 5 1 A - 4 F E 9 - B 3 5 2 - 0 2 7 D 7 4 1 2 4 D 1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2 " > < a : e x t L s t > < a : e x t   u r i = " { B 2 F D E A 8 6 - 1 5 B 3 - 4 C D 3 - B 6 8 A - 5 8 B D B F 5 8 6 C 4 D } " > < a 1 6 : c r e a t i o n I d   x m l n s : a 1 6 = " h t t p : / / s c h e m a s . m i c r o s o f t . c o m / o f f i c e / d r a w i n g / 2 0 1 0 / m a i n "   i d = " { 4 F 7 8 2 1 1 6 - F E C 4 - 4 B E 0 - 8 E 6 F - 6 3 1 D 2 A 4 D F 7 8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1 " > < a : e x t L s t > < a : e x t   u r i = " { E C B 3 0 2 D 7 - D 2 F C - 4 7 4 5 - A 9 A 9 - A B 8 D 5 E C 8 3 3 A B } " > < a 1 6 : c r e a t i o n I d   x m l n s : a 1 6 = " h t t p : / / s c h e m a s . m i c r o s o f t . c o m / o f f i c e / d r a w i n g / 2 0 1 0 / m a i n "   i d = " { 2 C C 5 A F 7 5 - 8 2 B 0 - 4 A 9 0 - B 9 2 1 - 3 4 9 3 6 4 7 C F A F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A C C 6 6 8 1 - E 2 A 6 - 4 D 6 F - 9 2 A 2 - 4 E D 0 B 9 D E 9 E D 5 } " > < p 1 4 : c r e a t i o n I d   x m l n s : p 1 4 = " h t t p : / / s c h e m a s . m i c r o s o f t . c o m / o f f i c e / p o w e r p o i n t / 2 0 1 0 / m a i n "   v a l = " 1 6 2 8 1 9 1 9 3 3 3 3 8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C 5 F E 7 2 2 - 5 F 9 1 - 4 0 E A - 8 3 6 2 - 0 6 D 2 A 6 5 6 0 F 0 7 } " > < a 1 6 : c r e a t i o n I d   x m l n s : a 1 6 = " h t t p : / / s c h e m a s . m i c r o s o f t . c o m / o f f i c e / d r a w i n g / 2 0 1 0 / m a i n "   i d = " { 5 9 9 8 5 7 4 3 - 7 3 5 B - 4 1 7 A - A A 4 1 - 8 C 8 5 7 3 5 3 D D E 2 } " / > < / a : e x t > < / a : e x t L s t > < / p : c N v P r > < p : c N v S p P r / > < p : n v P r / > < / p : n v S p P r > < p : s p P r > < a : x f r m   f l i p H = " t r u e "   f l i p V = " f a l s e "   r o t = " 2 7 0 0 0 0 0 " > < a : o f f   x = " 9 4 8 0 0 7 "   y = " - 4 5 7 7 0 1 " / > < a : e x t   c x = " 6 0 3 6 5 "   c y = " 9 1 7 7 7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2 0 0 0 " / > < / a : s c h e m e C l r > < / a : g s > < a : g s   p o s = " 0 " > < a : s c h e m e C l r   v a l = " a c c e n t 3 " > < a : a l p h a   v a l = " 2 2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3 "   n a m e = " " > < a : e x t L s t > < a : e x t   u r i = " { D 4 4 7 7 3 E F - C A 8 3 - 4 A 0 A - A F 3 7 - 7 8 D 7 3 9 0 3 E 4 3 5 } " > < a 1 6 : c r e a t i o n I d   x m l n s : a 1 6 = " h t t p : / / s c h e m a s . m i c r o s o f t . c o m / o f f i c e / d r a w i n g / 2 0 1 0 / m a i n "   i d = " { B E 3 1 A 0 6 0 - B 5 0 E - 4 9 A 2 - A A 3 8 - 6 0 A 0 D A E E C B 1 6 } " / > < / a : e x t > < / a : e x t L s t > < / p : c N v P r > < p : c N v S p P r / > < p : n v P r / > < / p : n v S p P r > < p : s p P r > < a : x f r m   f l i p H = " t r u e "   f l i p V = " f a l s e "   r o t = " 2 7 0 0 0 0 0 " > < a : o f f   x = " 6 8 1 9 1 "   y = " 4 2 4 9 3 7 8 " / > < a : e x t   c x = " 3 6 3 3 0 "   c y = " 5 5 2 3 6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6 0 0 0 " / > < / a : s c h e m e C l r > < / a : g s > < a : g s   p o s = " 0 " > < a : s c h e m e C l r   v a l = " a c c e n t 3 " > < a : a l p h a   v a l = " 1 3 9 9 9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4 "   n a m e = " " > < a : e x t L s t > < a : e x t   u r i = " { 1 F B A 9 B E A - 6 C 4 A - 4 C 3 9 - A 6 4 F - 0 6 1 6 B C 5 7 3 4 3 9 } " > < a 1 6 : c r e a t i o n I d   x m l n s : a 1 6 = " h t t p : / / s c h e m a s . m i c r o s o f t . c o m / o f f i c e / d r a w i n g / 2 0 1 0 / m a i n "   i d = " { 0 A A A A 0 4 3 - 9 C F F - 4 0 7 7 - A D F A - E 2 8 4 1 7 9 6 A 8 B 2 } " / > < / a : e x t > < / a : e x t L s t > < / p : c N v P r > < p : c N v S p P r / > < p : n v P r / > < / p : n v S p P r > < p : s p P r > < a : x f r m   f l i p H = " t r u e "   f l i p V = " f a l s e "   r o t = " 2 7 0 0 0 0 0 " > < a : o f f   x = " 4 3 1 0 3 9 4 "   y = " 3 4 4 1 2 3 4 " / > < a : e x t   c x = " 4 0 2 4 3 "   c y = " 6 1 1 8 4 9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6 0 0 0 " / > < / a : s c h e m e C l r > < / a : g s > < a : g s   p o s = " 0 " > < a : s c h e m e C l r   v a l = " a c c e n t 3 " > < a : a l p h a   v a l = " 1 3 9 9 9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5 "   n a m e = " " > < a : e x t L s t > < a : e x t   u r i = " { B D 5 D E 8 8 B - 5 9 8 7 - 4 B C 1 - B 7 D 2 - 3 8 4 B 5 5 B 8 0 A 0 F } " > < a 1 6 : c r e a t i o n I d   x m l n s : a 1 6 = " h t t p : / / s c h e m a s . m i c r o s o f t . c o m / o f f i c e / d r a w i n g / 2 0 1 0 / m a i n "   i d = " { 9 1 3 0 6 6 9 4 - C 3 D C - 4 5 9 5 - A E D 2 - D 9 1 1 6 8 6 A 7 F 9 0 } " / > < / a : e x t > < / a : e x t L s t > < / p : c N v P r > < p : c N v S p P r / > < p : n v P r / > < / p : n v S p P r > < p : s p P r > < a : x f r m   f l i p H = " t r u e "   f l i p V = " f a l s e "   r o t = " 2 7 0 0 0 0 0 " > < a : o f f   x = " 2 9 0 4 6 3 2 "   y = " 1 1 7 4 0 9 7 " / > < a : e x t   c x = " 5 8 6 8 8 "   c y = " 8 9 2 2 8 1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6 0 0 0 " / > < / a : s c h e m e C l r > < / a : g s > < a : g s   p o s = " 0 " > < a : s c h e m e C l r   v a l = " a c c e n t 3 " > < a : a l p h a   v a l = " 1 3 9 9 9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6 "   n a m e = " " > < a : e x t L s t > < a : e x t   u r i = " { 2 B 8 E 5 8 B 5 - B 2 6 D - 4 6 0 D - 9 1 5 C - 1 0 B 3 7 1 9 B 2 5 5 6 } " > < a 1 6 : c r e a t i o n I d   x m l n s : a 1 6 = " h t t p : / / s c h e m a s . m i c r o s o f t . c o m / o f f i c e / d r a w i n g / 2 0 1 0 / m a i n "   i d = " { D D A 4 8 6 C B - A 2 E E - 4 B 8 0 - B A 8 3 - 1 2 5 A 7 0 4 E D D 4 1 } " / > < / a : e x t > < / a : e x t L s t > < / p : c N v P r > < p : c N v S p P r / > < p : n v P r / > < / p : n v S p P r > < p : s p P r > < a : x f r m   f l i p H = " t r u e "   f l i p V = " f a l s e "   r o t = " 2 7 0 0 0 0 0 " > < a : o f f   x = " 7 2 1 8 6 9 8 "   y = " 4 6 2 7 3 0 4 " / > < a : e x t   c x = " 6 0 3 6 5 "   c y = " 9 1 7 7 7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2 0 0 0 " / > < / a : s c h e m e C l r > < / a : g s > < a : g s   p o s = " 0 " > < a : s c h e m e C l r   v a l = " a c c e n t 3 " > < a : a l p h a   v a l = " 2 2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7 "   n a m e = " " > < a : e x t L s t > < a : e x t   u r i = " { 5 5 C 3 4 5 0 9 - 8 8 F 9 - 4 9 3 6 - 9 E 1 9 - E 7 D F 8 5 3 7 0 B 6 2 } " > < a 1 6 : c r e a t i o n I d   x m l n s : a 1 6 = " h t t p : / / s c h e m a s . m i c r o s o f t . c o m / o f f i c e / d r a w i n g / 2 0 1 0 / m a i n "   i d = " { 2 2 C E 7 B F 3 - 7 4 6 6 - 4 7 E A - 8 2 D E - 0 A 4 A 0 4 0 C F 3 5 1 } " / > < / a : e x t > < / a : e x t L s t > < / p : c N v P r > < p : c N v S p P r / > < p : n v P r / > < / p : n v S p P r > < p : s p P r > < a : x f r m   f l i p H = " t r u e "   f l i p V = " f a l s e "   r o t = " 2 7 0 0 0 0 0 " > < a : o f f   x = " 8 1 5 2 8 0 2 "   y = " - 2 0 9 8 8 4 " / > < a : e x t   c x = " 4 0 2 4 3 "   c y = " 6 1 1 8 4 9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6 0 0 0 " / > < / a : s c h e m e C l r > < / a : g s > < a : g s   p o s = " 0 " > < a : s c h e m e C l r   v a l = " a c c e n t 3 " > < a : a l p h a   v a l = " 1 3 9 9 9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8 "   n a m e = " S l i d e   N u m b e r   P l a c e h o l d e r   3 " > < a : e x t L s t > < a : e x t   u r i = " { B B 9 A 7 1 0 6 - 2 0 1 C - 4 D 0 0 - B 1 C 4 - 9 2 3 C D A 9 D 7 F 1 B } " > < a 1 6 : c r e a t i o n I d   x m l n s : a 1 6 = " h t t p : / / s c h e m a s . m i c r o s o f t . c o m / o f f i c e / d r a w i n g / 2 0 1 0 / m a i n "   i d = " { 1 5 6 4 B E 7 3 - 3 9 2 2 - 4 B C 7 - 9 D 4 E - 5 6 E B 4 3 1 9 5 8 F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E 7 1 E 2 B 8 5 - 3 5 9 C - 4 7 0 6 - 8 B F 3 - 5 E F 6 3 9 D 3 E 1 6 6 } " > < a 1 6 : c r e a t i o n I d   x m l n s : a 1 6 = " h t t p : / / s c h e m a s . m i c r o s o f t . c o m / o f f i c e / d r a w i n g / 2 0 1 0 / m a i n "   i d = " { 0 1 C D 5 4 A 1 - 1 3 6 A - 4 2 0 6 - 8 F 0 3 - 2 3 3 A B F A F 4 3 3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D a t e   P l a c e h o l d e r   1 " > < a : e x t L s t > < a : e x t   u r i = " { 2 2 C A 7 9 4 4 - 7 8 C E - 4 3 8 4 - B 7 4 E - D 1 C 0 9 7 A F 3 6 6 6 } " > < a 1 6 : c r e a t i o n I d   x m l n s : a 1 6 = " h t t p : / / s c h e m a s . m i c r o s o f t . c o m / o f f i c e / d r a w i n g / 2 0 1 0 / m a i n "   i d = " { D F D F D 0 A E - 7 0 4 3 - 4 E 7 C - 9 0 4 0 - 6 E 7 3 A D 4 A 4 A 4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1 A 0 8 8 C D 8 - A A 8 4 - 4 D 3 6 - A 5 2 2 - 3 1 1 8 E 0 7 A 0 0 9 D } " > < p 1 4 : c r e a t i o n I d   x m l n s : p 1 4 = " h t t p : / / s c h e m a s . m i c r o s o f t . c o m / o f f i c e / p o w e r p o i n t / 2 0 1 0 / m a i n "   v a l = " 1 6 2 8 1 9 1 9 3 3 3 4 1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4 5 C E B A C C - 4 6 2 8 - 4 0 8 1 - 8 0 F F - 6 D 4 C 9 3 0 4 9 8 9 C } " > < a 1 6 : c r e a t i o n I d   x m l n s : a 1 6 = " h t t p : / / s c h e m a s . m i c r o s o f t . c o m / o f f i c e / d r a w i n g / 2 0 1 0 / m a i n "   i d = " { E A B 6 C 7 4 9 - 9 E D D - 4 4 A 9 - 8 1 9 6 - 2 5 0 1 8 D A 2 B E 0 C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4 6 5 8 9 3 1 "   y = " 5 2 6 4 8 3 " / > < a : e x t   c x = " 4 1 9 1 0 0 0 "   c y = " 4 1 9 1 0 0 0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A C 8 3 1 5 A 3 - B 9 4 8 - 4 1 F F - B A 1 F - 4 B 5 7 3 1 4 9 3 E 8 4 } " > < a 1 6 : c r e a t i o n I d   x m l n s : a 1 6 = " h t t p : / / s c h e m a s . m i c r o s o f t . c o m / o f f i c e / d r a w i n g / 2 0 1 0 / m a i n "   i d = " { 2 3 8 4 5 F 4 F - B E 3 E - 4 D F B - 8 7 8 3 - 4 9 5 C 4 8 F 0 B 1 7 D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4 8 4 7 8 5 0 "   y = " 5 3 5 1 7 8 " / > < a : e x t   c x = " 4 1 9 1 0 0 0 "   c y = " 4 1 9 1 0 0 0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8 6 5 B B B 0 A - A 8 E E - 4 0 0 1 - A 1 B B - 5 A 9 F 5 6 C 6 4 5 A 1 } " > < a 1 6 : c r e a t i o n I d   x m l n s : a 1 6 = " h t t p : / / s c h e m a s . m i c r o s o f t . c o m / o f f i c e / d r a w i n g / 2 0 1 0 / m a i n "   i d = " { 8 6 4 2 A 8 5 4 - A A A 6 - 4 A 8 0 - 8 3 4 9 - E 9 F D 7 2 3 5 7 C 6 B } " / > < / a : e x t > < / a : e x t L s t > < / p : c N v P r > < p : c N v S p P r / > < p : n v P r / > < / p : n v S p P r > < p : s p P r > < a : x f r m   f l i p H = " f a l s e "   f l i p V = " f a l s e "   r o t = " - 1 8 9 0 0 0 0 0 " > < a : o f f   x = " 5 6 6 7 2 3 8 "   y = " - 4 7 2 2 3 7 " / > < a : e x t   c x = " 4 8 3 5 8 "   c y = " 9 7 5 2 2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7 3 8 0 0 0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5 "   n a m e = " " > < a : e x t L s t > < a : e x t   u r i = " { E 2 1 D 8 8 B 3 - 3 7 B B - 4 2 B 3 - 9 E 8 E - E E 8 A 2 9 A D 1 3 B 8 } " > < a 1 6 : c r e a t i o n I d   x m l n s : a 1 6 = " h t t p : / / s c h e m a s . m i c r o s o f t . c o m / o f f i c e / d r a w i n g / 2 0 1 0 / m a i n "   i d = " { 1 2 A D 0 9 1 0 - 5 5 0 A - 4 9 5 E - 9 6 1 D - F 4 2 4 3 F B 1 A 9 A B } " / > < / a : e x t > < / a : e x t L s t > < / p : c N v P r > < p : c N v S p P r / > < p : n v P r / > < / p : n v S p P r > < p : s p P r > < a : x f r m   f l i p H = " f a l s e "   f l i p V = " f a l s e "   r o t = " 2 7 0 0 0 0 0 " > < a : o f f   x = " 1 0 3 5 8 4 "   y = " 4 3 1 8 6 4 0 " / > < a : e x t   c x = " 4 0 2 4 3 "   c y = " 6 1 1 8 4 9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6 0 0 0 " / > < / a : s c h e m e C l r > < / a : g s > < a : g s   p o s = " 0 " > < a : s c h e m e C l r   v a l = " a c c e n t 3 " > < a : a l p h a   v a l = " 1 3 9 9 9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6 "   n a m e = " " > < a : e x t L s t > < a : e x t   u r i = " { C B 9 5 E 3 D F - 7 2 E 5 - 4 F E 4 - B 0 0 D - 7 1 7 C 3 4 2 D 8 D 7 F } " > < a 1 6 : c r e a t i o n I d   x m l n s : a 1 6 = " h t t p : / / s c h e m a s . m i c r o s o f t . c o m / o f f i c e / d r a w i n g / 2 0 1 0 / m a i n "   i d = " { 3 F 2 C 1 1 D 3 - 0 8 E A - 4 7 3 1 - 8 B 7 B - 2 4 1 7 2 D D 4 A 4 4 1 } " / > < / a : e x t > < / a : e x t L s t > < / p : c N v P r > < p : c N v S p P r / > < p : n v P r / > < / p : n v S p P r > < p : s p P r > < a : x f r m   f l i p H = " t r u e "   f l i p V = " f a l s e "   r o t = " 2 7 0 0 0 0 0 " > < a : o f f   x = " 7 2 1 8 6 9 8 "   y = " 4 6 2 7 3 0 4 " / > < a : e x t   c x = " 6 0 3 6 5 "   c y = " 9 1 7 7 7 4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6 0 0 0 " / > < / a : s c h e m e C l r > < / a : g s > < a : g s   p o s = " 0 " > < a : s c h e m e C l r   v a l = " a c c e n t 3 " > < a : a l p h a   v a l = " 1 3 9 9 9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7 "   n a m e = " " > < a : e x t L s t > < a : e x t   u r i = " { B 1 F D 5 1 D 3 - F F 6 5 - 4 B 6 A - B 6 9 3 - F 1 8 C 1 6 F B E D B 0 } " > < a 1 6 : c r e a t i o n I d   x m l n s : a 1 6 = " h t t p : / / s c h e m a s . m i c r o s o f t . c o m / o f f i c e / d r a w i n g / 2 0 1 0 / m a i n "   i d = " { B 1 1 1 F F 5 0 - A B 4 E - 4 A 3 2 - B 7 7 C - 4 C 5 1 F 9 4 5 4 7 B 1 } " / > < / a : e x t > < / a : e x t L s t > < / p : c N v P r > < p : c N v S p P r / > < p : n v P r / > < / p : n v S p P r > < p : s p P r > < a : x f r m   f l i p H = " t r u e "   f l i p V = " f a l s e "   r o t = " 2 7 0 0 0 0 0 " > < a : o f f   x = " 9 0 9 1 0 7 4 "   y = " 1 2 4 0 6 0 3 " / > < a : e x t   c x = " 4 0 2 4 3 "   c y = " 6 1 1 8 4 9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6 0 0 0 " / > < / a : s c h e m e C l r > < / a : g s > < a : g s   p o s = " 0 " > < a : s c h e m e C l r   v a l = " a c c e n t 3 " > < a : a l p h a   v a l = " 1 3 9 9 9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8 "   n a m e = " T i t l e   1 " > < a : e x t L s t > < a : e x t   u r i = " { 0 1 7 0 A 7 0 F - B 1 1 A - 4 1 E 8 - 9 8 0 E - 0 C 1 6 8 7 1 B C 1 A 9 } " > < a 1 6 : c r e a t i o n I d   x m l n s : a 1 6 = " h t t p : / / s c h e m a s . m i c r o s o f t . c o m / o f f i c e / d r a w i n g / 2 0 1 0 / m a i n "   i d = " { D 9 7 F 5 5 A 6 - 8 9 A 3 - 4 B B 9 - 8 9 F 2 - 2 6 9 9 7 D 4 D 0 9 C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8 1 0 0 0 "   y = " 1 6 1 2 5 3 " / > < a : e x t   c x = " 4 1 5 4 9 3 2 "   c y = " 1 2 7 7 0 4 0 " / > < / a : x f r m > < a : p r s t G e o m   p r s t = " r e c t " > < a : a v L s t / > < / a : p r s t G e o m > < / p : s p P r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9 "   n a m e = " C o n t e n t   P l a c e h o l d e r   2 " > < a : e x t L s t > < a : e x t   u r i = " { C 6 D 8 E E 8 5 - C 1 E E - 4 6 3 4 - 8 3 1 F - 1 4 4 5 C 0 B 5 C 2 E 0 } " > < a 1 6 : c r e a t i o n I d   x m l n s : a 1 6 = " h t t p : / / s c h e m a s . m i c r o s o f t . c o m / o f f i c e / d r a w i n g / 2 0 1 0 / m a i n "   i d = " { A B 5 4 B A 2 9 - F 5 2 0 - 4 7 B 7 - 9 6 D 7 - 0 3 A E 1 F 3 E A B 4 9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3 8 4 9 7 1 "   y = " 1 5 4 1 9 7 6 " / > < a : e x t   c x = " 4 1 5 2 9 0 0 "   c y = " 2 8 5 2 0 3 9 " / > < / a : x f r m > < a : p r s t G e o m   p r s t = " r e c t " > < a : a v L s t / > < / a : p r s t G e o m > < a : n o F i l l /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0 "   n a m e = " T e x t   P l a c e h o l d e r   3 " > < a : e x t L s t > < a : e x t   u r i = " { B F 6 D F 2 E C - B 7 B 2 - 4 3 9 1 - 9 9 5 2 - 1 6 9 9 C B 0 E 1 C F 1 } " > < a 1 6 : c r e a t i o n I d   x m l n s : a 1 6 = " h t t p : / / s c h e m a s . m i c r o s o f t . c o m / o f f i c e / d r a w i n g / 2 0 1 0 / m a i n "   i d = " { 4 8 8 2 9 C 5 8 - 4 5 F D - 4 2 5 8 - 8 9 0 A - 5 8 7 8 3 C F B 0 E 8 A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8 4 2 8 2 1 "   y = " 6 2 8 6 5 0 " / > < a : e x t   c x = " 4 0 0 7 1 0 9 "   c y = " 4 0 0 0 3 9 0 " / > < / a : x f r m > < a : p r s t G e o m   p r s t = " d i a m o n d " > < a : a v L s t / > < / a : p r s t G e o m > < a : s o l i d F i l l > < a : s c h e m e C l r   v a l = " b g 1 " / > < / a : s o l i d F i l l > < / p : s p P r > < p : t x B o d y > < a : b o d y P r   a n c h o r = " c t r "   b I n s = " 4 5 7 2 0 "   l I n s = " 9 1 4 4 0 "   r I n s = " 9 1 4 4 0 "   r t l C o l = " 0 "   t I n s = " 9 3 6 0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d i r t y = " 0 "   l a n g = " e n - U S "   s z = " 1 6 0 0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S l i d e   N u m b e r   P l a c e h o l d e r   3 " > < a : e x t L s t > < a : e x t   u r i = " { D 3 7 D 0 D 1 0 - A 8 0 C - 4 D 0 8 - B F F 9 - A D 0 6 9 3 7 5 F 7 C 6 } " > < a 1 6 : c r e a t i o n I d   x m l n s : a 1 6 = " h t t p : / / s c h e m a s . m i c r o s o f t . c o m / o f f i c e / d r a w i n g / 2 0 1 0 / m a i n "   i d = " { 8 9 3 8 6 8 0 0 - 5 1 7 C - 4 A 1 B - A 9 A 6 - F 3 2 A 5 A 7 A D 8 6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2 " > < a : e x t L s t > < a : e x t   u r i = " { 6 0 6 9 D 3 A 0 - A F 1 E - 4 B 3 7 - A 8 0 E - 9 8 3 F 4 D C 0 2 B 4 4 } " > < a 1 6 : c r e a t i o n I d   x m l n s : a 1 6 = " h t t p : / / s c h e m a s . m i c r o s o f t . c o m / o f f i c e / d r a w i n g / 2 0 1 0 / m a i n "   i d = " { 1 D B 5 4 F A 3 - 5 8 2 9 - 4 3 4 F - B 7 D 0 - E 1 3 8 C A 5 0 6 B 0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1 " > < a : e x t L s t > < a : e x t   u r i = " { 4 1 E 0 7 B F C - 5 7 F 5 - 4 3 6 9 - 9 7 6 6 - A 6 3 5 9 4 1 E 5 4 8 C } " > < a 1 6 : c r e a t i o n I d   x m l n s : a 1 6 = " h t t p : / / s c h e m a s . m i c r o s o f t . c o m / o f f i c e / d r a w i n g / 2 0 1 0 / m a i n "   i d = " { F B 1 8 F 5 6 9 - A C B 1 - 4 6 2 6 - B A F 0 - 0 6 E 0 0 0 6 B 1 0 1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E D 3 6 7 D 4 5 - 8 2 9 E - 4 E A 2 - 8 4 C D - 9 9 8 6 1 B 6 4 3 C 6 6 } " > < p 1 4 : c r e a t i o n I d   x m l n s : p 1 4 = " h t t p : / / s c h e m a s . m i c r o s o f t . c o m / o f f i c e / p o w e r p o i n t / 2 0 1 0 / m a i n "   v a l = " 1 6 2 8 1 9 1 9 3 3 3 4 5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5 E A 1 E D 9 7 - F 3 7 7 - 4 F C 3 - 8 8 0 0 - 6 E 1 C D A 9 3 4 A 0 F } " > < a 1 6 : c r e a t i o n I d   x m l n s : a 1 6 = " h t t p : / / s c h e m a s . m i c r o s o f t . c o m / o f f i c e / d r a w i n g / 2 0 1 0 / m a i n "   i d = " { E 3 E 7 F 7 4 9 - D A C 7 - 4 8 C E - A 9 9 6 - 7 5 F 2 0 0 8 4 C 1 0 D } " / > < / a : e x t > < / a : e x t L s t > < / p : c N v P r > < p : c N v S p P r / > < p : n v P r / > < / p : n v S p P r > < p : s p P r > < a : x f r m   f l i p H = " t r u e "   f l i p V = " t r u e "   r o t = " 0 " > < a : o f f   x = " - 4 2 2 7 3 "   y = " 3 3 3 4 1 4 5 " / > < a : e x t   c x = " 4 2 9 1 7 4 9 "   c y = " 1 8 6 7 5 9 1 " / > < / a : x f r m > < a : c u s t G e o m > < a : a v L s t / > < a : g d L s t / > < a : a h L s t / > < a : c x n L s t / > < a : r e c t   b = " b "   l = " 0 "   r = " r "   t = " 0 " / > < a : p a t h L s t > < a : p a t h   h = " 1 4 3 2 3 0 7 "   w = " 3 2 9 1 4 6 1 " > < a : m o v e T o > < a : p t   x = " 9 4 8 5 "   y = " 0 " / > < / a : m o v e T o > < a : l n T o > < a : p t   x = " 1 4 2 2 8 2 2 "   y = " 1 4 3 2 3 0 7 " / > < / a : l n T o > < a : l n T o > < a : p t   x = " 3 2 9 1 4 6 1 "   y = " 5 6 9 1 2 9 " / > < / a : l n T o > < a : l n T o > < a : p t   x = " 3 2 9 1 4 6 1 "   y = " 0 " / > < / a : l n T o > < a : l n T o > < a : p t   x = " 9 4 8 5 "   y = " 0 " / > < / a : l n T o > < a : c l o s e / > < / a : p a t h > < / a : p a t h L s t > < / a : c u s t G e o m > < a : g r a d F i l l   r o t W i t h S h a p e = " 1 " > < a : g s L s t > < a : g s   p o s = " 0 " > < a : s c h e m e C l r   v a l = " a c c e n t 2 " / > < / a : g s > < a : g s   p o s = " 9 9 5 5 9 " > < a : s c h e m e C l r   v a l = " a c c e n t 3 " /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R o b o t o " / > < / a : d e f R P r > < / a : p P r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R o b o t o " / > < / a : e n d P a r a R P r > < / a : p > < / p : t x B o d y > < / p : s p > < p : s p > < p : n v S p P r > < p : c N v P r   i d = " 3 "   n a m e = " " > < a : e x t L s t > < a : e x t   u r i = " { 4 C 7 5 6 F 5 9 - 2 9 1 A - 4 2 D 7 - B B B C - 5 5 C 9 3 7 7 C 1 D 8 3 } " > < a 1 6 : c r e a t i o n I d   x m l n s : a 1 6 = " h t t p : / / s c h e m a s . m i c r o s o f t . c o m / o f f i c e / d r a w i n g / 2 0 1 0 / m a i n "   i d = " { 7 5 0 1 E F F 4 - 8 3 D 8 - 4 4 0 5 - 9 F 1 B - 1 C F 3 8 F 5 E 8 4 9 6 } " / > < / a : e x t > < / a : e x t L s t > < / p : c N v P r > < p : c N v S p P r / > < p : n v P r / > < / p : n v S p P r > < p : s p P r > < a : x f r m   f l i p H = " t r u e "   f l i p V = " t r u e "   r o t = " 1 8 9 0 0 0 0 0 " > < a : o f f   x = " 7 0 9 8 8 9 "   y = " 4 8 5 3 6 1 9 " / > < a : e x t   c x = " 8 7 8 4 4 "   c y = " 7 0 4 7 3 2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0 0 0 0 0 " / > < / a : s c h e m e C l r > < / a : g s > < a : g s   p o s = " 0 " > < a : s c h e m e C l r   v a l = " a c c e n t 3 " > < a : a l p h a   v a l = " 1 0 0 0 0 0 " / > < / a : s c h e m e C l r > < / a : g s > < / a : g s L s t > < a : l i n   a n g = " 1 8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4 "   n a m e = " " > < a : e x t L s t > < a : e x t   u r i = " { 0 E D 9 0 B B 4 - 3 8 0 F - 4 E F 9 - 9 C E 2 - A 2 3 C 2 C 0 A D 6 6 E } " > < a 1 6 : c r e a t i o n I d   x m l n s : a 1 6 = " h t t p : / / s c h e m a s . m i c r o s o f t . c o m / o f f i c e / d r a w i n g / 2 0 1 0 / m a i n "   i d = " { 8 8 F 0 7 0 4 A - D F 9 E - 4 F D 2 - 8 0 7 3 - 3 1 7 9 2 3 C D 5 3 0 2 } " / > < / a : e x t > < / a : e x t L s t > < / p : c N v P r > < p : c N v S p P r / > < p : n v P r / > < / p : n v S p P r > < p : s p P r > < a : x f r m   f l i p H = " t r u e "   f l i p V = " t r u e "   r o t = " 1 8 9 0 0 0 0 0 " > < a : o f f   x = " 1 3 7 7 2 9 7 "   y = " 4 4 6 0 6 4 1 " / > < a : e x t   c x = " 7 8 7 1 0 "   c y = " 1 1 9 6 6 9 0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0 0 0 0 0 " / > < / a : s c h e m e C l r > < / a : g s > < a : g s   p o s = " 0 " > < a : s c h e m e C l r   v a l = " a c c e n t 3 " > < a : a l p h a   v a l = " 1 0 0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5 "   n a m e = " " > < a : e x t L s t > < a : e x t   u r i = " { D 1 B 7 9 3 A C - A 9 1 0 - 4 A C 3 - B 0 D 8 - 3 6 7 F 1 0 B 5 4 E F 4 } " > < a 1 6 : c r e a t i o n I d   x m l n s : a 1 6 = " h t t p : / / s c h e m a s . m i c r o s o f t . c o m / o f f i c e / d r a w i n g / 2 0 1 0 / m a i n "   i d = " { 7 1 D F 0 E 1 0 - 3 2 A A - 4 4 8 4 - 9 9 6 F - D 0 8 A 6 3 7 B F 7 F 8 } " / > < / a : e x t > < / a : e x t L s t > < / p : c N v P r > < p : c N v S p P r / > < p : n v P r / > < / p : n v S p P r > < p : s p P r > < a : x f r m   f l i p H = " f a l s e "   f l i p V = " t r u e "   r o t = " 1 8 9 0 0 0 0 0 " > < a : o f f   x = " 3 7 4 9 9 6 7 "   y = " 3 8 7 8 1 5 8 " / > < a : e x t   c x = " 1 3 1 1 8 4 "   c y = " 1 9 6 4 8 4 5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0 0 0 0 0 " / > < / a : s c h e m e C l r > < / a : g s > < a : g s   p o s = " 0 " > < a : s c h e m e C l r   v a l = " a c c e n t 3 " > < a : a l p h a   v a l = " 1 0 0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6 "   n a m e = " " > < a : e x t L s t > < a : e x t   u r i = " { B 0 1 8 7 9 5 3 - 2 A C F - 4 F 1 9 - 9 A E 7 - 9 9 E A 2 F D 9 9 C 7 B } " > < a 1 6 : c r e a t i o n I d   x m l n s : a 1 6 = " h t t p : / / s c h e m a s . m i c r o s o f t . c o m / o f f i c e / d r a w i n g / 2 0 1 0 / m a i n "   i d = " { F 7 E D 5 5 3 0 - E 8 F 9 - 4 C 9 4 - 9 2 6 F - A D A 6 8 6 E C 6 3 1 6 } " / > < / a : e x t > < / a : e x t L s t > < / p : c N v P r > < p : c N v S p P r / > < p : n v P r / > < / p : n v S p P r > < p : s p P r > < a : x f r m   f l i p H = " t r u e "   f l i p V = " t r u e "   r o t = " 1 8 9 0 0 0 0 0 " > < a : o f f   x = " 3 1 6 9 6 5 0 "   y = " 4 6 0 8 0 2 9 " / > < a : e x t   c x = " 7 8 7 1 0 "   c y = " 1 1 9 6 6 9 0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1 0 0 0 0 0 " / > < / a : s c h e m e C l r > < / a : g s > < a : g s   p o s = " 0 " > < a : s c h e m e C l r   v a l = " a c c e n t 3 " > < a : a l p h a   v a l = " 1 0 0 0 0 0 " / > < / a : s c h e m e C l r > < / a : g s > < / a : g s L s t > < a : l i n   a n g = " 6 0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7 "   n a m e = " " > < a : e x t L s t > < a : e x t   u r i = " { 2 2 D 5 6 2 5 1 - D 8 3 9 - 4 F 1 8 - B 3 C 0 - D C E A 7 6 E F 9 6 2 C } " > < a 1 6 : c r e a t i o n I d   x m l n s : a 1 6 = " h t t p : / / s c h e m a s . m i c r o s o f t . c o m / o f f i c e / d r a w i n g / 2 0 1 0 / m a i n "   i d = " { 5 0 1 F 8 9 E 1 - F 0 5 3 - 4 7 4 B - 9 E C 4 - 6 E 2 4 3 2 0 F E 3 E D } " / > < / a : e x t > < / a : e x t L s t > < / p : c N v P r > < p : c N v S p P r / > < p : n v P r / > < / p : n v S p P r > < p : s p P r > < a : x f r m   f l i p H = " f a l s e "   f l i p V = " t r u e "   r o t = " 1 8 9 0 0 0 0 0 " > < a : o f f   x = " 4 2 4 4 6 1 7 "   y = " 4 6 4 9 8 0 7 " / > < a : e x t   c x = " 4 3 7 2 8 "   c y = " 8 8 1 8 4 8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5 5 0 0 0 " / > < / a : s c h e m e C l r > < / a : g s > < a : g s   p o s = " 0 " > < a : s c h e m e C l r   v a l = " a c c e n t 3 " > < a : a l p h a   v a l = " 4 8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8 "   n a m e = " " > < a : e x t L s t > < a : e x t   u r i = " { D 9 D 0 D 4 4 1 - A 9 1 B - 4 7 B 9 - 9 D F B - E 7 0 5 F B 0 4 E E 0 A } " > < a 1 6 : c r e a t i o n I d   x m l n s : a 1 6 = " h t t p : / / s c h e m a s . m i c r o s o f t . c o m / o f f i c e / d r a w i n g / 2 0 1 0 / m a i n "   i d = " { A 8 E F C 6 6 A - 9 7 C E - 4 E A A - B 9 2 5 - 2 3 F 0 F A C 5 2 2 8 8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5 1 2 9 8 7 "   y = " 9 6 2 0 2 5 " / > < a : e x t   c x = " 3 8 3 7 2 6 9 "   c y = " 3 8 3 7 2 6 9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0 B 1 3 B B 9 F - B 0 B C - 4 2 0 0 - 8 2 8 8 - 3 E 6 E 9 7 0 E C B 8 2 } " > < a 1 6 : c r e a t i o n I d   x m l n s : a 1 6 = " h t t p : / / s c h e m a s . m i c r o s o f t . c o m / o f f i c e / d r a w i n g / 2 0 1 0 / m a i n "   i d = " { 7 D C 9 5 C 4 D - 8 4 4 B - 4 E B 7 - 8 7 0 E - 3 0 7 B 1 9 1 E 0 C 4 B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2 5 1 0 2 9 "   y = " 9 6 2 0 2 5 " / > < a : e x t   c x = " 3 8 3 7 2 6 9 "   c y = " 3 8 3 7 2 6 9 " / > < / a : x f r m > < a : p r s t G e o m   p r s t = " d i a m o n d " > < a : a v L s t / > < / a : p r s t G e o m > < a : s o l i d F i l l > < a : s c h e m e C l r   v a l = " b g 1 " > < a : a l p h a   v a l = " 5 5 0 0 0 " / > < a : l u m M o d   v a l = " 9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E 8 8 C 7 B 5 6 - 1 8 4 6 - 4 4 F D - A B 7 C - E B B 3 8 5 8 5 8 F 7 6 } " > < a 1 6 : c r e a t i o n I d   x m l n s : a 1 6 = " h t t p : / / s c h e m a s . m i c r o s o f t . c o m / o f f i c e / d r a w i n g / 2 0 1 0 / m a i n "   i d = " { 3 0 A F F A 6 D - 5 D F A - 4 0 D C - B 4 A 2 - 3 1 5 2 D 6 F E 7 F 1 8 } " / > < / a : e x t > < / a : e x t L s t > < / p : c N v P r > < p : c N v S p P r / > < p : n v P r / > < / p : n v S p P r > < p : s p P r > < a : x f r m   f l i p H = " t r u e "   f l i p V = " f a l s e "   r o t = " 2 7 0 0 0 0 0 " > < a : o f f   x = " 8 1 5 2 8 0 2 "   y = " - 2 0 9 8 8 4 " / > < a : e x t   c x = " 4 0 2 4 3 "   c y = " 6 1 1 8 4 9 " / > < / a : x f r m > < a : p r s t G e o m   p r s t = " r o u n d R e c t " > < a : a v L s t > < a : g d   f m l a = " v a l   5 0 0 0 0 "   n a m e = " a d j " / > < / a : a v L s t > < / a : p r s t G e o m > < a : g r a d F i l l   r o t W i t h S h a p e = " 1 " > < a : g s L s t > < a : g s   p o s = " 1 0 0 0 0 0 " > < a : s c h e m e C l r   v a l = " a c c e n t 2 " > < a : a l p h a   v a l = " 3 3 9 9 9 " / > < / a : s c h e m e C l r > < / a : g s > < a : g s   p o s = " 0 " > < a : s c h e m e C l r   v a l = " a c c e n t 3 " > < a : a l p h a   v a l = " 2 6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T i t i l l i u m   W e b " / > < / a : e n d P a r a R P r > < / a : p > < / p : t x B o d y > < / p : s p > < p : s p > < p : n v S p P r > < p : c N v P r   i d = " 1 1 "   n a m e = " T i t l e   1 " > < a : e x t L s t > < a : e x t   u r i = " { 5 5 E B D C 1 A - B 6 8 9 - 4 1 8 E - 9 E 5 3 - 5 C 8 C 7 5 2 E 0 7 C 6 } " > < a 1 6 : c r e a t i o n I d   x m l n s : a 1 6 = " h t t p : / / s c h e m a s . m i c r o s o f t . c o m / o f f i c e / d r a w i n g / 2 0 1 0 / m a i n "   i d = " { 6 C D F 8 5 C 4 - 4 7 5 1 - 4 4 6 5 - A 0 8 E - F 2 9 6 1 9 3 2 B 7 0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0 "   y = " 3 3 6 8 9 2 " / > < a : e x t   c x = " 4 1 0 3 5 1 1 "   c y = " 1 0 1 6 1 8 9 " / > < / a : x f r m > < a : p r s t G e o m   p r s t = " r e c t " > < a : a v L s t / > < / a : p r s t G e o m > < / p : s p P r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2 "   n a m e = " T e x t   P l a c e h o l d e r   3 " > < a : e x t L s t > < a : e x t   u r i = " { 5 A F F 0 0 E F - F 6 6 F - 4 0 6 A - 8 E B E - 3 C 4 8 7 0 B A 5 F 2 E } " > < a 1 6 : c r e a t i o n I d   x m l n s : a 1 6 = " h t t p : / / s c h e m a s . m i c r o s o f t . c o m / o f f i c e / d r a w i n g / 2 0 1 0 / m a i n "   i d = " { 5 5 F C 9 A E A - 2 D 7 3 - 4 0 A 6 - 8 8 B 3 - C 3 1 A 6 7 D 0 3 7 6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5 3 9 0 "   y = " 1 4 4 6 7 3 0 " / > < a : e x t   c x = " 4 1 0 3 5 1 1 "   c y = " 3 1 6 1 3 3 3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  s z = " 1 2 0 0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3 "   n a m e = " P i c t u r e   P l a c e h o l d e r   2 " > < a : e x t L s t > < a : e x t   u r i = " { 9 6 7 D 3 0 5 F - 7 8 C A - 4 0 5 7 - B 9 5 1 - 7 8 7 D 0 8 5 E D 0 E 0 } " > < a 1 6 : c r e a t i o n I d   x m l n s : a 1 6 = " h t t p : / / s c h e m a s . m i c r o s o f t . c o m / o f f i c e / d r a w i n g / 2 0 1 0 / m a i n "   i d = " { 7 B E 2 8 D 7 1 - 7 1 7 7 - 4 9 E A - 9 6 D 4 - 0 E D 0 1 4 E 8 F 4 8 2 } " / > < / a : e x t > < / a : e x t L s t > < / p : c N v P r > < p : c N v S p P r > < a : s p L o c k s   n o C h a n g e A s p e c t = " t r u e "   n o G r p = " t r u e " / > < / p : c N v S p P r > < p : n v P r > < p : p h   i d x = " 2 "   t y p e = " p i c " / > < / p : n v P r > < / p : n v S p P r > < p : s p P r > < a : x f r m   r o t = " 0 " > < a : o f f   x = " 3 8 4 7 6 6 "   y = " 9 5 2 5 0 0 " / > < a : e x t   c x = " 3 8 3 7 8 2 6 "   c y = " 3 8 4 1 3 0 2 " / > < / a : x f r m > < a : p r s t G e o m   p r s t = " d i a m o n d " > < a : a v L s t / > < / a : p r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1 0 1 6 0 0 "   d i r = " 2 7 0 0 0 0 0 "   d i s t = " 0 " > < a : s r g b C l r   v a l = " 3 f 3 f 3 f " > < a : a l p h a   v a l = " 2 4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4 "   n a m e = " S l i d e   N u m b e r   P l a c e h o l d e r   4 " > < a : e x t L s t > < a : e x t   u r i = " { 0 2 F 8 0 C 1 3 - 3 8 E A - 4 C B 5 - B F 4 2 - 1 D 5 A F F 7 2 7 8 2 8 } " > < a 1 6 : c r e a t i o n I d   x m l n s : a 1 6 = " h t t p : / / s c h e m a s . m i c r o s o f t . c o m / o f f i c e / d r a w i n g / 2 0 1 0 / m a i n "   i d = " { B 0 D 0 7 1 6 4 - 5 0 C 6 - 4 B D 5 - A 6 D 1 - C 7 0 9 8 5 4 D 7 D 8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5 "   n a m e = " F o o t e r   P l a c e h o l d e r   3 " > < a : e x t L s t > < a : e x t   u r i = " { 7 5 A 9 2 3 3 5 - F 9 C F - 4 B B 8 - B 4 1 D - 1 5 7 0 7 6 8 0 F 1 B 6 } " > < a 1 6 : c r e a t i o n I d   x m l n s : a 1 6 = " h t t p : / / s c h e m a s . m i c r o s o f t . c o m / o f f i c e / d r a w i n g / 2 0 1 0 / m a i n "   i d = " { D F 8 1 6 D 2 4 - E 7 C D - 4 C 1 3 - 8 7 F 0 - D 9 F 0 F 3 0 9 E A 6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6 "   n a m e = " D a t e   P l a c e h o l d e r   1 " > < a : e x t L s t > < a : e x t   u r i = " { A B 5 F 9 8 D B - D 5 C C - 4 3 F B - A 6 6 5 - C 8 9 3 E B 4 C 7 3 C C } " > < a 1 6 : c r e a t i o n I d   x m l n s : a 1 6 = " h t t p : / / s c h e m a s . m i c r o s o f t . c o m / o f f i c e / d r a w i n g / 2 0 1 0 / m a i n "   i d = " { E 6 1 B 0 5 7 6 - 8 9 5 3 - 4 B F A - 9 7 2 D - 1 1 2 8 4 4 9 C 4 9 6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F F E A 6 A 2 - A 0 0 8 - 4 0 5 2 - 9 E 3 B - 6 C E 4 D 0 A 8 1 4 A 7 } " > < p 1 4 : c r e a t i o n I d   x m l n s : p 1 4 = " h t t p : / / s c h e m a s . m i c r o s o f t . c o m / o f f i c e / p o w e r p o i n t / 2 0 1 0 / m a i n "   v a l = " 1 6 2 8 1 9 1 9 3 3 3 4 8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t a g s / t a g 1 . x m l "   T y p e = " h t t p : / / s c h e m a s . o p e n x m l f o r m a t s . o r g / o f f i c e D o c u m e n t / 2 0 0 6 / r e l a t i o n s h i p s / t a g s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r g b C l r   v a l = " f c f d f f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B 7 D 8 8 D F 5 - 7 3 0 9 - 4 A 9 E - A C 7 1 - C 9 4 9 3 0 A C 9 C A 6 } " > < a 1 6 : c r e a t i o n I d   x m l n s : a 1 6 = " h t t p : / / s c h e m a s . m i c r o s o f t . c o m / o f f i c e / d r a w i n g / 2 0 1 0 / m a i n "   i d = " { C 8 3 9 A 1 3 B - 9 E 6 2 - 4 6 2 4 - B 0 B 3 - 5 9 9 0 1 9 7 A A A 2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0 9 6 2 5 "   y = " 3 9 9 2 8 2 " / > < a : e x t   c x = " 7 5 2 4 7 5 0 "   c y = " 7 9 6 9 7 4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C D C F D 1 B 2 - 3 9 4 5 - 4 0 B 3 - 9 A A 1 - 7 F 2 F F A E B 7 4 B F } " > < a 1 6 : c r e a t i o n I d   x m l n s : a 1 6 = " h t t p : / / s c h e m a s . m i c r o s o f t . c o m / o f f i c e / d r a w i n g / 2 0 1 0 / m a i n "   i d = " { 2 9 3 5 8 A 0 8 - D 4 8 D - 4 1 0 1 - B 3 7 4 - 9 A 8 C B A 2 3 E 4 6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0 9 6 2 5 "   y = " 1 3 9 9 6 8 1 " / > < a : e x t   c x = " 7 5 2 4 7 5 0 "   c y = " 3 0 9 3 1 1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9 A 3 E C 6 D 1 - 6 8 B 9 - 4 E 9 7 - 9 6 C 8 - D 7 7 2 7 C 0 F 4 8 2 8 } " > < a 1 6 : c r e a t i o n I d   x m l n s : a 1 6 = " h t t p : / / s c h e m a s . m i c r o s o f t . c o m / o f f i c e / d r a w i n g / 2 0 1 0 / m a i n "   i d = " { 2 D B A C 6 3 C - 3 5 7 1 - 4 A 9 B - 8 1 E 8 - 5 3 5 C A A 3 5 9 4 9 2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2 0 0 7 7 4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7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5 6 5 8 1 4 4 1 - 6 6 2 B - 4 6 D 0 - 9 9 2 A - 0 C F 6 F E B F 5 5 D E } " > < a 1 6 : c r e a t i o n I d   x m l n s : a 1 6 = " h t t p : / / s c h e m a s . m i c r o s o f t . c o m / o f f i c e / d r a w i n g / 2 0 1 0 / m a i n "   i d = " { A 4 7 8 C 8 A D - 7 E 0 8 - 4 5 7 E - A 9 B 3 - 5 D 0 E A A 6 F E 3 D E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7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C D 8 4 1 7 7 4 - A 8 3 3 - 4 6 B 6 - B 3 4 2 - C E A 0 9 7 9 7 8 3 C 3 } " > < a 1 6 : c r e a t i o n I d   x m l n s : a 1 6 = " h t t p : / / s c h e m a s . m i c r o s o f t . c o m / o f f i c e / d r a w i n g / 2 0 1 0 / m a i n "   i d = " { 6 D 3 2 0 0 F F - 3 8 8 F - 4 0 8 5 - 8 6 2 3 - D 9 B C A 2 F 7 C D 8 0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8 0 9 6 2 5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7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1 3 " / > < / p : c u s t D a t a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1 " > < a : l u m M o d   v a l = " 8 5 0 0 0 " / > < a : l u m O f f   v a l = " 1 5 0 0 0 " / > < / a : s c h e m e C l r > < / a : s o l i d F i l l > < a : l a t i n   t y p e f a c e = " U b u n t u - m e d i u m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S o u r c e   S a n s   P r o " / > < a : b u C h a r   c h a r = "!� " / > < a : d e f R P r   b = " 0 "   d i r t y = " 0 "   i = " 0 "   l a n g = " e n - U S "   s z = " 1 8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 " " / > < a : d e f R P r   b = " 0 "   d i r t y = " 0 "   i = " 0 "   l a n g = " e n - U S "   s z = " 1 6 0 0 " > < a : s o l i d F i l l > < a : s c h e m e C l r   v a l = " b g 1 " > < a : l u m M o d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 " " / > < a : d e f R P r   b = " 0 "   d i r t y = " 0 "   i = " 0 "   l a n g = " e n - U S "   s z = " 1 4 0 0 " > < a : s o l i d F i l l > < a : s c h e m e C l r   v a l = " b g 1 " > < a : l u m M o d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 " " / > < a : d e f R P r   b = " 0 "   d i r t y = " 0 "   i = " 0 "   l a n g = " e n - U S "   s z = " 1 2 0 0 " > < a : s o l i d F i l l > < a : s c h e m e C l r   v a l = " b g 1 " > < a : l u m M o d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 " " / > < a : d e f R P r   b = " 0 "   d i r t y = " 0 "   i = " 0 "   l a n g = " e n - U S "   s z = " 1 1 0 0 " > < a : s o l i d F i l l > < a : s c h e m e C l r   v a l = " b g 1 " > < a : l u m M o d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b g 1 " > < a : l u m M o d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b g 1 " > < a : l u m M o d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b g 1 " > < a : l u m M o d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b g 1 " > < a : l u m M o d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1 5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 
</file>

<file path=ppt/slides/_rels/slide10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4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 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12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5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 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4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7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 
</file>

<file path=ppt/slides/_rels/slide15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1 8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 
</file>

<file path=ppt/slides/_rels/slide16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1 9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 
</file>

<file path=ppt/slides/_rels/slide17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8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8 . x m l "   T y p e = " h t t p : / / s c h e m a s . o p e n x m l f o r m a t s . o r g / o f f i c e D o c u m e n t / 2 0 0 6 / r e l a t i o n s h i p s / s l i d e L a y o u t " / > < / R e l a t i o n s h i p s > 
</file>

<file path=ppt/slides/_rels/slide18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9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 
</file>

<file path=ppt/slides/_rels/slide19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1 0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 
</file>

<file path=ppt/slides/_rels/slide2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3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 
</file>

<file path=ppt/slides/_rels/slide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21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1 1 . j p e g "   T y p e = " h t t p : / / s c h e m a s . o p e n x m l f o r m a t s . o r g / o f f i c e D o c u m e n t / 2 0 0 6 / r e l a t i o n s h i p s / i m a g e " / > < R e l a t i o n s h i p   I d = " r I d 3 "   T a r g e t = " . . / m e d i a / i m a g e 1 2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 
</file>

<file path=ppt/slides/_rels/slide2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29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2 9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 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3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w w w . c y b e r c i t i . b i z / h a r d w a r e / r a s p b e r r y - p i - 3 - m o d e l - b - r e l e a s e d - s p e c s - p r i c i n g /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w w w . c y b e r c i t i . b i z / h a r d w a r e / r a s p b e r r y - p i - 3 - m o d e l - b - r e l e a s e d - s p e c s - p r i c i n g /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w w w . c y b e r c i t i . b i z / h a r d w a r e / r a s p b e r r y - p i - 3 - m o d e l - b - r e l e a s e d - s p e c s - p r i c i n g /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p i 3 g . c o m / 2 0 1 9 / 0 1 / 0 5 / i n t r o d u c i n g - p i c o c k p i t - a n d - p i d o c t o r - h o w - t o - t e s t - y o u r - r a s p b e r r y - p i - a n d - g e t - i n f o r m a t i o n - a b o u t - i t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p i 3 g . c o m / 2 0 1 9 / 0 1 / 0 5 / i n t r o d u c i n g - p i c o c k p i t - a n d - p i d o c t o r - h o w - t o - t e s t - y o u r - r a s p b e r r y - p i - a n d - g e t - i n f o r m a t i o n - a b o u t - i t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h t t p s : / / p i 3 g . c o m / 2 0 1 9 / 0 1 / 0 5 / i n t r o d u c i n g - p i c o c k p i t - a n d - p i d o c t o r - h o w - t o - t e s t - y o u r - r a s p b e r r y - p i - a n d - g e t - i n f o r m a t i o n - a b o u t - i t "   T a r g e t M o d e = " E x t e r n a l "   T y p e = " h t t p : / / s c h e m a s . o p e n x m l f o r m a t s . o r g / o f f i c e D o c u m e n t / 2 0 0 6 / r e l a t i o n s h i p s / h y p e r l i n k " / > < R e l a t i o n s h i p   I d = " r I d 8 "   T a r g e t = " h t t p s : / / p i 3 g . c o m / 2 0 1 9 / 0 1 / 0 5 / i n t r o d u c i n g - p i c o c k p i t - a n d - p i d o c t o r - h o w - t o - t e s t - y o u r - r a s p b e r r y - p i - a n d - g e t - i n f o r m a t i o n - a b o u t - i t "   T a r g e t M o d e = " E x t e r n a l "   T y p e = " h t t p : / / s c h e m a s . o p e n x m l f o r m a t s . o r g / o f f i c e D o c u m e n t / 2 0 0 6 / r e l a t i o n s h i p s / h y p e r l i n k " / > < R e l a t i o n s h i p   I d = " r I d 9 "   T a r g e t = " h t t p s : / / p i 3 g . c o m / 2 0 1 9 / 0 1 / 0 5 / i n t r o d u c i n g - p i c o c k p i t - a n d - p i d o c t o r - h o w - t o - t e s t - y o u r - r a s p b e r r y - p i - a n d - g e t - i n f o r m a t i o n - a b o u t - i t "   T a r g e t M o d e = " E x t e r n a l "   T y p e = " h t t p : / / s c h e m a s . o p e n x m l f o r m a t s . o r g / o f f i c e D o c u m e n t / 2 0 0 6 / r e l a t i o n s h i p s / h y p e r l i n k " / > < R e l a t i o n s h i p   I d = " r I d 1 0 "   T a r g e t = " h t t p s : / / w w w . a m a z o n . c a / E x p l o r i n g - R a s p b e r r y - P i - I n t e r f a c i n g - E m b e d d e d / d p / 1 1 1 9 1 8 8 6 8 7 "   T a r g e t M o d e = " E x t e r n a l "   T y p e = " h t t p : / / s c h e m a s . o p e n x m l f o r m a t s . o r g / o f f i c e D o c u m e n t / 2 0 0 6 / r e l a t i o n s h i p s / h y p e r l i n k " / > < R e l a t i o n s h i p   I d = " r I d 1 1 "   T a r g e t = " h t t p s : / / w w w . a m a z o n . c a / E x p l o r i n g - R a s p b e r r y - P i - I n t e r f a c i n g - E m b e d d e d / d p / 1 1 1 9 1 8 8 6 8 7 "   T a r g e t M o d e = " E x t e r n a l "   T y p e = " h t t p : / / s c h e m a s . o p e n x m l f o r m a t s . o r g / o f f i c e D o c u m e n t / 2 0 0 6 / r e l a t i o n s h i p s / h y p e r l i n k " / > < R e l a t i o n s h i p   I d = " r I d 1 2 "   T a r g e t = " h t t p s : / / w w w . a m a z o n . c a / E x p l o r i n g - R a s p b e r r y - P i - I n t e r f a c i n g - E m b e d d e d / d p / 1 1 1 9 1 8 8 6 8 7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3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w w w . a m a z o n . c a / d p / B 0 8 6 J X J 1 L F / r e f = r e d i r _ m o b i l e _ d e s k t o p ? _ e n c o d i n g = U T F 8 & a m p ; p s c = 1 & a m p ; r e f = p p x _ p o p _ m o b _ b _ a s i n _ t i t l e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w w w . a m a z o n . c a / d p / B 0 8 6 J X J 1 L F / r e f = r e d i r _ m o b i l e _ d e s k t o p ? _ e n c o d i n g = U T F 8 & a m p ; p s c = 1 & a m p ; r e f = p p x _ p o p _ m o b _ b _ a s i n _ t i t l e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w w w . a m a z o n . c a / d p / B 0 8 6 J X J 1 L F / r e f = r e d i r _ m o b i l e _ d e s k t o p ? _ e n c o d i n g = U T F 8 & a m p ; p s c = 1 & a m p ; r e f = p p x _ p o p _ m o b _ b _ a s i n _ t i t l e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w w w . a m a z o n . c a / d p / B 0 8 6 J X J 1 L F / r e f = r e d i r _ m o b i l e _ d e s k t o p ? _ e n c o d i n g = U T F 8 & a m p ; p s c = 1 & a m p ; r e f = p p x _ p o p _ m o b _ b _ a s i n _ t i t l e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w w w . a m a z o n . c a / d p / B 0 8 6 J X J 1 L F / r e f = r e d i r _ m o b i l e _ d e s k t o p ? _ e n c o d i n g = U T F 8 & a m p ; p s c = 1 & a m p ; r e f = p p x _ p o p _ m o b _ b _ a s i n _ t i t l e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h t t p s : / / d e v e l o p e r . m o z i l l a . o r g / e n - U S / d o c s / W e b / H T M L / E l e m e n t / a u d i o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32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1 4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 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7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6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 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u b t i t l e   2 " > < a : e x t L s t > < a : e x t   u r i = " { 4 2 D 6 1 0 9 2 - D 2 8 4 - 4 4 B B - B 5 1 F - 0 6 F 4 4 6 8 5 D 7 9 A } " > < a 1 6 : c r e a t i o n I d   x m l n s : a 1 6 = " h t t p : / / s c h e m a s . m i c r o s o f t . c o m / o f f i c e / d r a w i n g / 2 0 1 0 / m a i n "   i d = " { E 7 3 3 5 B 1 4 - 5 1 8 4 - 4 E A B - 9 1 6 8 - C 6 B 6 D C F E 3 1 0 5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9 4 4 7 3 "   y = " 3 5 5 8 1 4 0 " / > < a : e x t   c x = " 7 3 6 2 5 6 8 "   c y = " 8 7 6 3 1 9 " / > < / a : x f r m > < / p : s p P r > < p : t x B o d y > < a : b o d y P r   r t l C o l = " 0 " / > < a : l s t S t y l e / > < a : p > < a : p P r / > < a : r > < a : r P r   b = " 1 "   d i r t y = " 0 "   l a n g = " e n - U S " > < a : s o l i d F i l l > < a : s c h e m e C l r   v a l = " t x 1 " / > < / a : s o l i d F i l l > < a : l a t i n   t y p e f a c e = " A l e g r e y a " / > < / a : r P r > < a : t > P r o g r a m :   E S E   4 0 0 9 < / a : t > < / a : r > < / a : p > < a : p > < a : p P r / > < a : r > < a : r P r   b = " 1 "   d i r t y = " 0 "   l a n g = " e n - U S " > < a : s o l i d F i l l > < a : s c h e m e C l r   v a l = " t x 1 " / > < / a : s o l i d F i l l > < a : l a t i n   t y p e f a c e = " A l e g r e y a " / > < / a : r P r > < a : t > I N S T R U C T O R :   P r o f .   < / a : t > < / a : r > < a : r > < a : r P r   b = " 1 "   d i r t y = " 0 "   l a n g = " e n - U S " > < a : s o l i d F i l l > < a : s c h e m e C l r   v a l = " t x 1 " / > < / a : s o l i d F i l l > < a : l a t i n   t y p e f a c e = " A l e g r e y a " / > < / a : r P r > < a : t > M i k e < / a : t > < / a : r > < a : r > < a : r P r   b = " 1 "   d i r t y = " 0 "   l a n g = " e n - U S " > < a : s o l i d F i l l > < a : s c h e m e C l r   v a l = " t x 1 " / > < / a : s o l i d F i l l > < a : l a t i n   t y p e f a c e = " A l e g r e y a " / > < / a : r P r > < a : t >   < / a : t > < / a : r > < a : r > < a : r P r   b = " 1 "   d i r t y = " 0 "   l a n g = " e n - U S " > < a : s o l i d F i l l > < a : s c h e m e C l r   v a l = " t x 1 " / > < / a : s o l i d F i l l > < a : l a t i n   t y p e f a c e = " A l e g r e y a " / > < / a : r P r > < a : t > A l e s h a m s < / a : t > < / a : r > < a : e n d P a r a R P r   b = " 1 "   d i r t y = " 0 "   l a n g = " e n - U S " > < a : s o l i d F i l l > < a : s c h e m e C l r   v a l = " t x 1 " / > < / a : s o l i d F i l l > < a : l a t i n   t y p e f a c e = " A l e g r e y a " / > < / a : e n d P a r a R P r > < / a : p > < / p : t x B o d y > < / p : s p > < p : s p > < p : n v S p P r > < p : c N v P r   i d = " 3 "   n a m e = " " > < a : e x t L s t > < a : e x t   u r i = " { 1 D 0 A 8 1 4 7 - 9 F 8 8 - 4 E 2 2 - A 1 7 8 - F 4 C 6 8 7 2 3 3 1 E 0 } " > < a 1 6 : c r e a t i o n I d   x m l n s : a 1 6 = " h t t p : / / s c h e m a s . m i c r o s o f t . c o m / o f f i c e / d r a w i n g / 2 0 1 0 / m a i n "   i d = " { 6 4 9 D D 4 2 1 - E 4 5 A - 4 6 0 6 - 8 6 4 A - C 0 E 6 5 9 C D 1 6 9 E } " / > < / a : e x t > < / a : e x t L s t > < / p : c N v P r > < p : c N v S p P r   t x B o x = " 1 " / > < p : n v P r / > < / p : n v S p P r > < p : s p P r > < a : x f r m   f l i p H = " f a l s e "   f l i p V = " f a l s e "   r o t = " 0 " > < a : o f f   x = " 5 5 1 1 0 6 0 "   y = " 3 6 5 7 7 6 2 " / > < a : e x t   c x = " 2 9 4 0 5 0 0 "   c y = " 5 2 1 8 5 5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4 0 0 " > < a : s o l i d F i l l > < a : s c h e m e C l r   v a l = " t x 1 " / > < / a : s o l i d F i l l > < a : l a t i n   t y p e f a c e = " A l e g r e y a " / > < / a : r P r > < a : t > P r e s e n t e d   b y :   < / a : t > < / a : r > < a : r > < a : r P r   b = " 1 "   d i r t y = " 0 "   l a n g = " e n - U S "   s z = " 1 4 0 0 " > < a : s o l i d F i l l > < a : s c h e m e C l r   v a l = " t x 1 " / > < / a : s o l i d F i l l > < a : l a t i n   t y p e f a c e = " A l e g r e y a " / > < / a : r P r > < a : t > V A N D A N A < / a : t > < / a : r > < a : r > < a : r P r   b = " 1 "   d i r t y = " 0 "   l a n g = " e n - U S "   s z = " 1 4 0 0 " > < a : s o l i d F i l l > < a : s c h e m e C l r   v a l = " t x 1 " / > < / a : s o l i d F i l l > < a : l a t i n   t y p e f a c e = " A l e g r e y a " / > < / a : r P r > < a : t >   < / a : t > < / a : r > < a : r > < a : r P r   b = " 1 "   d i r t y = " 0 "   l a n g = " e n - U S "   s z = " 1 4 0 0 " > < a : s o l i d F i l l > < a : s c h e m e C l r   v a l = " t x 1 " / > < / a : s o l i d F i l l > < a : l a t i n   t y p e f a c e = " A l e g r e y a " / > < / a : r P r > < a : t > E A G A < / a : t > < / a : r > < a : e n d P a r a R P r   b = " 1 "   d i r t y = " 0 "   l a n g = " e n - U S "   s z = " 1 4 0 0 " > < a : s o l i d F i l l > < a : s c h e m e C l r   v a l = " t x 1 " / > < / a : s o l i d F i l l > < a : l a t i n   t y p e f a c e = " A l e g r e y a " / > < / a : e n d P a r a R P r > < / a : p > < / p : t x B o d y > < / p : s p > < p : p i c > < p : n v P i c P r > < p : c N v P r   i d = " 4 "   n a m e = " " > < a : e x t L s t > < a : e x t   u r i = " { 1 6 F D 1 D B C - 8 A 8 0 - 4 0 0 9 - A 8 6 4 - 3 6 A 2 A 1 F 9 2 3 7 3 } " > < a 1 6 : c r e a t i o n I d   x m l n s : a 1 6 = " h t t p : / / s c h e m a s . m i c r o s o f t . c o m / o f f i c e / d r a w i n g / 2 0 1 0 / m a i n "   i d = " { F 7 4 8 9 5 E 2 - 1 6 9 1 - 4 9 B 4 - 9 C 0 F - E F D 5 1 7 8 E F 4 0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2 5 0 5 2 8 4 "   y = " 1 0 1 9 6 8 9 " / > < a : e x t   c x = " 4 1 3 3 4 3 1 "   c y = " 1 7 0 7 3 8 4 " / > < / a : x f r m > < a : p r s t G e o m   p r s t = " r e c t " > < a : a v L s t / > < / a : p r s t G e o m > < a : n o F i l l / > < / p : s p P r > < / p : p i c > < / p : s p T r e e > < p : e x t L s t > < p : e x t   u r i = " { C 9 F D 2 B 7 4 - 0 9 C 3 - 4 E 5 9 - B 8 B 2 - 0 E 4 2 B 7 0 C 6 0 1 7 } " > < p 1 4 : c r e a t i o n I d   x m l n s : p 1 4 = " h t t p : / / s c h e m a s . m i c r o s o f t . c o m / o f f i c e / p o w e r p o i n t / 2 0 1 0 / m a i n "   v a l = " 1 6 2 8 1 9 1 9 3 3 3 6 6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4 9 6 1 E D A 5 - 2 F 5 6 - 4 3 1 3 - 9 7 9 9 - 8 9 2 1 5 D 6 8 3 D 4 E } " > < a 1 6 : c r e a t i o n I d   x m l n s : a 1 6 = " h t t p : / / s c h e m a s . m i c r o s o f t . c o m / o f f i c e / d r a w i n g / 2 0 1 0 / m a i n "   i d = " { 2 5 1 9 6 3 C 1 - 0 8 B 8 - 4 B D 6 - 8 E 0 4 - 7 5 C 7 0 3 2 0 4 2 3 6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3 0 0 8 4 8 1 "   y = " 6 1 1 8 0 9 " / > < a : e x t   c x = " 2 7 3 6 1 8 0 "   c y = " 5 8 8 1 0 2 " / > < / a : x f r m > < / p : s p P r > < p : t x B o d y > < a : b o d y P r   r t l C o l = " 0 " / > < a : l s t S t y l e / > < a : p > < a : p P r / > < a : r > < a : r P r   d i r t y = " 0 "   l a n g = " e n - U S "   s z = " 2 0 0 0 " / > < a : t > K E Y   F E A T U R E S < / a : t > < / a : r > < a : e n d P a r a R P r   d i r t y = " 0 "   l a n g = " e n - U S "   s z = " 2 0 0 0 " / > < / a : p > < / p : t x B o d y > < / p : s p > < p : s p > < p : n v S p P r > < p : c N v P r   i d = " 3 "   n a m e = " C o n t e n t   P l a c e h o l d e r   2 " > < a : e x t L s t > < a : e x t   u r i = " { A 4 F 7 D A 4 2 - 9 2 1 E - 4 0 A A - 8 0 1 6 - B 3 0 3 7 1 2 7 7 F 5 8 } " > < a 1 6 : c r e a t i o n I d   x m l n s : a 1 6 = " h t t p : / / s c h e m a s . m i c r o s o f t . c o m / o f f i c e / d r a w i n g / 2 0 1 0 / m a i n "   i d = " { B 7 4 C E 0 2 9 - 7 E C 3 - 4 4 F E - 9 1 E B - 8 F F 5 A 0 6 0 B B D 7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9 0 7 1 1 "   y = " 1 4 5 2 3 6 2 " / > < a : e x t   c x = " 4 5 0 6 5 2 5 "   c y = " 2 5 6 4 7 3 9 " / > < / a : x f r m > < / p : s p P r > < p : t x B o d y > < a : b o d y P r   r t l C o l = " 0 " / > < a : l s t S t y l e / > < a : p > < a : p P r / > < a : r > < a : r P r   d i r t y = " 0 "   l a n g = " e n - U S "   s z = " 1 4 0 0 " > < a : s o l i d F i l l > < a : s c h e m e C l r   v a l = " t x 1 " / > < / a : s o l i d F i l l > < a : l a t i n   t y p e f a c e = " A m a z o n   E m b e r " / > < / a : r P r > < a : t > 1 . B u i l t - i n   D u a l   3 W   h i g h - e x c u r s i o n   d r i v e r s   f o r   f u l l   r a n g e   a u d i o . < / a : t > < / a : r > < / a : p > < a : p > < a : p P r / > < a : r > < a : r P r   d i r t y = " 0 "   l a n g = " e n - U S "   s z = " 1 4 0 0 " > < a : s o l i d F i l l > < a : s c h e m e C l r   v a l = " t x 1 " / > < / a : s o l i d F i l l > < a : l a t i n   t y p e f a c e = " A m a z o n   E m b e r " / > < / a : r P r > < a : t / > < / a : r > < / a : p > < a : p > < a : p P r / > < a : r > < a : r P r   d i r t y = " 0 "   l a n g = " e n - U S "   s z = " 1 4 0 0 " > < a : s o l i d F i l l > < a : s c h e m e C l r   v a l = " t x 1 " / > < / a : s o l i d F i l l > < a : l a t i n   t y p e f a c e = " A m a z o n   E m b e r " / > < / a : r P r > < a : t > 2 . E n h a n c e d   B a s s   w i t h   P a s s i v e   R a d i a t o r . < / a : t > < / a : r > < / a : p > < a : p > < a : p P r / > < a : r > < a : r P r   d i r t y = " 0 "   l a n g = " e n - U S "   s z = " 1 4 0 0 " > < a : s o l i d F i l l > < a : s c h e m e C l r   v a l = " t x 1 " / > < / a : s o l i d F i l l > < a : l a t i n   t y p e f a c e = " A m a z o n   E m b e r " / > < / a : r P r > < a : t / > < / a : r > < / a : p > < a : p > < a : p P r / > < a : r > < a : r P r   d i r t y = " 0 "   l a n g = " e n - U S "   s z = " 1 4 0 0 " > < a : s o l i d F i l l > < a : s c h e m e C l r   v a l = " t x 1 " / > < / a : s o l i d F i l l > < a : l a t i n   t y p e f a c e = " A m a z o n   E m b e r " / > < / a : r P r > < a : t > 3 . P l u g   a n d   P l a y ,   v e r y   e a s y   t o   u s e . < / a : t > < / a : r > < / a : p > < a : p > < a : p P r / > < a : r > < a : r P r   d i r t y = " 0 "   l a n g = " e n - U S "   s z = " 1 4 0 0 " > < a : s o l i d F i l l > < a : s c h e m e C l r   v a l = " t x 1 " / > < / a : s o l i d F i l l > < a : l a t i n   t y p e f a c e = " A m a z o n   E m b e r " / > < / a : r P r > < a : t / > < / a : r > < / a : p > < a : p > < a : p P r / > < a : r > < a : r P r   d i r t y = " 0 "   l a n g = " e n - U S "   s z = " 1 4 0 0 " > < a : s o l i d F i l l > < a : s c h e m e C l r   v a l = " t x 1 " / > < / a : s o l i d F i l l > < a : l a t i n   t y p e f a c e = " A m a z o n   E m b e r " / > < / a : r P r > < a : t > 4 . C o m p a t i b l e   w i t h   a l l   W i n d o w s   ( V i s t a / 7 / 8 / 1 0 )   P C s . < / a : t > < / a : r > < / a : p > < a : p > < a : p P r / > < a : r > < a : r P r   d i r t y = " 0 "   l a n g = " e n - U S "   s z = " 1 4 0 0 " > < a : s o l i d F i l l > < a : s c h e m e C l r   v a l = " t x 1 " / > < / a : s o l i d F i l l > < a : l a t i n   t y p e f a c e = " A m a z o n   E m b e r " / > < / a : r P r > < a : t / > < / a : r > < / a : p > < a : p > < a : p P r / > < a : r > < a : r P r   d i r t y = " 0 "   l a n g = " e n - U S "   s z = " 1 4 0 0 " > < a : s o l i d F i l l > < a : s c h e m e C l r   v a l = " t x 1 " / > < / a : s o l i d F i l l > < a : l a t i n   t y p e f a c e = " A m a z o n   E m b e r " / > < / a : r P r > < a : t > 5 . C o m p a t i b l e   w i t h   s o m e   M a c   O S   & a m p ;   C h r o m e   O S   l a p t o p s . < / a : t > < / a : r > < a : e n d P a r a R P r   d i r t y = " 0 "   l a n g = " e n - U S "   s z = " 1 4 0 0 " > < a : s o l i d F i l l > < a : s c h e m e C l r   v a l = " t x 1 " / > < / a : s o l i d F i l l > < a : l a t i n   t y p e f a c e = " A m a z o n   E m b e r " / > < / a : e n d P a r a R P r > < / a : p > < / p : t x B o d y > < / p : s p > < p : p i c > < p : n v P i c P r > < p : c N v P r   i d = " 4 "   n a m e = " " > < a : e x t L s t > < a : e x t   u r i = " { 8 5 D A C F 0 8 - 1 8 2 8 - 4 6 2 8 - B 9 9 F - 6 8 A 4 5 9 6 6 4 E 5 A } " > < a 1 6 : c r e a t i o n I d   x m l n s : a 1 6 = " h t t p : / / s c h e m a s . m i c r o s o f t . c o m / o f f i c e / d r a w i n g / 2 0 1 0 / m a i n "   i d = " { E 3 D 6 7 B C A - A 2 9 F - 4 8 A 9 - B 9 E 0 - D 6 F 4 9 4 B C E 3 1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3 2 7 8 1 8 "   y = " 1 3 9 0 2 9 7 " / > < a : e x t   c x = " 3 8 1 6 1 8 1 "   c y = " 2 3 6 0 5 3 3 " / > < / a : x f r m > < a : p r s t G e o m   p r s t = " r e c t " > < a : a v L s t / > < / a : p r s t G e o m > < a : n o F i l l / > < / p : s p P r > < / p : p i c > < / p : s p T r e e > < p : e x t L s t > < p : e x t   u r i = " { A B 6 8 5 4 8 6 - 5 D 0 F - 4 8 2 B - 9 6 C A - 6 A 7 7 6 6 2 F 0 0 C 7 } " > < p 1 4 : c r e a t i o n I d   x m l n s : p 1 4 = " h t t p : / / s c h e m a s . m i c r o s o f t . c o m / o f f i c e / p o w e r p o i n t / 2 0 1 0 / m a i n "   v a l = " 1 6 2 8 1 9 1 9 3 3 3 8 4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6 B 8 5 6 6 B - 1 2 4 9 - 4 2 0 C - 9 E 7 2 - C 6 A 0 0 C 7 7 D A 2 B } " > < a 1 6 : c r e a t i o n I d   x m l n s : a 1 6 = " h t t p : / / s c h e m a s . m i c r o s o f t . c o m / o f f i c e / d r a w i n g / 2 0 1 0 / m a i n "   i d = " { 6 2 F 6 D F 3 E - F E 0 5 - 4 1 6 2 - 8 C 3 8 - 9 B 2 2 6 A E 1 5 F 9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 U S B < / a : t > < / a : r > < a : r > < a : r P r   d i r t y = " 0 "   l a n g = " e n - U S " / > < a : t >   S P E A K E R 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B 1 A 5 6 B F E - A 3 A D - 4 A 5 E - A B 4 D - 2 8 C E 4 7 D 7 C B 4 6 } " > < a 1 6 : c r e a t i o n I d   x m l n s : a 1 6 = " h t t p : / / s c h e m a s . m i c r o s o f t . c o m / o f f i c e / d r a w i n g / 2 0 1 0 / m a i n "   i d = " { 1 2 B 0 C 9 E D - F 3 8 7 - 4 6 C 7 - B B D 8 - 4 4 A E 2 6 A 7 2 F F F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8 0 8 9 6 7 "   y = " 1 3 5 2 5 5 0 " / > < a : e x t   c x = " 7 9 0 8 1 8 8 "   c y = " 3 0 4 2 4 2 8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  i n d e n t = " 0 "   m a r L = " 0 " > < a : b u N o n e / > < / a : p P r > < a : r > < a : r P r   b = " 1 "   d i r t y = " 0 "   l a n g = " e n - U S "   s z = " 2 0 0 0 " > < a : l a t i n   t y p e f a c e = " A m a z o n   E m b e r " / > < / a : r P r > < a : t > H a r d w a r e   & a m p ;   S y s t e m   C o m p a t i b i l i t y < / a : t > < / a : r > < / a : p > < a : p > < a : p P r > < a : b u C h a r   c h a r = "!� " / > < / a : p P r > < a : r > < a : r P r   b = " 1 "   d i r t y = " 0 "   l a n g = " e n - U S " > < a : l a t i n   t y p e f a c e = " A m a z o n   E m b e r " / > < / a : r P r > < a : t > C o m p a t i b l e   w i t h   W i n d o w s   P C s . < / a : t > < / a : r > < a : r > < a : r P r   b = " 1 "   d i r t y = " 0 "   l a n g = " e n - U S " > < a : l a t i n   t y p e f a c e = " A m a z o n   E m b e r " / > < / a : r P r > < a : t > � < / a : t > < / a : r > < a : r > < a : r P r   d i r t y = " 0 "   l a n g = " e n - U S " > < a : l a t i n   t y p e f a c e = " A m a z o n   E m b e r " / > < / a : r P r > < a : t > T h e   U p g r a d e d   < / a : t > < / a : r > < a : r > < a : r P r   d i r t y = " 0 "   l a n g = " e n - U S " > < a : l a t i n   t y p e f a c e = " A m a z o n   E m b e r " / > < / a : r P r > < a : t > U S B < / a : t > < / a : r > < a : r > < a : r P r   d i r t y = " 0 "   l a n g = " e n - U S " > < a : l a t i n   t y p e f a c e = " A m a z o n   E m b e r " / > < / a : r P r > < a : t >   D e s k t o p   S p e a k e r   w o r k s   g r e a t   w i t h   v a r i o u s   b r a n d s   o f   W i n d o w s   ( V i s t a / 7 / 8 / 1 0 )   P C s ,   s u c h   a s   H P ,   L e n o v o ,   < / a : t > < / a : r > < a : r > < a : r P r   d i r t y = " 0 "   l a n g = " e n - U S " > < a : l a t i n   t y p e f a c e = " A m a z o n   E m b e r " / > < / a : r P r > < a : t > A S U S < / a : t > < / a : r > < a : r > < a : r P r   d i r t y = " 0 "   l a n g = " e n - U S " > < a : l a t i n   t y p e f a c e = " A m a z o n   E m b e r " / > < / a : r P r > < a : t > ,   D e l l ,   A c e r ,   L G   o r   m o r e . < / a : t > < / a : r > < / a : p > < a : p > < a : p P r > < a : b u C h a r   c h a r = "!� " / > < / a : p P r > < a : r > < a : r P r   b = " 1 "   d i r t y = " 0 "   l a n g = " e n - U S " > < a : l a t i n   t y p e f a c e = " A m a z o n   E m b e r " / > < / a : r P r > < a : t > C o m p a t i b l e   w i t h   S o m e   < / a : t > < / a : r > < a : r > < a : r P r   b = " 1 "   d i r t y = " 0 "   l a n g = " e n - U S " > < a : l a t i n   t y p e f a c e = " A m a z o n   E m b e r " / > < / a : r P r > < a : t > M a c O S < / a : t > < / a : r > < a : r > < a : r P r   b = " 1 "   d i r t y = " 0 "   l a n g = " e n - U S " > < a : l a t i n   t y p e f a c e = " A m a z o n   E m b e r " / > < / a : r P r > < a : t >   & a m p ;   C h r o m e   O S   l a p t o p s . < / a : t > < / a : r > < a : r > < a : r P r   b = " 1 "   d i r t y = " 0 "   l a n g = " e n - U S " > < a : l a t i n   t y p e f a c e = " A m a z o n   E m b e r " / > < / a : r P r > < a : t > � < / a : t > < / a : r > < a : r > < a : r P r   d i r t y = " 0 "   l a n g = " e n - U S " > < a : l a t i n   t y p e f a c e = " A m a z o n   E m b e r " / > < / a : r P r > < a : t > T h e   < / a : t > < / a : r > < a : r > < a : r P r   d i r t y = " 0 "   l a n g = " e n - U S " > < a : l a t i n   t y p e f a c e = " A m a z o n   E m b e r " / > < / a : r P r > < a : t > U S B < / a : t > < / a : r > < a : r > < a : r P r   d i r t y = " 0 "   l a n g = " e n - U S " > < a : l a t i n   t y p e f a c e = " A m a z o n   E m b e r " / > < / a : r P r > < a : t >   C o m p u t e r   S p e a k e r   c a n   a l s o   w o r k   g r e a t   w i t h   t h o s e   l a p t o p s   a s   l o n g   a s   t h e y   h a d   i n s t a l l e d   t h e   l a t e s t   a u d i o   d r i v e r   f o r   t h e i r   s o u n d   c a r d .   B e s i d e s ,   t h i s   < / a : t > < / a : r > < a : r > < a : r P r   d i r t y = " 0 "   l a n g = " e n - U S " > < a : l a t i n   t y p e f a c e = " A m a z o n   E m b e r " / > < / a : r P r > < a : t > U S B < / a : t > < / a : r > < a : r > < a : r P r   d i r t y = " 0 "   l a n g = " e n - U S " > < a : l a t i n   t y p e f a c e = " A m a z o n   E m b e r " / > < / a : r P r > < a : t >   S p e a k e r   c a n   e v e n   w o r k   f o r   s o m e   X b o x   a n d   P l a y S t a t i o n   4   d e v i c e s . < / a : t > < / a : r > < a : e n d P a r a R P r   d i r t y = " 0 "   l a n g = " e n - U S " > < a : l a t i n   t y p e f a c e = " A m a z o n   E m b e r " / > < / a : e n d P a r a R P r > < / a : p > < / p : t x B o d y > < / p : s p > < / p : s p T r e e > < p : e x t L s t > < p : e x t   u r i = " { 3 2 1 D 2 E F E - 4 8 7 8 - 4 F 2 2 - 8 0 A A - F 5 D 5 0 6 3 E 0 4 B 1 } " > < p 1 4 : c r e a t i o n I d   x m l n s : p 1 4 = " h t t p : / / s c h e m a s . m i c r o s o f t . c o m / o f f i c e / p o w e r p o i n t / 2 0 1 0 / m a i n "   v a l = " 1 6 2 8 1 9 1 9 3 3 3 8 6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6 C 7 3 8 8 6 2 - 1 C E D - 4 C 2 9 - A 0 E 7 - 3 0 B F 0 7 E 9 6 4 5 D } " > < a 1 6 : c r e a t i o n I d   x m l n s : a 1 6 = " h t t p : / / s c h e m a s . m i c r o s o f t . c o m / o f f i c e / d r a w i n g / 2 0 1 0 / m a i n "   i d = " { 5 5 6 1 0 5 5 7 - 7 D F D - 4 1 4 E - B 6 4 D - F 9 8 F D D E 1 A 9 C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l u m   b r i g h t = " 0 "   c o n t r a s t = " 0 " / > < a : e x t L s t > < a : e x t   u r i = " { 7 5 6 1 A 6 7 D - 5 C A 5 - 4 D 9 0 - 9 D 5 A - 8 9 8 7 A 0 F 7 D F 0 1 } " > < a 1 4 : i m g P r o p s   x m l n s : a 1 4 = " h t t p : / / s c h e m a s . m i c r o s o f t . c o m / o f f i c e / d r a w i n g / 2 0 1 0 / m a i n " > < a 1 4 : i m g L a y e r > < a 1 4 : i m g E f f e c t > < a 1 4 : b r i g h t n e s s C o n t r a s t   b r i g h t = " 0 "   c o n t r a s t = " 0 " / > < / a 1 4 : i m g E f f e c t > < / a 1 4 : i m g L a y e r > < / a 1 4 : i m g P r o p s > < / a : e x t > < a : e x t   u r i = " { A 5 6 9 9 7 8 C - B 6 6 2 - 4 4 E 9 - A A 1 F - E 1 F 5 A E 7 E 7 6 7 6 } " > < a 1 4 : u s e L o c a l D p i   x m l n s : a 1 4 = " h t t p : / / s c h e m a s . m i c r o s o f t . c o m / o f f i c e / d r a w i n g / 2 0 1 0 / m a i n "   v a l = " 0 " / > < / a : e x t > < / a : e x t L s t > < / a : b l i p > < a : s t r e t c h > < a : f i l l R e c t / > < / a : s t r e t c h > < / p : b l i p F i l l > < p : s p P r > < a : x f r m   f l i p H = " f a l s e "   f l i p V = " f a l s e "   r o t = " 0 " > < a : o f f   x = " 4 1 4 3 3 7 "   y = " 0 " / > < a : e x t   c x = " 8 3 1 5 3 2 5 "   c y = " 5 1 4 3 5 0 0 " / > < / a : x f r m > < a : p r s t G e o m   p r s t = " r e c t " > < a : a v L s t / > < / a : p r s t G e o m > < a : n o F i l l / > < a : l n   c a p = " f l a t "   w = " 1 1 4 3 0 " > < a : s o l i d F i l l > < a : s r g b C l r   v a l = " 0 0 0 0 0 0 " > < a : a l p h a   v a l = " 1 0 0 0 0 0 " / > < / a : s r g b C l r > < / a : s o l i d F i l l > < a : p r s t D a s h   v a l = " l g D a s h " / > < a : r o u n d / > < / a : l n > < a : e f f e c t L s t > < a : o u t e r S h d w   b l u r R a d = " 5 0 8 0 0 "   d i r = " 2 7 0 0 0 0 0 "   d i s t = " 0 " > < a : s r g b C l r   v a l = " 5 b 5 b 5 b " > < a : a l p h a   v a l = " 3 9 9 9 9 " / > < / a : s r g b C l r > < / a : o u t e r S h d w > < / a : e f f e c t L s t > < / p : s p P r > < / p : p i c > < / p : s p T r e e > < p : e x t L s t > < p : e x t   u r i = " { 2 B 7 4 F 0 4 0 - 6 B B A - 4 3 9 D - A 2 7 3 - 5 1 6 2 5 5 2 A 7 2 B 2 } " > < p 1 4 : c r e a t i o n I d   x m l n s : p 1 4 = " h t t p : / / s c h e m a s . m i c r o s o f t . c o m / o f f i c e / p o w e r p o i n t / 2 0 1 0 / m a i n "   v a l = " 1 6 2 8 1 9 1 9 3 3 3 8 9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5 3 5 1 A 7 E 3 - 7 4 7 4 - 4 5 E 8 - B 7 4 9 - C F 8 5 E E 1 D B 4 1 D } " > < a 1 6 : c r e a t i o n I d   x m l n s : a 1 6 = " h t t p : / / s c h e m a s . m i c r o s o f t . c o m / o f f i c e / d r a w i n g / 2 0 1 0 / m a i n "   i d = " { 9 7 B B 9 6 7 9 - 7 2 8 E - 4 9 3 0 - A 4 1 F - 3 6 5 4 8 D 0 8 3 D 7 3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9 4 4 7 3 "   y = " 1 5 8 2 4 7 4 " / > < a : e x t   c x = " 7 3 6 2 5 6 8 "   c y = " 3 4 4 0 0 8 7 " / > < / a : x f r m > < / p : s p P r > < p : t x B o d y > < a : b o d y P r   r t l C o l = " 0 " / > < a : l s t S t y l e /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 S O C 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 B r o a d c o m 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 B C M 2 8 3 7 B 0 , 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 C o r t e x - A 5 3 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 ( A R M v 8 )   6 4 - b i t   < / a : t > < / a : r > < a : r > < a : r P r   b = " 0 "   d i r t y = " 0 "   e r r = " 1 "   l a n g = " e n - U S "   s z = " 1 4 0 0 " > < a : s o l i d F i l l > < a : s c h e m e C l r   v a l = " t x 1 " / > < / a : s o l i d F i l l > < a : l a t i n   t y p e f a c e = " C a l i b r i " / > < / a : r P r > < a : t > S o C < / a : t > < / a : r > < / a : p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 C P U 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 1 . 4 G H z   6 4 - b i t   q u a d - c o r e   A R M 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 C o r t e x - A 5 3 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 C P U < / a : t > < / a : r > < / a : p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 R A M 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 1 G B 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 L P D D R 2 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 S D R A M < / a : t > < / a : r > < / a : p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 W I F I 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 D u a l - b a n d   8 0 2 . 1 1 a c   w i r e l e s s   L A N   ( 2 . 4 G H z   a n d   5 G H z   )   a n d   B l u e t o o t h   4 . 2 < / a : t > < / a : r > < / a : p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 E t h e r n e t 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 G i g a b i t   E t h e r n e t   o v e r 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 U S B 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 2 . 0   ( m a x 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 3 0 0 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< / a : t > < / a : r > < a : r > < a : r P r   b = " 0 "   d i r t y = " 0 "   e r r = " 1 "   l a n g = " e n - U S "   s z = " 1 4 0 0 " > < a : s o l i d F i l l > < a : s c h e m e C l r   v a l = " t x 1 " / > < / a : s o l i d F i l l > < a : l a t i n   t y p e f a c e = " C a l i b r i " / > < / a : r P r > < a : t > M b p s 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 ) .   P o w e r - o v e r - E t h e r n e t   s u p p o r t   ( w i t h 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 s e p a r a t e 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< / a : t > < / a : r > < a : r > < a : r P r   b = " 0 "   d i r t y = " 0 "   e r r = " 1 "   l a n g = " e n - U S "   s z = " 1 4 0 0 " > < a : s o l i d F i l l > < a : s c h e m e C l r   v a l = " t x 1 " / > < / a : s o l i d F i l l > < a : l a t i n   t y p e f a c e = " C a l i b r i " / > < / a : r P r > < a : t > P o E 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 H A T ) . 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 I m p r o v e d 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< / a : t > < / a : r > < a : r > < a : r P r   b = " 0 "   d i r t y = " 0 "   e r r = " 1 "   l a n g = " e n - U S "   s z = " 1 4 0 0 " > < a : s o l i d F i l l > < a : s c h e m e C l r   v a l = " t x 1 " / > < / a : s o l i d F i l l > < a : l a t i n   t y p e f a c e = " C a l i b r i " / > < / a : r P r > < a : t > P X E 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 n e t w o r k   a n d 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 U S B 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 m a s s - s t o r a g e   b o o t i n g . < / a : t > < / a : r > < / a : p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 T h e r m a l 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 m a n a g e m e n t 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 Y e s < / a : t > < / a : r > < / a : p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 V i d e o 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 Y e s 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  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 V i d e o C o r e 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 I V   3 D .   F u l l - s i z e   H D M I < / a : t > < / a : r > < / a : p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 A u d i o 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 Y e s < / a : t > < / a : r > < / a : p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 U S B 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  2 . 0 :   4   p o r t s < / a : t > < / a : r > < / a : p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 G P I O 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 4 0 - p i n < / a : t > < / a : r > < / a : p > < a : p > < a : p P r > < a : b u C h a r   c h a r = "!� " / > < / a : p P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 P o w e r 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 5 V / 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 2 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 . 5 A   D C   p o w e r   i n p u t < / a : t > < / a : r > < / a : p > < a : p > < a : p P r /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 O p e r a t i n g   s y s t e m   s u p p o r t < / a : t > < / a : r > < a : r > < a : r P r   b = " 0 "   d i r t y = " 0 "   l a n g = " e n - U S "   s z = " 1 4 0 0 " > < a : s o l i d F i l l > < a : s c h e m e C l r   v a l = " t x 1 " / > < / a : s o l i d F i l l > < a : l a t i n   t y p e f a c e = " C a l i b r i " / > < / a : r P r > < a : t > :   L i n u x   a n d   U n i x < / a : t > < / a : r > < a : e n d P a r a R P r   b = " 0 "   d i r t y = " 0 "   l a n g = " e n - U S "   s z = " 1 4 0 0 " > < a : s o l i d F i l l > < a : s c h e m e C l r   v a l = " t x 1 " / > < / a : s o l i d F i l l > < a : l a t i n   t y p e f a c e = " C a l i b r i " / > < / a : e n d P a r a R P r > < / a : p > < / p : t x B o d y > < / p : s p > < p : s p > < p : n v S p P r > < p : c N v P r   i d = " 3 "   n a m e = " T i t l e   1 " > < a : e x t L s t > < a : e x t   u r i = " { 6 C 0 7 2 C 5 4 - 4 6 3 D - 4 4 7 C - A 7 7 8 - 6 7 1 C 4 1 F 9 C E 9 6 } " > < a 1 6 : c r e a t i o n I d   x m l n s : a 1 6 = " h t t p : / / s c h e m a s . m i c r o s o f t . c o m / o f f i c e / d r a w i n g / 2 0 1 0 / m a i n "   i d = " { E C C D 6 5 D D - 1 C A C - 4 0 2 6 - B C 1 A - 3 6 5 8 8 0 4 1 6 C 4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9 8 0 1 6 "   y = " 0 " / > < a : e x t   c x = " 7 3 6 2 5 7 0 "   c y = " 1 5 8 2 4 7 1 " / > < / a : x f r m > < / p : s p P r > < p : t x B o d y > < a : b o d y P r   r t l C o l = " 0 " / > < a : l s t S t y l e / > < a : p > < a : p P r / > < a : r > < a : r P r   b = " 1 "   d i r t y = " 0 "   l a n g = " e n - U S "   s z = " 2 8 0 0 " > < a : l a t i n   t y p e f a c e = " T i m e s   N e w   R o m a n " / > < / a : r P r > < a : t > R A S P B E R R Y   P I   3   M O D   B +   B C M 2 8 3 7 B 0   s p e c i f i c a t i o n s   : < / a : t > < / a : r > < a : e n d P a r a R P r   b = " 1 "   d i r t y = " 0 "   l a n g = " e n - U S "   s z = " 2 8 0 0 " > < a : l a t i n   t y p e f a c e = " T i m e s   N e w   R o m a n " / > < / a : e n d P a r a R P r > < / a : p > < / p : t x B o d y > < / p : s p > < / p : s p T r e e > < p : e x t L s t > < p : e x t   u r i = " { F 3 D 6 B 9 6 8 - 3 F B A - 4 2 D D - 8 0 F A - F F 2 4 A 7 1 A F A 7 A } " > < p 1 4 : c r e a t i o n I d   x m l n s : p 1 4 = " h t t p : / / s c h e m a s . m i c r o s o f t . c o m / o f f i c e / p o w e r p o i n t / 2 0 1 0 / m a i n "   v a l = " 1 6 2 8 1 9 1 9 3 3 3 9 1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F F 5 4 F 8 4 B - C B F F - 4 B A 1 - B 6 7 B - E E 4 C 3 1 A A A 8 7 8 } " > < a 1 6 : c r e a t i o n I d   x m l n s : a 1 6 = " h t t p : / / s c h e m a s . m i c r o s o f t . c o m / o f f i c e / d r a w i n g / 2 0 1 0 / m a i n "   i d = " { B 0 B 5 8 6 5 C - E B B 1 - 4 6 1 9 - A 8 4 6 - C 2 5 F E 7 2 5 B 0 A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5 5 4 7 4 6 "   y = " - 1 1 8 1 " / > < a : e x t   c x = " 7 5 8 9 2 5 6 "   c y = " 5 1 4 3 5 0 0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B 3 4 0 F D C 3 - 6 5 B 9 - 4 B E 1 - 9 5 3 9 - B E 7 F 0 8 3 3 3 6 1 C } " > < a 1 6 : c r e a t i o n I d   x m l n s : a 1 6 = " h t t p : / / s c h e m a s . m i c r o s o f t . c o m / o f f i c e / d r a w i n g / 2 0 1 0 / m a i n "   i d = " { 1 E 9 A A A 6 3 - 4 4 3 2 - 4 0 2 E - B 6 9 D - 6 6 0 F A 5 B 2 1 3 4 F } " / > < / a : e x t > < / a : e x t L s t > < / p : c N v P r > < p : c N v S p P r   t x B o x = " 1 " / > < p : n v P r / > < / p : n v S p P r > < p : s p P r > < a : x f r m   f l i p H = " f a l s e "   f l i p V = " f a l s e "   r o t = " 0 " > < a : o f f   x = " 0 "   y = " 2 1 4 0 0 8 6 " / > < a : e x t   c x = " 1 5 5 4 7 4 6 "   c y = " 5 2 1 8 5 5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4 0 0 " > < a : s o l i d F i l l > < a : s c h e m e C l r   v a l = " t x 1 " / > < / a : s o l i d F i l l > < a : l a t i n   t y p e f a c e = " T i t i l l i u m   W e b " / > < / a : r P r > < a : t > R a s p b e r r y   P i   3   B +   M o d e l < / a : t > < / a : r > < a : e n d P a r a R P r   b = " 1 "   d i r t y = " 0 "   l a n g = " e n - U S "   s z = " 1 4 0 0 " > < a : s o l i d F i l l > < a : s c h e m e C l r   v a l = " t x 1 " / > < / a : s o l i d F i l l > < a : l a t i n   t y p e f a c e = " T i t i l l i u m   W e b " / > < / a : e n d P a r a R P r > < / a : p > < / p : t x B o d y > < / p : s p > < / p : s p T r e e > < p : e x t L s t > < p : e x t   u r i = " { C 9 9 6 6 B B E - F 6 0 1 - 4 E 4 6 - B 4 8 5 - A 8 4 A E 0 E F 9 4 7 F } " > < p 1 4 : c r e a t i o n I d   x m l n s : p 1 4 = " h t t p : / / s c h e m a s . m i c r o s o f t . c o m / o f f i c e / p o w e r p o i n t / 2 0 1 0 / m a i n "   v a l = " 1 6 2 8 1 9 1 9 3 3 3 9 4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C F A 1 7 7 1 D - E A D C - 4 5 4 7 - 9 2 9 F - 0 2 7 5 2 2 9 D 5 7 5 A } " > < a 1 6 : c r e a t i o n I d   x m l n s : a 1 6 = " h t t p : / / s c h e m a s . m i c r o s o f t . c o m / o f f i c e / d r a w i n g / 2 0 1 0 / m a i n "   i d = " { F 9 D 0 E 6 3 F - 2 F 6 3 - 4 A A 3 - B 6 A C - C 3 8 B 9 2 D 0 A A 5 5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  s z = " 2 4 0 0 " > < a : s o l i d F i l l > < a : s c h e m e C l r   v a l = " t x 1 " > < a : l u m M o d   v a l = " 6 5 0 0 0 " / > < a : l u m O f f   v a l = " 3 5 0 0 0 " / > < / a : s c h e m e C l r > < / a : s o l i d F i l l > < a : l a t i n   t y p e f a c e = " P r o x i m a   N o v a " / > < / a : r P r > < a : t > S P E A K E R   < / a : t > < / a : r > < a : r > < a : r P r   b = " 1 "   d i r t y = " 0 "   l a n g = " e n - U S "   s z = " 2 4 0 0 " > < a : s o l i d F i l l > < a : s c h e m e C l r   v a l = " t x 1 " > < a : l u m M o d   v a l = " 6 5 0 0 0 " / > < a : l u m O f f   v a l = " 3 5 0 0 0 " / > < / a : s c h e m e C l r > < / a : s o l i d F i l l > < a : l a t i n   t y p e f a c e = " P r o x i m a   N o v a " / > < / a : r P r > < a : t > I N T E R F A C I N G   W I T H   R A S P B E R R Y   P I E < / a : t > < / a : r > < a : e n d P a r a R P r   b = " 1 "   d i r t y = " 0 "   l a n g = " e n - U S "   s z = " 2 4 0 0 " > < a : s o l i d F i l l > < a : s c h e m e C l r   v a l = " t x 1 " > < a : l u m M o d   v a l = " 6 5 0 0 0 " / > < a : l u m O f f   v a l = " 3 5 0 0 0 " / > < / a : s c h e m e C l r > < / a : s o l i d F i l l > < a : l a t i n   t y p e f a c e = " P r o x i m a   N o v a " / > < / a : e n d P a r a R P r > < / a : p > < / p : t x B o d y > < / p : s p > < p : p i c > < p : n v P i c P r > < p : c N v P r   i d = " 3 "   n a m e = " " > < a : e x t L s t > < a : e x t   u r i = " { D 5 2 1 8 5 3 E - F 2 0 6 - 4 7 4 B - B 1 B B - 3 6 D 9 6 F D 3 C 4 0 3 } " > < a 1 6 : c r e a t i o n I d   x m l n s : a 1 6 = " h t t p : / / s c h e m a s . m i c r o s o f t . c o m / o f f i c e / d r a w i n g / 2 0 1 0 / m a i n "   i d = " { 0 1 6 0 6 8 B 6 - D 5 5 A - 4 6 B D - 9 0 D 6 - 7 1 1 8 2 C 3 2 3 0 7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4 6 5 7 3 7 2 "   y = " 6 5 0 5 1 9 " / > < a : e x t   c x = " 4 2 5 8 9 7 0 "   c y = " 3 8 0 0 6 9 4 " / > < / a : x f r m > < a : p r s t G e o m   p r s t = " r e c t " > < a : a v L s t / > < / a : p r s t G e o m > < a : n o F i l l / > < / p : s p P r > < / p : p i c > < / p : s p T r e e > < p : e x t L s t > < p : e x t   u r i = " { 8 0 F 6 5 7 5 3 - 6 7 B 4 - 4 E E C - B B 3 9 - 3 3 1 4 9 F 2 7 3 B 1 E } " > < p 1 4 : c r e a t i o n I d   x m l n s : p 1 4 = " h t t p : / / s c h e m a s . m i c r o s o f t . c o m / o f f i c e / p o w e r p o i n t / 2 0 1 0 / m a i n "   v a l = " 1 6 2 8 1 9 1 9 3 3 3 9 6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7 1 2 0 E 2 4 A - 2 8 3 2 - 4 B 3 8 - 8 A A F - 0 1 7 C 1 4 9 3 B 8 F D } " > < a 1 6 : c r e a t i o n I d   x m l n s : a 1 6 = " h t t p : / / s c h e m a s . m i c r o s o f t . c o m / o f f i c e / d r a w i n g / 2 0 1 0 / m a i n "   i d = " { 6 6 1 7 4 1 5 4 - 9 2 D E - 4 D B C - B E 4 2 - 6 1 8 C 5 A A 9 7 A 3 A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8 0 9 6 2 5 "   y = " 3 9 9 2 8 2 " / > < a : e x t   c x = " 7 5 2 4 7 5 0 "   c y = " 7 9 6 9 7 4 " / > < / a : x f r m > < a : p r s t G e o m   p r s t = " r e c t " > < a : a v L s t / > < / a : p r s t G e o m > < / p : s p P r > < p : t x B o d y > < a : b o d y P r   r t l C o l = " 0 " / > < a : l s t S t y l e / > < a : p > < a : p P r / > < a : r > < a : r P r   b = " 1 "   d i r t y = " 0 "   l a n g = " e n - U S " > < a : l a t i n   t y p e f a c e = " A l f a   S l a b   O n e " / > < / a : r P r > < a : t > R a s p b e r r y   P i   s e t   u p < / a : t > < / a : r > < a : e n d P a r a R P r   b = " 1 "   d i r t y = " 0 "   l a n g = " e n - U S " > < a : l a t i n   t y p e f a c e = " A l f a   S l a b   O n e " / > < / a : e n d P a r a R P r > < / a : p > < / p : t x B o d y > < / p : s p > < p : s p > < p : n v S p P r > < p : c N v P r   i d = " 3 "   n a m e = " C o n t e n t   P l a c e h o l d e r   2 " > < a : e x t L s t > < a : e x t   u r i = " { B 3 6 8 F A 5 C - A 1 4 A - 4 D 8 E - B 8 1 E - E F 9 7 0 6 6 F F 1 B 2 } " > < a 1 6 : c r e a t i o n I d   x m l n s : a 1 6 = " h t t p : / / s c h e m a s . m i c r o s o f t . c o m / o f f i c e / d r a w i n g / 2 0 1 0 / m a i n "   i d = " { 4 F 3 1 D B E E - 3 2 9 B - 4 B D 8 - 9 F 5 F - 6 D 5 6 0 3 8 9 6 2 C E } " / > < / a : e x t > < / a : e x t L s t > < / p : c N v P r > < p : c N v S p P r > < a : s p L o c k s   n o G r p = " t r u e " / > < / p : c N v S p P r > < p : n v P r > < p : p h / > < / p : n v P r > < / p : n v S p P r > < p : s p P r > < a : x f r m   r o t = " 0 " > < a : o f f   x = " 8 0 9 6 2 5 "   y = " 1 6 6 2 1 8 8 " / > < a : e x t   c x = " 3 6 1 9 5 0 0 "   c y = " 2 5 2 8 5 1 7 " / > < / a : x f r m > < a : p r s t G e o m   p r s t = " r e c t " > < a : a v L s t / > < / a : p r s t G e o m > < / p : s p P r > < p : t x B o d y > < a : b o d y P r   r t l C o l = " 0 "   v e r t = " h o r z " > < a : n o A u t o f i t / > < / a : b o d y P r > < a : l s t S t y l e / > < a : p > < a : p P r > < a : b u A u t o N u m   t y p e = " a r a b i c P e r i o d " / > < / a : p P r > < a : r > < a : r P r   b = " 0 "   d i r t y = " 0 "   l a n g = " e n - U S "   s z = " 1 4 0 0 " > < a : l a t i n   t y p e f a c e = " A r i a l " / > < / a : r P r > < a : t > S t a r t   p u t t y   a n d   w e   w i l l   s e e   t h e   I P   a d d r e s s   a n d   e n t e r   t h e   a d d r e s s . < / a : t > < / a : r > < / a : p > < a : p > < a : p P r > < a : b u A u t o N u m   t y p e = " a r a b i c P e r i o d " / > < / a : p P r > < a : r > < a : r P r   b = " 0 "   d i r t y = " 0 "   l a n g = " e n - U S "   s z = " 1 4 0 0 " > < a : l a t i n   t y p e f a c e = " A r i a l " / > < / a : r P r > < a : t > A f t e r   t h a t   y o u   w i l l   s e e   t h e   l o g i n   p r o m p t . < / a : t > < / a : r > < / a : p > < a : p > < a : p P r > < a : b u A u t o N u m   t y p e = " a r a b i c P e r i o d " / > < / a : p P r > < a : r > < a : r P r   b = " 0 "   d i r t y = " 0 "   l a n g = " e n - U S "   s z = " 1 4 0 0 " > < a : l a t i n   t y p e f a c e = " A r i a l " / > < / a : r P r > < a : t > T h e   d e f a u l t   l o g i n   f o r   R a s p b e r r y   P i   O S   i s � p i � w i t h   t h e   p a s s w o r d � r a s p b e r r y < / a : t > < / a : r > < / a : p > < a : p > < a : p P r > < a : b u A u t o N u m   t y p e = " a r a b i c P e r i o d " / > < / a : p P r > < a : r > < a : r P r   b = " 0 "   d i r t y = " 0 "   l a n g = " e n - U S "   s z = " 1 4 0 0 " > < a : l a t i n   t y p e f a c e = " A r i a l " / > < / a : r P r > < a : t > L o g   i n t o   < / a : t > < / a : r > < a : r > < a : r P r   b = " 0 "   d i r t y = " 0 "   l a n g = " e n - U S "   s z = " 1 4 0 0 " > < a : l a t i n   t y p e f a c e = " A r i a l " / > < / a : r P r > < a : t > V N C < / a : t > < / a : r > < a : r > < a : r P r   b = " 0 "   d i r t y = " 0 "   l a n g = " e n - U S "   s z = " 1 4 0 0 " > < a : l a t i n   t y p e f a c e = " A r i a l " / > < / a : r P r > < a : t >   v i e w e r   w i t h   t h e   < / a : t > < / a : r > < a : r > < a : r P r   b = " 0 "   d i r t y = " 0 "   l a n g = " e n - U S "   s z = " 1 4 0 0 " > < a : s o l i d F i l l > < a : s r g b C l r   v a l = " 1 a 1 a 1 a " / > < / a : s o l i d F i l l > < a : l a t i n   t y p e f a c e = " A r i a l " / > < / a : r P r > < a : t > d e f a u l t   u s e r n a m e   i s    p i    a n d   p a s s w o r d   i s    r a s p b e r r y  . < / a : t > < / a : r > < a : e n d P a r a R P r   b = " 0 "   d i r t y = " 0 "   l a n g = " e n - U S "   s z = " 1 4 0 0 " > < a : s o l i d F i l l > < a : s r g b C l r   v a l = " 1 a 1 a 1 a " / > < / a : s o l i d F i l l > < a : l a t i n   t y p e f a c e = " A r i a l " / > < / a : e n d P a r a R P r > < / a : p > < / p : t x B o d y > < / p : s p > < p : p i c > < p : n v P i c P r > < p : c N v P r   i d = " 4 "   n a m e = " " > < a : e x t L s t > < a : e x t   u r i = " { A 3 0 F 6 C 7 F - 1 D 6 D - 4 E 1 8 - B B 9 0 - 2 D 2 0 1 0 5 A 9 A D E } " > < a 1 6 : c r e a t i o n I d   x m l n s : a 1 6 = " h t t p : / / s c h e m a s . m i c r o s o f t . c o m / o f f i c e / d r a w i n g / 2 0 1 0 / m a i n "   i d = " { 6 0 2 6 4 B 7 A - 2 0 0 B - 4 E 0 D - A 1 E 4 - 9 3 E 0 4 A C 3 1 C 6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1 0 3 1 9 0 "   y = " 1 1 9 6 2 5 4 " / > < a : e x t   c x = " 3 3 5 1 2 3 8 "   c y = " 2 9 5 6 7 1 2 " / > < / a : x f r m > < a : p r s t G e o m   p r s t = " r e c t " > < a : a v L s t / > < / a : p r s t G e o m > < a : n o F i l l / > < / p : s p P r > < / p : p i c > < / p : s p T r e e > < p : e x t L s t > < p : e x t   u r i = " { D 7 8 F E B 3 2 - F 6 C 2 - 4 0 2 5 - 8 5 E 2 - 5 1 3 A 9 E 0 3 2 2 F 6 } " > < p 1 4 : c r e a t i o n I d   x m l n s : p 1 4 = " h t t p : / / s c h e m a s . m i c r o s o f t . c o m / o f f i c e / p o w e r p o i n t / 2 0 1 0 / m a i n "   v a l = " 1 6 2 8 1 9 1 9 3 3 3 9 8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C F D E E 3 3 - F F 4 7 - 4 A 8 4 - B 0 7 A - E 8 1 9 8 F D F 1 F B D } " > < a 1 6 : c r e a t i o n I d   x m l n s : a 1 6 = " h t t p : / / s c h e m a s . m i c r o s o f t . c o m / o f f i c e / d r a w i n g / 2 0 1 0 / m a i n "   i d = " { 7 5 D 0 B 9 5 2 - 0 F F A - 4 7 9 9 - B E D 6 - 9 E 4 D 9 9 3 8 F F E 3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 P l u g   i n t o   P C  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9 7 F 5 A C 8 9 - A 2 9 D - 4 1 4 7 - B 0 F C - 0 9 D 8 D 5 E 8 2 7 9 D } " > < a 1 6 : c r e a t i o n I d   x m l n s : a 1 6 = " h t t p : / / s c h e m a s . m i c r o s o f t . c o m / o f f i c e / d r a w i n g / 2 0 1 0 / m a i n "   i d = " { A 6 0 D F 5 6 2 - 6 2 9 0 - 4 9 8 A - B 5 2 B - 5 C 1 0 1 0 F 2 0 C 2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3 4 3 1 "   r = " 3 4 3 1 "   t = " 0 " / > < a : s t r e t c h > < a : f i l l R e c t / > < / a : s t r e t c h > < / p : b l i p F i l l > < p : s p P r / > < / p : p i c > < p : s p > < p : n v S p P r > < p : c N v P r   i d = " 4 "   n a m e = " T e x t   P l a c e h o l d e r   3 " > < a : e x t L s t > < a : e x t   u r i = " { E 6 E 6 0 D F D - 8 7 2 C - 4 4 A A - A 4 0 2 - A A B F D D 6 8 C C 4 A } " > < a 1 6 : c r e a t i o n I d   x m l n s : a 1 6 = " h t t p : / / s c h e m a s . m i c r o s o f t . c o m / o f f i c e / d r a w i n g / 2 0 1 0 / m a i n "   i d = " { C 3 D D 3 B 6 B - 0 D 0 5 - 4 F 1 D - 9 4 1 A - 3 F 1 B 5 6 2 A F B 7 4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8 4 2 8 2 4 "   y = " 6 1 9 1 6 3 " / > < a : e x t   c x = " 4 0 0 7 1 0 9 "   c y = " 4 0 0 0 3 9 0 " / > < / a : x f r m > < / p : s p P r > < p : t x B o d y > < a : b o d y P r   r t l C o l = " 0 " / > < a : l s t S t y l e / > < a : p > < a : p P r / > < a : r > < a : r P r   d i r t y = " 0 "   l a n g = " e n - U S " / > < a : t > C l i c k   o n   t o   t h e   s p e a k e r   i c o n   a n d   s e l e c t   U S B 2 . 0   D e v i c e   < / a : t > < / a : r > < a : e n d P a r a R P r   d i r t y = " 0 "   l a n g = " e n - U S " / > < / a : p > < / p : t x B o d y > < / p : s p > < / p : s p T r e e > < p : e x t L s t > < p : e x t   u r i = " { 6 9 8 D 6 9 5 A - 9 5 3 0 - 4 A 1 7 - B A C E - 2 9 3 1 2 0 5 1 6 3 9 8 } " > < p 1 4 : c r e a t i o n I d   x m l n s : p 1 4 = " h t t p : / / s c h e m a s . m i c r o s o f t . c o m / o f f i c e / p o w e r p o i n t / 2 0 1 0 / m a i n "   v a l = " 1 6 2 8 1 9 1 9 3 3 4 0 0 " / > < / p : e x t > < / p : e x t L s t > < / p : c S l d > < p : c l r M a p O v r > < a : m a s t e r C l r M a p p i n g / > < / p : c l r M a p O v r > < / p : s l d >
</file>

<file path=ppt/slides/slide1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B 2 5 B 9 3 C - 8 8 2 2 - 4 2 D 0 - A 5 C 7 - 5 8 A 3 F 1 3 4 7 3 5 2 } " > < a 1 6 : c r e a t i o n I d   x m l n s : a 1 6 = " h t t p : / / s c h e m a s . m i c r o s o f t . c o m / o f f i c e / d r a w i n g / 2 0 1 0 / m a i n "   i d = " { B C D 2 9 7 9 E - 3 2 6 B - 4 2 C A - A 9 2 B - A 5 0 A 2 4 F 8 7 7 D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1 9 6 6 0 9 "   y = " 6 3 0 7 8 3 " / > < a : e x t   c x = " 2 2 2 9 0 8 8 "   c y = " 6 6 3 9 8 7 " / > < / a : x f r m > < / p : s p P r > < p : t x B o d y > < a : b o d y P r   r t l C o l = " 0 " / > < a : l s t S t y l e / > < a : p > < a : p P r / > < a : r > < a : r P r   d i r t y = " 0 "   l a n g = " e n - U S "   s z = " 2 4 0 0 " / > < a : t > U S B   S p e a k e r < / a : t > < / a : r > < a : e n d P a r a R P r   d i r t y = " 0 "   l a n g = " e n - U S "   s z = " 2 4 0 0 " / > < / a : p > < / p : t x B o d y > < / p : s p > < p : s p > < p : n v S p P r > < p : c N v P r   i d = " 3 "   n a m e = " T e x t   P l a c e h o l d e r   3 " > < a : e x t L s t > < a : e x t   u r i = " { 7 F 9 6 D 2 5 C - 4 A 6 9 - 4 A 4 6 - 9 1 8 B - 5 6 0 0 2 C D B A C E C } " > < a 1 6 : c r e a t i o n I d   x m l n s : a 1 6 = " h t t p : / / s c h e m a s . m i c r o s o f t . c o m / o f f i c e / d r a w i n g / 2 0 1 0 / m a i n "   i d = " { 9 3 3 A 3 E 8 5 - C 9 8 C - 4 D 9 1 - B 3 2 C - F B 1 C B 1 3 9 0 C 9 E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9 0 7 2 0 "   y = " 1 5 9 6 4 7 5 " / > < a : e x t   c x = " 7 3 6 2 5 6 8 "   c y = " 1 1 9 7 2 6 3 " / > < / a : x f r m > < / p : s p P r > < p : t x B o d y > < a : b o d y P r   r t l C o l = " 0 " / > < a : l s t S t y l e / > < a : p > < a : p P r > < a : b u C h a r   c h a r = "!� " / > < / a : p P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 W h e n   < / a : t > < / a :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 U S B < / a : t > < / a :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  s p e a k e r   c o n n e c t e d   t o   < / a : t > < / a :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 R P i < / a : t > < / a :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  p r o v i d e s   t h e   < / a : t > < / a :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 U S B < / a : t > < / a :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  d e v i c e s   l i s t   w i t h   t h e   c o m m a n d . < / a : t > < / a : r > < / a : p > < a : p > < a : p P r > < a : b u C h a r   c h a r = "!� " / > < / a : p P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 l s u s b < / a : t > < / a : r > < / a : p > < a : p > < a : p P r > < a : b u C h a r   c h a r = "!� " / > < / a : p P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 H e r e   < / a : t > < / a :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 G E M B I R D < / a : t > < / a : r > < a : r > < a : r P r   b = " 0 "   d i r t y = " 0 "   l a n g = " e n - U S "   s z = " 1 6 0 0 " > < a : s o l i d F i l l > < a : s c h e m e C l r   v a l = " t x 1 " / > < / a : s o l i d F i l l > < a : l a t i n   t y p e f a c e = " P r o x i m a   N o v a " / > < / a : r P r > < a : t >   i s   t h e   u s b   s p e a k e r   c o n n e c t e d   t o   r a s p b e r r y   p i . < / a : t > < / a : r > < a : e n d P a r a R P r   b = " 0 "   d i r t y = " 0 "   l a n g = " e n - U S "   s z = " 1 6 0 0 " > < a : s o l i d F i l l > < a : s c h e m e C l r   v a l = " t x 1 " / > < / a : s o l i d F i l l > < a : l a t i n   t y p e f a c e = " P r o x i m a   N o v a " / > < / a : e n d P a r a R P r > < / a : p > < / p : t x B o d y > < / p : s p > < p : p i c > < p : n v P i c P r > < p : c N v P r   i d = " 4 "   n a m e = " " > < a : e x t L s t > < a : e x t   u r i = " { 4 3 7 D E 2 8 C - E 3 6 F - 4 6 F 3 - 9 6 3 D - 0 C 7 2 3 C 6 3 A 9 1 B } " > < a 1 6 : c r e a t i o n I d   x m l n s : a 1 6 = " h t t p : / / s c h e m a s . m i c r o s o f t . c o m / o f f i c e / d r a w i n g / 2 0 1 0 / m a i n "   i d = " { E 9 7 4 F 8 7 9 - C E 2 6 - 4 F E 3 - 8 4 3 D - B 1 2 F 3 0 C F 7 9 1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6 0 4 7 0 4 "   y = " 3 0 9 5 4 4 4 " / > < a : e x t   c x = " 7 6 4 8 5 7 4 "   c y = " 1 3 2 3 9 7 5 " / > < / a : x f r m > < a : p r s t G e o m   p r s t = " r e c t " > < a : a v L s t / > < / a : p r s t G e o m > < a : n o F i l l / > < / p : s p P r > < / p : p i c > < / p : s p T r e e > < p : e x t L s t > < p : e x t   u r i = " { A 0 C 0 B C B 2 - 0 3 6 4 - 4 A 7 D - 8 6 6 5 - C 7 8 1 8 4 2 6 A 0 8 2 } " > < p 1 4 : c r e a t i o n I d   x m l n s : p 1 4 = " h t t p : / / s c h e m a s . m i c r o s o f t . c o m / o f f i c e / p o w e r p o i n t / 2 0 1 0 / m a i n "   v a l = " 1 6 2 8 1 9 1 9 3 3 4 0 2 " / > < / p : e x t > < / p : e x t L s t > < / p : c S l d > < p : c l r M a p O v r > < a : m a s t e r C l r M a p p i n g / > < / p : c l r M a p O v r > < / p : s l d >
</file>

<file path=ppt/slides/slide1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7 1 C 3 9 7 E D - 3 2 7 F - 4 0 A A - 8 0 6 3 - 1 3 F 6 8 1 1 2 E 4 7 8 } " > < a 1 6 : c r e a t i o n I d   x m l n s : a 1 6 = " h t t p : / / s c h e m a s . m i c r o s o f t . c o m / o f f i c e / d r a w i n g / 2 0 1 0 / m a i n "   i d = " { B 6 D 2 6 6 F 9 - B 4 4 A - 4 A D C - B 6 B A - 5 C 8 B 9 A 0 B A 1 1 A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3 2 1 2 3 7 2 "   y = " 2 3 2 3 9 0 " / > < a : e x t   c x = " 3 7 5 1 2 1 1 "   c y = " 8 0 6 2 6 2 " / > < / a : x f r m > < / p : s p P r > < p : t x B o d y > < a : b o d y P r   r t l C o l = " 0 " / > < a : l s t S t y l e / > < a : p > < a : p P r / > < a : r > < a : r P r   d i r t y = " 0 "   l a n g = " e n - U S "   s z = " 2 4 0 0 " / > < a : t > U S B   S p e a k e r < / a : t > < / a : r > < a : e n d P a r a R P r   d i r t y = " 0 "   l a n g = " e n - U S "   s z = " 2 4 0 0 " / > < / a : p > < / p : t x B o d y > < / p : s p > < p : p i c > < p : n v P i c P r > < p : c N v P r   i d = " 3 "   n a m e = " " > < a : e x t L s t > < a : e x t   u r i = " { D F 8 E E C 2 F - 6 8 2 C - 4 6 E 6 - 8 3 4 B - 5 3 8 3 0 D 5 F 0 1 E 2 } " > < a 1 6 : c r e a t i o n I d   x m l n s : a 1 6 = " h t t p : / / s c h e m a s . m i c r o s o f t . c o m / o f f i c e / d r a w i n g / 2 0 1 0 / m a i n "   i d = " { 5 6 B B 8 8 E 4 - 0 B 8 8 - 4 6 3 2 - 9 F 2 F - 9 C 5 C 0 6 4 7 C 6 0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0 4 8 2 5 "   y = " 1 1 7 9 2 0 4 " / > < a : e x t   c x = " 8 1 3 4 3 5 0 "   c y = " 3 6 9 5 7 0 0 " / > < / a : x f r m > < a : p r s t G e o m   p r s t = " r e c t " > < a : a v L s t / > < / a : p r s t G e o m > < a : n o F i l l / > < / p : s p P r > < / p : p i c > < / p : s p T r e e > < p : e x t L s t > < p : e x t   u r i = " { F C 9 0 6 1 C 9 - 3 C A C - 4 7 D E - A E B 9 - 4 1 0 5 E 2 4 B B 5 D D } " > < p 1 4 : c r e a t i o n I d   x m l n s : p 1 4 = " h t t p : / / s c h e m a s . m i c r o s o f t . c o m / o f f i c e / p o w e r p o i n t / 2 0 1 0 / m a i n "   v a l = " 1 6 2 8 1 9 1 9 3 3 4 0 4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D C 7 E 0 A 1 0 - B 6 D D - 4 8 C D - 8 2 D 8 - 5 6 C 7 4 F 9 1 6 B B 1 } " > < a 1 6 : c r e a t i o n I d   x m l n s : a 1 6 = " h t t p : / / s c h e m a s . m i c r o s o f t . c o m / o f f i c e / d r a w i n g / 2 0 1 0 / m a i n "   i d = " { 9 B 6 5 4 5 9 8 - 9 E 5 4 - 4 D D A - A A 7 E - A A C 0 9 2 3 E 5 6 8 8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A l e g r e y a " / > < / a : r P r > < a : t > I O T < / a : t > < / a : r > < a : r > < a : r P r   b = " 1 "   d i r t y = " 0 "   l a n g = " e n - U S " > < a : l a t i n   t y p e f a c e = " A l e g r e y a " / > < / a : r P r > < a : t >   b a s e d   c r a d l e   u s i n g   S I D S   m o n i t o r < / a : t > < / a : r > < a : e n d P a r a R P r   b = " 1 "   d i r t y = " 0 "   l a n g = " e n - U S " > < a : l a t i n   t y p e f a c e = " A l e g r e y a " / > < / a : e n d P a r a R P r > < / a : p > < / p : t x B o d y > < / p : s p > < p : p i c > < p : n v P i c P r > < p : c N v P r   i d = " 3 "   n a m e = " C o n t e n t   P l a c e h o l d e r   2 " > < a : e x t L s t > < a : e x t   u r i = " { 5 B 7 B D C 8 7 - D C 4 1 - 4 1 8 7 - A E 7 B - 7 E 0 B 9 D 3 2 9 3 3 9 } " > < a 1 6 : c r e a t i o n I d   x m l n s : a 1 6 = " h t t p : / / s c h e m a s . m i c r o s o f t . c o m / o f f i c e / d r a w i n g / 2 0 1 0 / m a i n "   i d = " { 5 B 3 C 8 F E 2 - 8 2 C 2 - 4 B E E - B E 3 9 - A 4 6 1 E D A E 3 1 B 2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> < a : l u m   b r i g h t = " 0 "   c o n t r a s t = " 0 " / > < a : e x t L s t > < a : e x t   u r i = " { 9 C 3 D A 8 9 B - 0 D A D - 4 1 7 6 - B 5 0 8 - 0 D 5 F D A 6 2 9 6 D E } " > < a 1 4 : i m g P r o p s   x m l n s : a 1 4 = " h t t p : / / s c h e m a s . m i c r o s o f t . c o m / o f f i c e / d r a w i n g / 2 0 1 0 / m a i n " > < a 1 4 : i m g L a y e r > < a 1 4 : i m g E f f e c t > < a 1 4 : b r i g h t n e s s C o n t r a s t   b r i g h t = " 0 "   c o n t r a s t = " 0 " / > < / a 1 4 : i m g E f f e c t > < / a 1 4 : i m g L a y e r > < / a 1 4 : i m g P r o p s > < / a : e x t > < a : e x t   u r i = " { 2 8 8 2 7 4 1 1 - D E B B - 4 1 2 8 - 9 1 B 1 - 5 3 C D F 5 1 7 2 8 1 C } " > < a 1 4 : u s e L o c a l D p i   x m l n s : a 1 4 = " h t t p : / / s c h e m a s . m i c r o s o f t . c o m / o f f i c e / d r a w i n g / 2 0 1 0 / m a i n "   v a l = " 0 " / > < / a : e x t > < / a : e x t L s t > < / a : b l i p > < a : s r c R e c t   b = " - 3 1 1 6 7 "   l = " 0 "   r = " 0 "   t = " - 3 1 1 6 7 " / > < a : s t r e t c h > < a : f i l l R e c t / > < / a : s t r e t c h > < / p : b l i p F i l l > < p : s p P r > < a : p r s t G e o m   p r s t = " p l a q u e " > < a : a v L s t / > < / a : p r s t G e o m > < a : n o F i l l / > < a : l n   c a p = " f l a t "   w = " 1 9 0 5 0 " > < a : s o l i d F i l l > < a : s r g b C l r   v a l = " f f f f f f " > < a : a l p h a   v a l = " 1 0 0 0 0 0 " / > < / a : s r g b C l r > < / a : s o l i d F i l l > < a : p r s t D a s h   v a l = " s o l i d " / > < a : r o u n d / > < / a : l n > < a : e f f e c t L s t > < a : o u t e r S h d w   b l u r R a d = " 5 0 8 0 0 "   d i r = " 2 7 0 0 0 0 0 "   d i s t = " 0 " > < a : s r g b C l r   v a l = " 5 b 5 b 5 b " > < a : a l p h a   v a l = " 3 9 9 9 9 " / > < / a : s r g b C l r > < / a : o u t e r S h d w > < / a : e f f e c t L s t > < / p : s p P r > < / p : p i c > < / p : s p T r e e > < p : e x t L s t > < p : e x t   u r i = " { A 8 0 9 C C 9 1 - F 9 D 0 - 4 1 5 4 - 9 2 9 9 - B F 4 8 3 F 2 F 4 2 F 1 } " > < p 1 4 : c r e a t i o n I d   x m l n s : p 1 4 = " h t t p : / / s c h e m a s . m i c r o s o f t . c o m / o f f i c e / p o w e r p o i n t / 2 0 1 0 / m a i n "   v a l = " 1 6 2 8 1 9 1 9 3 3 3 6 9 " / > < / p : e x t > < / p : e x t L s t > < / p : c S l d > < p : c l r M a p O v r > < a : m a s t e r C l r M a p p i n g / > < / p : c l r M a p O v r > < / p : s l d >
</file>

<file path=ppt/slides/slide2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9 1 D 5 5 4 0 - 1 B E F - 4 B 0 9 - 9 2 5 7 - 8 9 9 8 F 5 7 3 5 5 2 8 } " > < a 1 6 : c r e a t i o n I d   x m l n s : a 1 6 = " h t t p : / / s c h e m a s . m i c r o s o f t . c o m / o f f i c e / d r a w i n g / 2 0 1 0 / m a i n "   i d = " { 3 0 A F 7 6 E 7 - 7 3 E 9 - 4 A 3 F - B C E 0 - 3 D D B 9 C A E F C 2 E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3 3 8 6 3 1 8 "   y = " 7 7 4 1 0 6 " / > < a : e x t   c x = " 2 6 7 4 9 0 5 "   c y = " 5 7 4 9 2 9 " / > < / a : x f r m > < / p : s p P r > < p : t x B o d y > < a : b o d y P r   r t l C o l = " 0 " / > < a : l s t S t y l e / > < a : p > < a : p P r / > < a : r > < a : r P r   d i r t y = " 0 "   l a n g = " e n - U S "   s z = " 2 4 0 0 " / > < a : t > U S B   S p e a k e r < / a : t > < / a : r > < a : e n d P a r a R P r   d i r t y = " 0 "   l a n g = " e n - U S "   s z = " 2 4 0 0 " / > < / a : p > < / p : t x B o d y > < / p : s p > < p : s p > < p : n v S p P r > < p : c N v P r   i d = " 3 "   n a m e = " C o n t e n t   P l a c e h o l d e r   2 " > < a : e x t L s t > < a : e x t   u r i = " { 3 9 8 5 6 B 4 F - 9 E 3 F - 4 0 1 C - 8 8 0 E - B E 6 4 7 9 F 4 7 F 8 3 } " > < a 1 6 : c r e a t i o n I d   x m l n s : a 1 6 = " h t t p : / / s c h e m a s . m i c r o s o f t . c o m / o f f i c e / d r a w i n g / 2 0 1 0 / m a i n "   i d = " { 3 0 8 9 9 6 0 F - A 6 4 3 - 4 6 6 4 - 9 A 1 4 - E F D 6 4 A B 1 2 A 5 7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9 0 7 1 1 "   y = " 1 6 5 1 5 5 8 " / > < a : e x t   c x = " 7 3 6 2 5 6 8 "   c y = " 2 2 9 9 1 4 4 " / > < / a : x f r m > < / p : s p P r > < p : t x B o d y > < a : b o d y P r   r t l C o l = " 0 " / > < a : l s t S t y l e / > < a : p > < a : p P r > < a : l n S p c > < a : s p c P c t   v a l = " 1 2 5 0 0 0 " / > < / a : l n S p c > < / a : p P r > < a : r > < a : r P r   d i r t y = " 0 "   l a n g = " e n - U S " > < a : s o l i d F i l l > < a : s c h e m e C l r   v a l = " t x 1 " / > < / a : s o l i d F i l l > < / a : r P r > < a : t > a p l a y < / a : t > < / a : r > < a : r > < a : r P r   d i r t y = " 0 "   l a n g = " e n - U S " > < a : s o l i d F i l l > < a : s c h e m e C l r   v a l = " t x 1 " / > < / a : s o l i d F i l l > < / a : r P r > < a : t >   - l   i s   t h e   l i s t   o f   p l a y b a c k   h a r d w a r e   d e v i c e s .   < / a : t > < / a : r > < / a : p > < a : p > < a : p P r > < a : l n S p c > < a : s p c P c t   v a l = " 1 2 5 0 0 0 " / > < / a : l n S p c > < / a : p P r > < a : r > < a : r P r   d i r t y = " 0 "   l a n g = " e n - U S " > < a : s o l i d F i l l > < a : s c h e m e C l r   v a l = " t x 1 " / > < / a : s o l i d F i l l > < / a : r P r > < a : t > H e r e   w e   c a n   s e e   t h e   t h r e e   f o l l o w i n g   < / a : t > < / a : r > < a : r > < a : r P r   d i r t y = " 0 "   l a n g = " e n - U S " > < a : s o l i d F i l l > < a : s c h e m e C l r   v a l = " t x 1 " / > < / a : s o l i d F i l l > < / a : r P r > < a : t > s o u n d c a r d s < / a : t > < / a : r > < / a : p > < a : p > < a : p P r > < a : l n S p c > < a : s p c P c t   v a l = " 1 2 5 0 0 0 " / > < / a : l n S p c > < / a : p P r > < a : r > < a : r P r   d i r t y = " 0 "   l a n g = " e n - U S " > < a : s o l i d F i l l > < a : s c h e m e C l r   v a l = " t x 1 " / > < / a : s o l i d F i l l > < / a : r P r > < a : t > 1 . c a r d   0   w h i c h   i s   f o r   H D M I < / a : t > < / a : r > < / a : p > < a : p > < a : p P r > < a : l n S p c > < a : s p c P c t   v a l = " 1 2 5 0 0 0 " / > < / a : l n S p c > < / a : p P r > < a : r > < a : r P r   d i r t y = " 0 "   l a n g = " e n - U S " > < a : s o l i d F i l l > < a : s c h e m e C l r   v a l = " t x 1 " / > < / a : s o l i d F i l l > < / a : r P r > < a : t > 2 . C a r d   1   w h i c h   i s   f o r   H e a d p h o n e s < / a : t > < / a : r > < / a : p > < a : p > < a : p P r > < a : l n S p c > < a : s p c P c t   v a l = " 1 2 5 0 0 0 " / > < / a : l n S p c > < / a : p P r > < a : r > < a : r P r   d i r t y = " 0 "   l a n g = " e n - U S " > < a : s o l i d F i l l > < a : s c h e m e C l r   v a l = " t x 1 " / > < / a : s o l i d F i l l > < / a : r P r > < a : t > 3 .   C a r d   2   i s   t h e   U S B 2 . 0   d e v i c e   f o r   < / a : t > < / a : r > < a : r > < a : r P r   d i r t y = " 0 "   l a n g = " e n - U S " > < a : s o l i d F i l l > < a : s c h e m e C l r   v a l = " t x 1 " / > < / a : s o l i d F i l l > < / a : r P r > < a : t > U S B < / a : t > < / a : r > < a : r > < a : r P r   d i r t y = " 0 "   l a n g = " e n - U S " > < a : s o l i d F i l l > < a : s c h e m e C l r   v a l = " t x 1 " / > < / a : s o l i d F i l l > < / a : r P r > < a : t >   < / a : t > < / a : r > < a : r > < a : r P r   d i r t y = " 0 "   l a n g = " e n - U S " > < a : s o l i d F i l l > < a : s c h e m e C l r   v a l = " t x 1 " / > < / a : s o l i d F i l l > < / a : r P r > < a : t > A u d i o < / a : t > < / a : r > < a : e n d P a r a R P r   d i r t y = " 0 "   l a n g = " e n - U S " > < a : s o l i d F i l l > < a : s c h e m e C l r   v a l = " t x 1 " / > < / a : s o l i d F i l l > < / a : e n d P a r a R P r > < / a : p > < / p : t x B o d y > < / p : s p > < / p : s p T r e e > < p : e x t L s t > < p : e x t   u r i = " { 8 4 4 8 B 4 7 5 - 0 5 3 5 - 4 F 0 3 - 9 C A 6 - 8 A 4 3 7 4 B 0 D 8 D F } " > < p 1 4 : c r e a t i o n I d   x m l n s : p 1 4 = " h t t p : / / s c h e m a s . m i c r o s o f t . c o m / o f f i c e / p o w e r p o i n t / 2 0 1 0 / m a i n "   v a l = " 1 6 2 8 1 9 1 9 3 3 4 0 6 " / > < / p : e x t > < / p : e x t L s t > < / p : c S l d > < p : c l r M a p O v r > < a : m a s t e r C l r M a p p i n g / > < / p : c l r M a p O v r > < / p : s l d >
</file>

<file path=ppt/slides/slide2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F 6 4 2 B 4 2 - 6 2 8 0 - 4 8 7 D - A C 1 9 - B 4 A 7 B E C 8 A C B 9 } " > < a 1 6 : c r e a t i o n I d   x m l n s : a 1 6 = " h t t p : / / s c h e m a s . m i c r o s o f t . c o m / o f f i c e / d r a w i n g / 2 0 1 0 / m a i n "   i d = " { 9 B C 5 9 2 4 8 - 4 E 8 0 - 4 8 5 E - A 0 E 6 - 0 9 A 2 4 E 2 E E B 4 6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3 2 4 8 0 2 5 "   y = " 7 3 5 1 2 0 " / > < a : e x t   c x = " 2 6 4 7 9 4 0 "   c y = " 5 6 9 1 2 8 " / > < / a : x f r m > < / p : s p P r > < p : t x B o d y > < a : b o d y P r   r t l C o l = " 0 " / > < a : l s t S t y l e / > < a : p > < a : p P r / > < a : r > < a : r P r   d i r t y = " 0 "   l a n g = " e n - U S "   s z = " 2 4 0 0 " / > < a : t > U S B   S p e a k e r < / a : t > < / a : r > < a : e n d P a r a R P r   d i r t y = " 0 "   l a n g = " e n - U S "   s z = " 2 4 0 0 " / > < / a : p > < / p : t x B o d y > < / p : s p > < p : s p > < p : n v S p P r > < p : c N v P r   i d = " 3 "   n a m e = " C o n t e n t   P l a c e h o l d e r   2 " > < a : e x t L s t > < a : e x t   u r i = " { B 3 C F B E 9 C - D 4 9 8 - 4 8 B 9 - B 1 B 2 - C 2 6 C 6 B B A 8 2 6 9 } " > < a 1 6 : c r e a t i o n I d   x m l n s : a 1 6 = " h t t p : / / s c h e m a s . m i c r o s o f t . c o m / o f f i c e / d r a w i n g / 2 0 1 0 / m a i n "   i d = " { B 8 E 8 A 7 0 4 - 5 3 0 2 - 4 E A F - B 8 C 1 - 6 D 8 9 5 0 0 3 2 C 4 E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7 8 4 3 9 3 "   y = " 1 5 9 1 3 0 3 " / > < a : e x t   c x = " 7 3 6 2 5 6 8 "   c y = " 1 2 6 8 5 6 8 " / > < / a : x f r m > < / p : s p P r > < p : t x B o d y > < a : b o d y P r   r t l C o l = " 0 " / > < a : l s t S t y l e / > < a : p > < a : p P r / > < a : r > < a : r P r   d i r t y = " 0 "   l a n g = " e n - U S " > < a : s o l i d F i l l > < a : s c h e m e C l r   v a l = " t x 1 " / > < / a : s o l i d F i l l > < / a : r P r > < a : t > 1 . M a k i n g   a   d i r e c t o r y   a s   s p e a k e r     a n d   c h a n g i n g   i n t o   t h a t   d i r e c t o r y < / a : t > < / a : r > < / a : p > < a : p > < a : p P r / > < a : r > < a : r P r   d i r t y = " 0 "   l a n g = " e n - U S " > < a : s o l i d F i l l > < a : s c h e m e C l r   v a l = " t x 1 " / > < / a : s o l i d F i l l > < / a : r P r > < a : t > 2 . C r e a t i n g   a   t e x t   e d i t o r   < / a : t > < / a : r > < a : r > < a : r P r   d i r t y = " 0 "   l a n g = " e n - U S " > < a : s o l i d F i l l > < a : s c h e m e C l r   v a l = " t x 1 " / > < / a : s o l i d F i l l > < / a : r P r > < a : t > a s < / a : t > < / a : r > < a : r > < a : r P r   d i r t y = " 0 "   l a n g = " e n - U S " > < a : s o l i d F i l l > < a : s c h e m e C l r   v a l = " t x 1 " / > < / a : s o l i d F i l l > < / a : r P r > < a : t >   < / a : t > < / a : r > < a : r > < a : r P r   d i r t y = " 0 "   l a n g = " e n - U S " > < a : s o l i d F i l l > < a : s c h e m e C l r   v a l = " t x 1 " / > < / a : s o l i d F i l l > < / a : r P r > < a : t > n a n o < / a : t > < / a : r > < a : r > < a : r P r   d i r t y = " 0 "   l a n g = " e n - U S " > < a : s o l i d F i l l > < a : s c h e m e C l r   v a l = " t x 1 " / > < / a : s o l i d F i l l > < / a : r P r > < a : t >   s p e a k e r . c < / a : t > < / a : r > < a : e n d P a r a R P r   d i r t y = " 0 "   l a n g = " e n - U S " > < a : s o l i d F i l l > < a : s c h e m e C l r   v a l = " t x 1 " / > < / a : s o l i d F i l l > < / a : e n d P a r a R P r > < / a : p > < / p : t x B o d y > < / p : s p > < p : p i c > < p : n v P i c P r > < p : c N v P r   i d = " 4 "   n a m e = " " > < a : e x t L s t > < a : e x t   u r i = " { 5 3 2 5 2 A B 1 - F B E 0 - 4 8 C F - 8 A 1 B - 5 0 9 2 D 4 8 F D F F 3 } " > < a 1 6 : c r e a t i o n I d   x m l n s : a 1 6 = " h t t p : / / s c h e m a s . m i c r o s o f t . c o m / o f f i c e / d r a w i n g / 2 0 1 0 / m a i n "   i d = " { 8 C 5 0 1 7 7 8 - B E 9 6 - 4 A 0 5 - A F F 1 - 6 F 7 8 1 0 8 0 C B C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0 0 2 5 6 3 "   y = " 2 7 6 9 8 7 9 " / > < a : e x t   c x = " 3 6 8 6 1 7 5 "   c y = " 5 1 4 3 5 0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5 6 A 6 4 8 2 6 - B B 2 8 - 4 8 3 E - A D 3 9 - D 7 8 D 5 7 A 5 1 3 1 B } " > < a 1 6 : c r e a t i o n I d   x m l n s : a 1 6 = " h t t p : / / s c h e m a s . m i c r o s o f t . c o m / o f f i c e / d r a w i n g / 2 0 1 0 / m a i n "   i d = " { D F 6 1 3 7 6 2 - B 8 9 9 - 4 4 0 0 - 9 D 5 D - F 1 5 9 7 D 2 1 0 C C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7 8 4 3 9 3 "   y = " 3 5 1 1 8 7 7 " / > < a : e x t   c x = " 4 3 7 1 9 7 5 "   c y = " 2 4 7 6 5 0 " / > < / a : x f r m > < a : p r s t G e o m   p r s t = " r e c t " > < a : a v L s t / > < / a : p r s t G e o m > < a : n o F i l l / > < / p : s p P r > < / p : p i c > < / p : s p T r e e > < p : e x t L s t > < p : e x t   u r i = " { 7 8 A 0 D 4 6 6 - 6 3 9 1 - 4 8 C E - 8 5 F 9 - 7 8 F F D A 4 3 0 D F 5 } " > < p 1 4 : c r e a t i o n I d   x m l n s : p 1 4 = " h t t p : / / s c h e m a s . m i c r o s o f t . c o m / o f f i c e / p o w e r p o i n t / 2 0 1 0 / m a i n "   v a l = " 1 6 2 8 1 9 1 9 3 3 4 0 8 " / > < / p : e x t > < / p : e x t L s t > < / p : c S l d > < p : c l r M a p O v r > < a : m a s t e r C l r M a p p i n g / > < / p : c l r M a p O v r > < / p : s l d >
</file>

<file path=ppt/slides/slide2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8 9 A 0 0 A 9 5 - E 4 3 5 - 4 5 3 F - 8 5 E 2 - B 2 2 D F 7 2 3 A E A F } " > < a 1 6 : c r e a t i o n I d   x m l n s : a 1 6 = " h t t p : / / s c h e m a s . m i c r o s o f t . c o m / o f f i c e / d r a w i n g / 2 0 1 0 / m a i n "   i d = " { 6 C F 4 9 9 A 5 - 5 2 C 9 - 4 7 D B - A 2 4 7 - 4 B A D 0 8 B F 7 B C B } " / > < / a : e x t > < / a : e x t L s t > < / p : c N v P r > < p : c N v S p P r   t x B o x = " 1 " / > < p : n v P r / > < / p : n v S p P r > < p : s p P r > < a : x f r m   f l i p H = " f a l s e "   f l i p V = " f a l s e "   r o t = " 0 " > < a : o f f   x = " 3 2 0 2 1 4 3 "   y = " 1 7 5 4 7 9 " / > < a : e x t   c x = " 2 7 0 7 3 0 9 "   c y = " 3 4 6 3 7 6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 P r o g r a m   f o r   U S B   s p e a k e r < / a : t > < / a : r > < a : e n d P a r a R P r   b = " 1 "   d i r t y = " 0 "   l a n g = " e n - U S "   s z = " 1 6 0 0 " > < a : s o l i d F i l l > < a : s c h e m e C l r   v a l = " t x 1 " / > < / a : s o l i d F i l l > < a : l a t i n   t y p e f a c e = " T i t i l l i u m   W e b " / > < / a : e n d P a r a R P r > < / a : p > < / p : t x B o d y > < / p : s p > < p : p i c > < p : n v P i c P r > < p : c N v P r   i d = " 3 "   n a m e = " " > < a : e x t L s t > < a : e x t   u r i = " { 0 F D D 0 9 C 6 - 8 D 1 7 - 4 3 C A - B 7 3 8 - 7 F F 3 C 7 2 3 1 3 2 8 } " > < a 1 6 : c r e a t i o n I d   x m l n s : a 1 6 = " h t t p : / / s c h e m a s . m i c r o s o f t . c o m / o f f i c e / d r a w i n g / 2 0 1 0 / m a i n "   i d = " { F 6 5 3 6 4 6 1 - B 7 9 2 - 4 3 8 8 - A 5 1 6 - 8 0 5 5 9 7 3 D D B 0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0 9 7 4 6 1 "   y = " 7 9 2 0 4 1 " / > < a : e x t   c x = " 6 9 4 9 0 7 8 "   c y = " 4 3 5 1 4 5 8 " / > < / a : x f r m > < a : p r s t G e o m   p r s t = " r e c t " > < a : a v L s t / > < / a : p r s t G e o m > < a : n o F i l l / > < / p : s p P r > < / p : p i c > < / p : s p T r e e > < p : e x t L s t > < p : e x t   u r i = " { 2 2 C 0 4 F 9 D - 6 F A 7 - 4 0 2 C - B B 3 0 - 1 6 D 5 B 8 C 5 0 B 8 8 } " > < p 1 4 : c r e a t i o n I d   x m l n s : p 1 4 = " h t t p : / / s c h e m a s . m i c r o s o f t . c o m / o f f i c e / p o w e r p o i n t / 2 0 1 0 / m a i n "   v a l = " 1 6 2 8 1 9 1 9 3 3 4 1 0 " / > < / p : e x t > < / p : e x t L s t > < / p : c S l d > < p : c l r M a p O v r > < a : m a s t e r C l r M a p p i n g / > < / p : c l r M a p O v r > < / p : s l d >
</file>

<file path=ppt/slides/slide2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0 E 9 7 D C 4 5 - 2 1 6 2 - 4 A 1 8 - 9 2 A B - F 2 7 C 0 4 7 C 9 7 A 5 } " > < a 1 6 : c r e a t i o n I d   x m l n s : a 1 6 = " h t t p : / / s c h e m a s . m i c r o s o f t . c o m / o f f i c e / d r a w i n g / 2 0 1 0 / m a i n "   i d = " { A 5 B 4 3 F 1 A - 9 D A 7 - 4 D 9 6 - 8 0 F C - A 9 1 6 B 3 B E 8 7 5 1 } " / > < / a : e x t > < / a : e x t L s t > < / p : c N v P r > < p : c N v S p P r   t x B o x = " 1 " / > < p : n v P r / > < / p : n v S p P r > < p : s p P r > < a : x f r m   f l i p H = " f a l s e "   f l i p V = " f a l s e "   r o t = " 0 " > < a : o f f   x = " 3 2 0 2 1 4 3 "   y = " 1 7 5 4 7 9 " / > < a : e x t   c x = " 2 7 0 7 3 0 9 "   c y = " 3 4 6 3 7 6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 P r o g r a m   f o r   < / a : t > < / a :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 U S B < / a : t > < / a :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  s p e a k e r < / a : t > < / a : r > < a : e n d P a r a R P r   b = " 1 "   d i r t y = " 0 "   l a n g = " e n - U S "   s z = " 1 6 0 0 " > < a : s o l i d F i l l > < a : s c h e m e C l r   v a l = " t x 1 " / > < / a : s o l i d F i l l > < a : l a t i n   t y p e f a c e = " T i t i l l i u m   W e b " / > < / a : e n d P a r a R P r > < / a : p > < / p : t x B o d y > < / p : s p > < p : p i c > < p : n v P i c P r > < p : c N v P r   i d = " 3 "   n a m e = " " > < a : e x t L s t > < a : e x t   u r i = " { 9 9 4 D 2 E A C - A F 2 C - 4 0 B 4 - A F 1 1 - 3 3 A 0 9 8 A 6 7 B A 6 } " > < a 1 6 : c r e a t i o n I d   x m l n s : a 1 6 = " h t t p : / / s c h e m a s . m i c r o s o f t . c o m / o f f i c e / d r a w i n g / 2 0 1 0 / m a i n "   i d = " { B 2 6 5 C 4 D F - 8 5 8 6 - 4 0 7 9 - A 5 6 B - A F 9 6 F 3 C F 6 F 2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8 4 2 4 7 6 "   y = " 7 0 6 6 6 9 " / > < a : e x t   c x = " 7 4 5 9 0 4 6 "   c y = " 4 0 3 4 4 5 6 " / > < / a : x f r m > < a : p r s t G e o m   p r s t = " r e c t " > < a : a v L s t / > < / a : p r s t G e o m > < a : n o F i l l / > < / p : s p P r > < / p : p i c > < / p : s p T r e e > < p : e x t L s t > < p : e x t   u r i = " { B 2 E 5 D D 2 2 - 1 4 B 2 - 4 C 6 A - A 0 F 6 - E A 6 1 D 9 E C 8 2 6 2 } " > < p 1 4 : c r e a t i o n I d   x m l n s : p 1 4 = " h t t p : / / s c h e m a s . m i c r o s o f t . c o m / o f f i c e / p o w e r p o i n t / 2 0 1 0 / m a i n "   v a l = " 1 6 2 8 1 9 1 9 3 3 4 1 1 " / > < / p : e x t > < / p : e x t L s t > < / p : c S l d > < p : c l r M a p O v r > < a : m a s t e r C l r M a p p i n g / > < / p : c l r M a p O v r > < / p : s l d >
</file>

<file path=ppt/slides/slide2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D 9 4 9 D 6 6 F - D 4 F 4 - 4 3 B 5 - B 7 9 D - 1 6 D 3 0 6 3 8 5 3 F 2 } " > < a 1 6 : c r e a t i o n I d   x m l n s : a 1 6 = " h t t p : / / s c h e m a s . m i c r o s o f t . c o m / o f f i c e / d r a w i n g / 2 0 1 0 / m a i n "   i d = " { 9 C C 4 1 5 4 E - 2 5 3 5 - 4 B 0 4 - A 1 E 1 - 4 D 5 D D 6 A D 1 D 5 4 } " / > < / a : e x t > < / a : e x t L s t > < / p : c N v P r > < p : c N v S p P r   t x B o x = " 1 " / > < p : n v P r / > < / p : n v S p P r > < p : s p P r > < a : x f r m   f l i p H = " f a l s e "   f l i p V = " f a l s e "   r o t = " 0 " > < a : o f f   x = " 3 2 0 2 1 4 3 "   y = " 1 7 5 4 7 9 " / > < a : e x t   c x = " 2 7 0 7 3 0 9 "   c y = " 3 4 6 3 7 6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 P r o g r a m   f o r   < / a : t > < / a :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 U S B < / a : t > < / a :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  s p e a k e r < / a : t > < / a : r > < a : e n d P a r a R P r   b = " 1 "   d i r t y = " 0 "   l a n g = " e n - U S "   s z = " 1 6 0 0 " > < a : s o l i d F i l l > < a : s c h e m e C l r   v a l = " t x 1 " / > < / a : s o l i d F i l l > < a : l a t i n   t y p e f a c e = " T i t i l l i u m   W e b " / > < / a : e n d P a r a R P r > < / a : p > < / p : t x B o d y > < / p : s p > < p : p i c > < p : n v P i c P r > < p : c N v P r   i d = " 3 "   n a m e = " " > < a : e x t L s t > < a : e x t   u r i = " { 2 5 A A 8 D 5 D - B 6 A 5 - 4 7 6 0 - 9 E 3 2 - B 3 5 5 7 B 1 A A 3 6 4 } " > < a 1 6 : c r e a t i o n I d   x m l n s : a 1 6 = " h t t p : / / s c h e m a s . m i c r o s o f t . c o m / o f f i c e / d r a w i n g / 2 0 1 0 / m a i n "   i d = " { 1 9 F 5 4 B 8 F - 5 E 4 E - 4 8 D 4 - A 4 2 8 - 8 A 3 F 0 D 4 C B 6 1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7 6 5 7 9 2 " / > < a : e x t   c x = " 9 1 4 4 0 0 0 "   c y = " 3 6 1 1 9 1 5 " / > < / a : x f r m > < a : p r s t G e o m   p r s t = " r e c t " > < a : a v L s t / > < / a : p r s t G e o m > < a : n o F i l l / > < / p : s p P r > < / p : p i c > < / p : s p T r e e > < p : e x t L s t > < p : e x t   u r i = " { 7 F 5 F E 8 F C - A F 3 B - 4 B 6 1 - B 8 F 3 - 7 C 7 6 C 6 7 6 0 D 6 D } " > < p 1 4 : c r e a t i o n I d   x m l n s : p 1 4 = " h t t p : / / s c h e m a s . m i c r o s o f t . c o m / o f f i c e / p o w e r p o i n t / 2 0 1 0 / m a i n "   v a l = " 1 6 2 8 1 9 1 9 3 3 4 1 3 " / > < / p : e x t > < / p : e x t L s t > < / p : c S l d > < p : c l r M a p O v r > < a : m a s t e r C l r M a p p i n g / > < / p : c l r M a p O v r > < / p : s l d >
</file>

<file path=ppt/slides/slide2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4 F 9 0 B F 3 6 - B 7 D 8 - 4 2 1 E - A B B C - F 7 7 3 6 4 8 9 B D E E } " > < a 1 6 : c r e a t i o n I d   x m l n s : a 1 6 = " h t t p : / / s c h e m a s . m i c r o s o f t . c o m / o f f i c e / d r a w i n g / 2 0 1 0 / m a i n "   i d = " { 1 D 1 C 1 1 7 8 - E E C 7 - 4 A B 9 - A A B 0 - 8 F 1 2 9 B D 7 A A 3 4 } " / > < / a : e x t > < / a : e x t L s t > < / p : c N v P r > < p : c N v S p P r   t x B o x = " 1 " / > < p : n v P r / > < / p : n v S p P r > < p : s p P r > < a : x f r m   f l i p H = " f a l s e "   f l i p V = " f a l s e "   r o t = " 0 " > < a : o f f   x = " 3 2 0 2 1 4 3 "   y = " 1 7 5 4 7 9 " / > < a : e x t   c x = " 2 7 0 7 3 0 9 "   c y = " 3 4 6 3 7 6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 P r o g r a m   f o r   < / a : t > < / a :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 U S B < / a : t > < / a :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  s p e a k e r < / a : t > < / a : r > < a : e n d P a r a R P r   b = " 1 "   d i r t y = " 0 "   l a n g = " e n - U S "   s z = " 1 6 0 0 " > < a : s o l i d F i l l > < a : s c h e m e C l r   v a l = " t x 1 " / > < / a : s o l i d F i l l > < a : l a t i n   t y p e f a c e = " T i t i l l i u m   W e b " / > < / a : e n d P a r a R P r > < / a : p > < / p : t x B o d y > < / p : s p > < p : p i c > < p : n v P i c P r > < p : c N v P r   i d = " 3 "   n a m e = " " > < a : e x t L s t > < a : e x t   u r i = " { 6 0 2 7 1 A 9 9 - A 4 2 4 - 4 D 3 0 - A F F 9 - 8 D C 6 7 E 1 A A 1 D F } " > < a 1 6 : c r e a t i o n I d   x m l n s : a 1 6 = " h t t p : / / s c h e m a s . m i c r o s o f t . c o m / o f f i c e / d r a w i n g / 2 0 1 0 / m a i n "   i d = " { E 0 3 0 7 E 9 3 - C 3 4 D - 4 8 2 F - B 7 A 2 - 9 F 5 9 3 C D 8 F B A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0 9 8 9 2 7 "   y = " 8 1 1 0 0 6 " / > < a : e x t   c x = " 6 9 4 6 1 5 4 "   c y = " 4 3 3 2 4 9 4 " / > < / a : x f r m > < a : p r s t G e o m   p r s t = " r e c t " > < a : a v L s t / > < / a : p r s t G e o m > < a : n o F i l l / > < / p : s p P r > < / p : p i c > < / p : s p T r e e > < p : e x t L s t > < p : e x t   u r i = " { 0 2 0 F B F F 3 - 4 1 F 1 - 4 C 3 4 - A 7 A 9 - C A 1 C 3 F B 9 3 B 0 2 } " > < p 1 4 : c r e a t i o n I d   x m l n s : p 1 4 = " h t t p : / / s c h e m a s . m i c r o s o f t . c o m / o f f i c e / p o w e r p o i n t / 2 0 1 0 / m a i n "   v a l = " 1 6 2 8 1 9 1 9 3 3 4 1 5 " / > < / p : e x t > < / p : e x t L s t > < / p : c S l d > < p : c l r M a p O v r > < a : m a s t e r C l r M a p p i n g / > < / p : c l r M a p O v r > < / p : s l d >
</file>

<file path=ppt/slides/slide2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F C 4 5 0 B B B - 3 0 8 5 - 4 A F 1 - B A 4 8 - 9 0 7 6 D E 2 C 4 3 6 7 } " > < a 1 6 : c r e a t i o n I d   x m l n s : a 1 6 = " h t t p : / / s c h e m a s . m i c r o s o f t . c o m / o f f i c e / d r a w i n g / 2 0 1 0 / m a i n "   i d = " { 7 4 3 7 C 7 B 9 - 4 6 8 4 - 4 3 A 3 - A 7 E C - 2 D 2 4 A D 8 3 6 A 5 A } " / > < / a : e x t > < / a : e x t L s t > < / p : c N v P r > < p : c N v S p P r   t x B o x = " 1 " / > < p : n v P r / > < / p : n v S p P r > < p : s p P r > < a : x f r m   f l i p H = " f a l s e "   f l i p V = " f a l s e "   r o t = " 0 " > < a : o f f   x = " 3 2 0 2 1 4 3 "   y = " 1 7 5 4 7 9 " / > < a : e x t   c x = " 2 7 0 7 3 0 9 "   c y = " 3 4 6 3 7 6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 P r o g r a m   f o r   < / a : t > < / a :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 U S B < / a : t > < / a :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  s p e a k e r < / a : t > < / a : r > < a : e n d P a r a R P r   b = " 1 "   d i r t y = " 0 "   l a n g = " e n - U S "   s z = " 1 6 0 0 " > < a : s o l i d F i l l > < a : s c h e m e C l r   v a l = " t x 1 " / > < / a : s o l i d F i l l > < a : l a t i n   t y p e f a c e = " T i t i l l i u m   W e b " / > < / a : e n d P a r a R P r > < / a : p > < / p : t x B o d y > < / p : s p > < p : p i c > < p : n v P i c P r > < p : c N v P r   i d = " 3 "   n a m e = " " > < a : e x t L s t > < a : e x t   u r i = " { 1 0 B 9 F 1 0 B - 1 2 0 C - 4 6 A 1 - 8 E 0 9 - B B 0 F 0 6 6 7 0 9 5 D } " > < a 1 6 : c r e a t i o n I d   x m l n s : a 1 6 = " h t t p : / / s c h e m a s . m i c r o s o f t . c o m / o f f i c e / d r a w i n g / 2 0 1 0 / m a i n "   i d = " { 1 A 2 0 6 D 9 4 - F C C 1 - 4 F 8 A - 9 F 4 9 - 7 3 5 4 1 8 2 3 6 B 8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7 4 4 1 9 8 "   y = " 7 3 5 1 2 0 " / > < a : e x t   c x = " 5 6 5 5 5 9 2 "   c y = " 4 4 0 8 3 7 9 " / > < / a : x f r m > < a : p r s t G e o m   p r s t = " r e c t " > < a : a v L s t / > < / a : p r s t G e o m > < a : n o F i l l / > < / p : s p P r > < / p : p i c > < / p : s p T r e e > < p : e x t L s t > < p : e x t   u r i = " { C D D 1 6 6 2 7 - 1 F D 7 - 4 6 D B - 8 B C 6 - 6 4 1 6 1 C 8 4 6 E 8 3 } " > < p 1 4 : c r e a t i o n I d   x m l n s : p 1 4 = " h t t p : / / s c h e m a s . m i c r o s o f t . c o m / o f f i c e / p o w e r p o i n t / 2 0 1 0 / m a i n "   v a l = " 1 6 2 8 1 9 1 9 3 3 4 1 7 " / > < / p : e x t > < / p : e x t L s t > < / p : c S l d > < p : c l r M a p O v r > < a : m a s t e r C l r M a p p i n g / > < / p : c l r M a p O v r > < / p : s l d >
</file>

<file path=ppt/slides/slide2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8 F 9 0 5 6 F D - C 3 2 0 - 4 9 8 B - B 2 2 D - 8 E 4 B B C 5 9 D 6 8 3 } " > < a 1 6 : c r e a t i o n I d   x m l n s : a 1 6 = " h t t p : / / s c h e m a s . m i c r o s o f t . c o m / o f f i c e / d r a w i n g / 2 0 1 0 / m a i n "   i d = " { 4 B C F F F C 7 - B 6 F 1 - 4 F 6 6 - A B 5 7 - 5 3 1 5 9 8 1 3 4 A 7 5 } " / > < / a : e x t > < / a : e x t L s t > < / p : c N v P r > < p : c N v S p P r   t x B o x = " 1 " / > < p : n v P r / > < / p : n v S p P r > < p : s p P r > < a : x f r m   f l i p H = " f a l s e "   f l i p V = " f a l s e "   r o t = " 0 " > < a : o f f   x = " 3 2 0 2 1 4 3 "   y = " 1 7 5 4 7 9 " / > < a : e x t   c x = " 2 7 0 7 3 0 9 "   c y = " 3 4 6 3 7 6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 P r o g r a m   f o r   < / a : t > < / a :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 U S B < / a : t > < / a : r > < a : r > < a : r P r   b = " 1 "   d i r t y = " 0 "   l a n g = " e n - U S "   s z = " 1 6 0 0 " > < a : s o l i d F i l l > < a : s c h e m e C l r   v a l = " t x 1 " / > < / a : s o l i d F i l l > < a : l a t i n   t y p e f a c e = " T i t i l l i u m   W e b " / > < / a : r P r > < a : t >   s p e a k e r < / a : t > < / a : r > < a : e n d P a r a R P r   b = " 1 "   d i r t y = " 0 "   l a n g = " e n - U S "   s z = " 1 6 0 0 " > < a : s o l i d F i l l > < a : s c h e m e C l r   v a l = " t x 1 " / > < / a : s o l i d F i l l > < a : l a t i n   t y p e f a c e = " T i t i l l i u m   W e b " / > < / a : e n d P a r a R P r > < / a : p > < / p : t x B o d y > < / p : s p > < p : p i c > < p : n v P i c P r > < p : c N v P r   i d = " 3 "   n a m e = " " > < a : e x t L s t > < a : e x t   u r i = " { 6 5 8 1 3 8 D 2 - B B D 1 - 4 5 3 7 - 9 0 1 C - E D A E 1 1 1 0 E 5 E 3 } " > < a 1 6 : c r e a t i o n I d   x m l n s : a 1 6 = " h t t p : / / s c h e m a s . m i c r o s o f t . c o m / o f f i c e / d r a w i n g / 2 0 1 0 / m a i n "   i d = " { D A C C 9 1 4 5 - 0 F A B - 4 4 C 0 - A 7 B F - 0 B 1 D C 7 0 9 4 6 6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6 1 1 2 5 8 "   y = " 7 0 4 8 1 1 " / > < a : e x t   c x = " 5 9 2 1 4 8 2 "   c y = " 3 2 2 6 9 1 7 " / > < / a : x f r m > < a : p r s t G e o m   p r s t = " r e c t " > < a : a v L s t / > < / a : p r s t G e o m > < a : n o F i l l / > < / p : s p P r > < / p : p i c > < / p : s p T r e e > < p : e x t L s t > < p : e x t   u r i = " { 9 0 5 C 4 7 6 2 - 5 4 1 C - 4 5 2 3 - 8 1 5 0 - D 3 3 2 5 D 9 7 2 4 8 4 } " > < p 1 4 : c r e a t i o n I d   x m l n s : p 1 4 = " h t t p : / / s c h e m a s . m i c r o s o f t . c o m / o f f i c e / p o w e r p o i n t / 2 0 1 0 / m a i n "   v a l = " 1 6 2 8 1 9 1 9 3 3 4 1 9 " / > < / p : e x t > < / p : e x t L s t > < / p : c S l d > < p : c l r M a p O v r > < a : m a s t e r C l r M a p p i n g / > < / p : c l r M a p O v r > < / p : s l d >
</file>

<file path=ppt/slides/slide2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F 5 2 B B C B - E A 0 7 - 4 3 4 F - B 8 4 A - 5 4 1 A 4 D 6 9 5 8 A F } " > < a 1 6 : c r e a t i o n I d   x m l n s : a 1 6 = " h t t p : / / s c h e m a s . m i c r o s o f t . c o m / o f f i c e / d r a w i n g / 2 0 1 0 / m a i n "   i d = " { 9 9 6 3 3 0 6 8 - C 3 7 1 - 4 8 5 D - 9 E C B - 9 E 0 0 D 3 4 E C C 5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8 5 5 8 0 "   y = " 4 2 2 1 0 0 " / > < a : e x t   c x = " 7 3 6 2 5 6 8 "   c y = " 5 8 8 1 0 2 " / > < / a : x f r m > < / p : s p P r > < p : t x B o d y > < a : b o d y P r   r t l C o l = " 0 " / > < a : l s t S t y l e / > < a : p > < a : p P r / > < a : r > < a : r P r   d i r t y = " 0 "   l a n g = " e n - U S "   s z = " 3 2 0 0 " / > < a : t > C o m p i l i n g   t h e   c o d e < / a : t > < / a : r > < a : e n d P a r a R P r   d i r t y = " 0 "   l a n g = " e n - U S "   s z = " 3 2 0 0 " / > < / a : p > < / p : t x B o d y > < / p : s p > < p : p i c > < p : n v P i c P r > < p : c N v P r   i d = " 3 "   n a m e = " " > < a : e x t L s t > < a : e x t   u r i = " { 1 1 C A 4 A 9 1 - 5 2 B B - 4 C C 1 - 8 B 9 9 - E 1 A 1 C 7 A 2 5 E D 0 } " > < a 1 6 : c r e a t i o n I d   x m l n s : a 1 6 = " h t t p : / / s c h e m a s . m i c r o s o f t . c o m / o f f i c e / d r a w i n g / 2 0 1 0 / m a i n "   i d = " { 9 7 7 8 7 8 F B - 6 1 2 7 - 4 2 C 4 - 8 B 3 2 - 5 8 E B F 8 6 9 0 D 8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8 0 5 4 7 3 "   y = " 1 1 6 1 9 7 3 " / > < a : e x t   c x = " 5 5 3 3 0 5 3 "   c y = " 3 9 8 1 5 2 6 " / > < / a : x f r m > < a : p r s t G e o m   p r s t = " r e c t " > < a : a v L s t / > < / a : p r s t G e o m > < a : n o F i l l / > < / p : s p P r > < / p : p i c > < / p : s p T r e e > < p : e x t L s t > < p : e x t   u r i = " { 8 8 F 9 4 A B 3 - 7 F 3 0 - 4 C 5 2 - B D 6 8 - 3 C F B 9 F 0 F A 9 6 2 } " > < p 1 4 : c r e a t i o n I d   x m l n s : p 1 4 = " h t t p : / / s c h e m a s . m i c r o s o f t . c o m / o f f i c e / p o w e r p o i n t / 2 0 1 0 / m a i n "   v a l = " 1 6 2 8 1 9 1 9 3 3 4 2 1 " / > < / p : e x t > < / p : e x t L s t > < / p : c S l d > < p : c l r M a p O v r > < a : m a s t e r C l r M a p p i n g / > < / p : c l r M a p O v r > < / p : s l d >
</file>

<file path=ppt/slides/slide2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B 9 B 2 9 F B D - C 4 6 7 - 4 B 0 7 - B B 7 5 - 6 D D C 7 F 1 0 3 C F E } " > < a 1 6 : c r e a t i o n I d   x m l n s : a 1 6 = " h t t p : / / s c h e m a s . m i c r o s o f t . c o m / o f f i c e / d r a w i n g / 2 0 1 0 / m a i n "   i d = " { D E 0 7 4 7 F 0 - 9 4 A 6 - 4 F 9 7 - B 2 A 4 - 2 7 7 7 2 4 2 7 2 9 F 4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2 1 7 2 1 7 6 "   y = " - 2 5 8 8 8 " / > < a : e x t   c x = " 5 6 2 4 8 8 4 "   c y = " 1 2 0 8 9 8 9 " / > < / a : x f r m > < / p : s p P r > < p : t x B o d y > < a : b o d y P r   r t l C o l = " 0 " / > < a : l s t S t y l e / > < a : p > < a : p P r / > < a : r > < a : r P r   d i r t y = " 0 "   l a n g = " e n - U S "   s z = " 3 2 0 0 " / > < a : t > O u t p u t   o f   s p e a k e r   i n t e r f a c e < / a : t > < / a : r > < a : e n d P a r a R P r   d i r t y = " 0 "   l a n g = " e n - U S "   s z = " 3 2 0 0 " / > < / a : p > < / p : t x B o d y > < / p : s p > < p : p i c > < p : n v P i c P r > < p : c N v P r   i d = " 3 "   n a m e = " " > < a : e x t L s t > < a : e x t   u r i = " { 1 B F 7 8 7 1 0 - D 7 5 B - 4 B 0 B - A 0 D C - D 4 D A 7 7 C 1 9 8 5 2 } " > < a 1 6 : c r e a t i o n I d   x m l n s : a 1 6 = " h t t p : / / s c h e m a s . m i c r o s o f t . c o m / o f f i c e / d r a w i n g / 2 0 1 0 / m a i n "   i d = " { 8 0 D 4 D B 4 3 - 8 6 B 7 - 4 C E 0 - B C 4 5 - D 4 C 8 4 A 7 1 1 1 3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4 9 2 6 7 "   y = " 1 3 3 2 7 0 9 " / > < a : e x t   c x = " 6 8 4 5 4 7 4 "   c y = " 3 7 3 0 7 8 0 " / > < / a : x f r m > < a : p r s t G e o m   p r s t = " r e c t " > < a : a v L s t / > < / a : p r s t G e o m > < a : n o F i l l / > < / p : s p P r > < / p : p i c > < / p : s p T r e e > < p : e x t L s t > < p : e x t   u r i = " { 0 6 A A A E 5 5 - F D 2 0 - 4 A D 1 - B 2 5 2 - B 3 7 4 8 B D 6 0 C 5 D } " > < p 1 4 : c r e a t i o n I d   x m l n s : p 1 4 = " h t t p : / / s c h e m a s . m i c r o s o f t . c o m / o f f i c e / p o w e r p o i n t / 2 0 1 0 / m a i n "   v a l = " 1 6 2 8 1 9 1 9 3 3 4 2 3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0 2 6 4 7 8 A B - 0 D 3 4 - 4 4 F 1 - A 4 C E - 7 F 8 9 1 7 A C 3 F 3 B } " > < a 1 6 : c r e a t i o n I d   x m l n s : a 1 6 = " h t t p : / / s c h e m a s . m i c r o s o f t . c o m / o f f i c e / d r a w i n g / 2 0 1 0 / m a i n "   i d = " { B F 2 F D 5 B 4 - 5 1 C B - 4 9 1 2 - 9 0 8 E - E 5 F 3 5 8 7 E 2 5 3 1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8 9 0 7 1 1 "   y = " 1 4 6 5 5 0 6 " / > < a : e x t   c x = " 7 3 6 2 5 7 0 "   c y = " 1 5 8 2 4 7 1 " / > < / a : x f r m > < / p : s p P r > < p : t x B o d y > < a : b o d y P r   r t l C o l = " 0 " / > < a : l s t S t y l e / > < a : p > < a : p P r / > < a : r > < a : r P r   b = " 1 "   d i r t y = " 0 "   l a n g = " e n - U S " > < a : s o l i d F i l l > < a : s c h e m e C l r   v a l = " t x 1 " > < a : l u m M o d   v a l = " 6 5 0 0 0 " / > < a : l u m O f f   v a l = " 3 5 0 0 0 " / > < / a : s c h e m e C l r > < / a : s o l i d F i l l > < a : l a t i n   t y p e f a c e = " P r o x i m a   N o v a " / > < / a : r P r > < a : t > S P E A K E R   < / a : t > < / a : r > < a : r > < a : r P r   b = " 1 "   d i r t y = " 0 "   l a n g = " e n - U S " > < a : s o l i d F i l l > < a : s c h e m e C l r   v a l = " t x 1 " > < a : l u m M o d   v a l = " 6 5 0 0 0 " / > < a : l u m O f f   v a l = " 3 5 0 0 0 " / > < / a : s c h e m e C l r > < / a : s o l i d F i l l > < a : l a t i n   t y p e f a c e = " P r o x i m a   N o v a " / > < / a : r P r > < a : t > I N T E R F A C I N G   W I T H   R A S P B E R R Y   P I E < / a : t > < / a : r > < a : e n d P a r a R P r   b = " 1 "   d i r t y = " 0 "   l a n g = " e n - U S " > < a : s o l i d F i l l > < a : s c h e m e C l r   v a l = " t x 1 " > < a : l u m M o d   v a l = " 6 5 0 0 0 " / > < a : l u m O f f   v a l = " 3 5 0 0 0 " / > < / a : s c h e m e C l r > < / a : s o l i d F i l l > < a : l a t i n   t y p e f a c e = " P r o x i m a   N o v a " / > < / a : e n d P a r a R P r > < / a : p > < / p : t x B o d y > < / p : s p > < / p : s p T r e e > < p : e x t L s t > < p : e x t   u r i = " { 3 B 1 2 4 F 6 7 - A 2 F F - 4 F A 6 - 8 3 7 D - 3 5 8 3 9 2 D B 9 4 7 D } " > < p 1 4 : c r e a t i o n I d   x m l n s : p 1 4 = " h t t p : / / s c h e m a s . m i c r o s o f t . c o m / o f f i c e / p o w e r p o i n t / 2 0 1 0 / m a i n "   v a l = " 1 6 2 8 1 9 1 9 3 3 3 7 1 " / > < / p : e x t > < / p : e x t L s t > < / p : c S l d > < p : c l r M a p O v r > < a : m a s t e r C l r M a p p i n g / > < / p : c l r M a p O v r > < / p : s l d >
</file>

<file path=ppt/slides/slide3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F E 1 5 E 0 F - 2 1 B 4 - 4 C F 0 - 9 0 2 F - 5 4 8 1 C D 9 8 4 9 0 9 } " > < a 1 6 : c r e a t i o n I d   x m l n s : a 1 6 = " h t t p : / / s c h e m a s . m i c r o s o f t . c o m / o f f i c e / d r a w i n g / 2 0 1 0 / m a i n "   i d = " { 4 D D C A 6 2 4 - 9 6 3 9 - 4 B D 3 - 8 4 7 D - F 1 4 C F C C 0 D 3 5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1 2 0 7 2 3 "   y = " 7 3 5 1 2 0 " / > < a : e x t   c x = " 5 1 3 2 5 6 5 "   c y = " 6 4 5 0 1 3 " / > < / a : x f r m > < / p : s p P r > < p : t x B o d y > < a : b o d y P r   r t l C o l = " 0 " / > < a : l s t S t y l e / > < a : p > < a : p P r / > < a : r > < a : r P r   d i r t y = " 0 "   l a n g = " e n - U S " / > < a : t > R e f e r e n c e s 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C E A 3 2 B D 3 - 1 E 6 6 - 4 2 6 F - A 6 9 B - 1 6 0 7 5 F E B 1 0 9 D } " > < a 1 6 : c r e a t i o n I d   x m l n s : a 1 6 = " h t t p : / / s c h e m a s . m i c r o s o f t . c o m / o f f i c e / d r a w i n g / 2 0 1 0 / m a i n "   i d = " { 2 1 4 4 2 5 4 9 - 8 0 E A - 4 0 5 6 - A 5 8 0 - 9 7 D 9 2 B C B 6 7 E C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9 0 7 1 1 "   y = " 1 3 8 0 1 3 4 " / > < a : e x t   c x = " 7 3 6 2 5 6 8 "   c y = " 2 8 6 4 6 1 5 " / > < / a : x f r m > < / p : s p P r > < p : t x B o d y > < a : b o d y P r   r t l C o l = " 0 " / > < a : l s t S t y l e / > < a : p > < a : p P r /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 1 . 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 V i v e k 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  G i t e , � M a r c h   1 4 ,   2 0 1 8 , R a s p b e r r y   P I   3   m o d e l   B +   R e l e a s e d :   C o m p l e t e   s p e c s   a n d   p r i c i n g , < / a : t > < / a : r > < a : r > < a : r P r   b = " 0 "   d i r t y = " 0 "   l a n g = " e n - U S "   s z = " 1 6 0 0 "   u = " s n g " > < a : s o l i d F i l l > < a : s c h e m e C l r   v a l = " t x 1 " / > < / a : s o l i d F i l l > < a : l a t i n   t y p e f a c e = " C a l i b r i " / > < a : h l i n k C l i c k   r : i d = " r I d 2 " / > < / a : r P r > < a : t > h t t p s : / / w w w . < / a : t > < / a : r > < a : r > < a : r P r   b = " 0 "   d i r t y = " 0 "   l a n g = " e n - U S "   s z = " 1 6 0 0 "   u = " s n g " > < a : s o l i d F i l l > < a : s c h e m e C l r   v a l = " t x 1 " / > < / a : s o l i d F i l l > < a : l a t i n   t y p e f a c e = " C a l i b r i " / > < a : h l i n k C l i c k   r : i d = " r I d 3 " / > < / a : r P r > < a : t > c y b e r c i t i < / a : t > < / a : r > < a : r > < a : r P r   b = " 0 "   d i r t y = " 0 "   l a n g = " e n - U S "   s z = " 1 6 0 0 "   u = " s n g " > < a : s o l i d F i l l > < a : s c h e m e C l r   v a l = " t x 1 " / > < / a : s o l i d F i l l > < a : l a t i n   t y p e f a c e = " C a l i b r i " / > < a : h l i n k C l i c k   r : i d = " r I d 4 " / > < / a : r P r > < a : t > . b i z / h a r d w a r e / r a s p b e r r y - p i - 3 - m o d e l - b - r e l e a s e d - s p e c s - p r i c i n g / < / a : t > < / a : r > < / a : p > < a : p > < a : p P r /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 2 . 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 B a t z 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 ,   V .   M .   ( 2 0 1 9 ,   J a n u a r y   4 ) .   I n t r o d u c i n g  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 P i C o c k p i t 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  a n d  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 P i D o c t o r 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     h o w   t o   t e s t   y o u r   R a s p b e r r y   P i   a n d   g e t   i n f o r m a t i o n   a b o u t   i t .   P i 3 g . c o m .   < / a : t > < / a : r > < a : r > < a : r P r   b = " 0 "   d i r t y = " 0 "   l a n g = " e n - U S "   s z = " 1 6 0 0 "   u = " s n g " > < a : s o l i d F i l l > < a : s c h e m e C l r   v a l = " t x 1 " / > < / a : s o l i d F i l l > < a : l a t i n   t y p e f a c e = " C a l i b r i " / > < a : h l i n k C l i c k   r : i d = " r I d 5 " / > < / a : r P r > < a : t > H t t p s : / / p i 3 g . c o m / 2 0 1 9 / 0 1 / 0 5 / i n t r o d u c i n g - < / a : t > < / a : r > < a : r > < a : r P r   b = " 0 "   d i r t y = " 0 "   l a n g = " e n - U S "   s z = " 1 6 0 0 "   u = " s n g " > < a : s o l i d F i l l > < a : s c h e m e C l r   v a l = " t x 1 " / > < / a : s o l i d F i l l > < a : l a t i n   t y p e f a c e = " C a l i b r i " / > < a : h l i n k C l i c k   r : i d = " r I d 6 " / > < / a : r P r > < a : t > p i c o c k p i t < / a : t > < / a : r > < a : r > < a : r P r   b = " 0 "   d i r t y = " 0 "   l a n g = " e n - U S "   s z = " 1 6 0 0 "   u = " s n g " > < a : s o l i d F i l l > < a : s c h e m e C l r   v a l = " t x 1 " / > < / a : s o l i d F i l l > < a : l a t i n   t y p e f a c e = " C a l i b r i " / > < a : h l i n k C l i c k   r : i d = " r I d 7 " / > < / a : r P r > < a : t > - a n d - < / a : t > < / a : r > < a : r > < a : r P r   b = " 0 "   d i r t y = " 0 "   l a n g = " e n - U S "   s z = " 1 6 0 0 "   u = " s n g " > < a : s o l i d F i l l > < a : s c h e m e C l r   v a l = " t x 1 " / > < / a : s o l i d F i l l > < a : l a t i n   t y p e f a c e = " C a l i b r i " / > < a : h l i n k C l i c k   r : i d = " r I d 8 " / > < / a : r P r > < a : t > p i d o c t o r < / a : t > < / a : r > < a : r > < a : r P r   b = " 0 "   d i r t y = " 0 "   l a n g = " e n - U S "   s z = " 1 6 0 0 "   u = " s n g " > < a : s o l i d F i l l > < a : s c h e m e C l r   v a l = " t x 1 " / > < / a : s o l i d F i l l > < a : l a t i n   t y p e f a c e = " C a l i b r i " / > < a : h l i n k C l i c k   r : i d = " r I d 9 " / > < / a : r P r > < a : t > - h o w - t o - t e s t - y o u r - r a s p b e r r y - p i - a n d - g e t - i n f o r m a t i o n - a b o u t - i t . < / a : t > < / a : r > < / a : p > < a : p > < a : p P r /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 3 . 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 D E R E K   M O L L Y .   ( 2 0 1 6 ) .   E x p l o r i n g   R a s p b e r r y   p i .   W I L E Y .   < / a : t > < / a : r > < a : r > < a : r P r   b = " 0 "   d i r t y = " 0 "   l a n g = " e n - U S "   s z = " 1 6 0 0 "   u = " s n g " > < a : s o l i d F i l l > < a : s c h e m e C l r   v a l = " t x 1 " / > < / a : s o l i d F i l l > < a : l a t i n   t y p e f a c e = " C a l i b r i " / > < a : h l i n k C l i c k   r : i d = " r I d 1 0 " / > < / a : r P r > < a : t > h t t p s : / / w w w . a m a z o n . c a / E x p l o r i n g - R a s p b e r r y - P i - I n t e r f a c i n g - E m b e d d e d / < / a : t > < / a : r > < a : r > < a : r P r   b = " 0 "   d i r t y = " 0 "   e r r = " 1 "   l a n g = " e n - U S "   s z = " 1 6 0 0 "   u = " s n g " > < a : s o l i d F i l l > < a : s c h e m e C l r   v a l = " t x 1 " / > < / a : s o l i d F i l l > < a : l a t i n   t y p e f a c e = " C a l i b r i " / > < a : h l i n k C l i c k   r : i d = " r I d 1 1 " / > < / a : r P r > < a : t > d p < / a : t > < / a : r > < a : r > < a : r P r   b = " 0 "   d i r t y = " 0 "   l a n g = " e n - U S "   s z = " 1 6 0 0 "   u = " s n g " > < a : s o l i d F i l l > < a : s c h e m e C l r   v a l = " t x 1 " / > < / a : s o l i d F i l l > < a : l a t i n   t y p e f a c e = " C a l i b r i " / > < a : h l i n k C l i c k   r : i d = " r I d 1 2 " / > < / a : r P r > < a : t > / 1 1 1 9 1 8 8 6 8 7 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 � < / a : t > < / a : r > < / a : p > < a : p > < a : p P r /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/ > < / a : r > < a : e n d P a r a R P r   b = " 0 "   d i r t y = " 0 "   l a n g = " e n - U S "   s z = " 1 6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4 7 9 7 5 9 A 1 - A 8 5 6 - 4 6 D B - 9 F 2 8 - F 8 C 8 D 9 F 0 0 9 5 6 } " > < p 1 4 : c r e a t i o n I d   x m l n s : p 1 4 = " h t t p : / / s c h e m a s . m i c r o s o f t . c o m / o f f i c e / p o w e r p o i n t / 2 0 1 0 / m a i n "   v a l = " 1 6 2 8 1 9 1 9 3 3 4 2 5 " / > < / p : e x t > < / p : e x t L s t > < / p : c S l d > < p : c l r M a p O v r > < a : m a s t e r C l r M a p p i n g / > < / p : c l r M a p O v r > < / p : s l d >
</file>

<file path=ppt/slides/slide3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C 2 8 F B F 9 D - D 2 A 8 - 4 C 8 D - 9 B C A - 3 D 4 5 B 1 9 B C 5 F 0 } " > < a 1 6 : c r e a t i o n I d   x m l n s : a 1 6 = " h t t p : / / s c h e m a s . m i c r o s o f t . c o m / o f f i c e / d r a w i n g / 2 0 1 0 / m a i n "   i d = " { 9 D 9 C 6 4 2 E - A F A D - 4 8 A 8 - 8 8 9 D - 2 3 D 0 E 7 2 2 1 C A 5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9 0 7 1 1 "   y = " 1 5 2 8 2 4 8 " / > < a : e x t   c x = " 7 3 6 2 5 6 8 "   c y = " 2 4 6 0 3 9 3 " / > < / a : x f r m > < / p : s p P r > < p : t x B o d y > < a : b o d y P r   r t l C o l = " 0 " / > < a : l s t S t y l e / > < a : p > < a : p P r /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> 4 . < / a : t > < / a : r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> U S B < / a : t > < / a : r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>   C o m p u t e r   S p e a k e r ,   L a p t o p   S p e a k e r   w i t h   S t e r e o   S o u n d   & a m p ;   E n h a n c e d   B a s s ,   P o r t a b l e   M i n i   S o u n d   B a r   f o r   W i n d o w s   P C s ,   D e s k t o p   C o m p u t e r   a n d   L a p t o p s < / a : t > < / a : r > < a : r > < a : r P r   b = " 0 "   d i r t y = " 0 "   l a n g = " e n - U S "   s z = " 1 6 0 0 " > < a : s o l i d F i l l > < a : s c h e m e C l r   v a l = " t x 1 " / > < / a : s o l i d F i l l > < a : l a t i n   t y p e f a c e = " C a l i b r i " / > < / a : r P r > < a : t > .   ( n . d . ) .   A m a z o n .   < / a : t > < / a : r > < a : r > < a : r P r   b = " 0 "   d i r t y = " 0 "   l a n g = " e n - U S "   s z = " 1 6 0 0 "   u = " s n g " > < a : s o l i d F i l l > < a : s r g b C l r   v a l = " 1 1 5 5 c c " / > < / a : s o l i d F i l l > < a : l a t i n   t y p e f a c e = " C a l i b r i " / > < a : h l i n k C l i c k   r : i d = " r I d 2 " / > < / a : r P r > < a : t > h t t p s : / / w w w . a m a z o n . c a / < / a : t > < / a : r > < a : r > < a : r P r   b = " 0 "   d i r t y = " 0 "   l a n g = " e n - U S "   s z = " 1 6 0 0 "   u = " s n g " > < a : s o l i d F i l l > < a : s r g b C l r   v a l = " 1 1 5 5 c c " / > < / a : s o l i d F i l l > < a : l a t i n   t y p e f a c e = " C a l i b r i " / > < a : h l i n k C l i c k   r : i d = " r I d 3 " / > < / a : r P r > < a : t > d p < / a : t > < / a : r > < a : r > < a : r P r   b = " 0 "   d i r t y = " 0 "   l a n g = " e n - U S "   s z = " 1 6 0 0 "   u = " s n g " > < a : s o l i d F i l l > < a : s r g b C l r   v a l = " 1 1 5 5 c c " / > < / a : s o l i d F i l l > < a : l a t i n   t y p e f a c e = " C a l i b r i " / > < a : h l i n k C l i c k   r : i d = " r I d 4 " / > < / a : r P r > < a : t > / B 0 8 6 J X J 1 L F / r e f = r e d i r _ m o b i l e _ d e s k t o p ? _ e n c o d i n g = U T F 8 & a m p ; < / a : t > < / a : r > < a : r > < a : r P r   b = " 0 "   d i r t y = " 0 "   e r r = " 1 "   l a n g = " e n - U S "   s z = " 1 6 0 0 "   u = " s n g " > < a : s o l i d F i l l > < a : s r g b C l r   v a l = " 1 1 5 5 c c " / > < / a : s o l i d F i l l > < a : l a t i n   t y p e f a c e = " C a l i b r i " / > < a : h l i n k C l i c k   r : i d = " r I d 5 " / > < / a : r P r > < a : t > p s c < / a : t > < / a : r > < a : r > < a : r P r   b = " 0 "   d i r t y = " 0 "   l a n g = " e n - U S "   s z = " 1 6 0 0 "   u = " s n g " > < a : s o l i d F i l l > < a : s r g b C l r   v a l = " 1 1 5 5 c c " / > < / a : s o l i d F i l l > < a : l a t i n   t y p e f a c e = " C a l i b r i " / > < a : h l i n k C l i c k   r : i d = " r I d 6 " / > < / a : r P r > < a : t > = 1 & a m p ; r e f = p p x _ p o p _ m o b _ b _ a s i n _ t i t l e < / a : t > < / a : r > < / a : p > < a : p > < a : p P r /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> 5 . < / a : t > < / a : r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> M D N < / a : t > < / a : r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>   W e b   D o c s < / a : t > < / a : r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> .   ( n . d . ) .   & l t ; a u d i o & g t ; :   T h e   E m b e d   < / a : t > < / a : r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> A u d i o < / a : t > < / a : r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>   e l e m e n t .   < / a : t > < / a : r > < a : r > < a : r P r   b = " 0 "   d i r t y = " 0 "   i = " 1 "   l a n g = " e n - U S "   s z = " 1 6 0 0 "   u = " s n g " > < a : s o l i d F i l l > < a : s c h e m e C l r   v a l = " t x 1 " / > < / a : s o l i d F i l l > < a : l a t i n   t y p e f a c e = " C a l i b r i " / > < a : h l i n k C l i c k   r : i d = " r I d 7 " / > < / a : r P r > < a : t > h t t p s : / / d e v e l o p e r . m o z i l l a . o r g / e n - U S / d o c s / W e b / H T M L / E l e m e n t / a u d i o < / a : t > < / a : r > < / a : p > < a : p > < a : p P r /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/ > < / a : r > < / a : p > < a : p > < a : p P r /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/ > < / a : r > < / a : p > < a : p > < a : p P r / > < a : r > < a : r P r   b = " 0 "   d i r t y = " 0 "   i = " 1 "   l a n g = " e n - U S "   s z = " 1 6 0 0 " > < a : s o l i d F i l l > < a : s c h e m e C l r   v a l = " t x 1 " / > < / a : s o l i d F i l l > < a : l a t i n   t y p e f a c e = " C a l i b r i " / > < / a : r P r > < a : t / > < / a : r > < a : e n d P a r a R P r   b = " 0 "   d i r t y = " 0 "   i = " 1 "   l a n g = " e n - U S "   s z = " 1 6 0 0 " > < a : s o l i d F i l l > < a : s c h e m e C l r   v a l = " t x 1 " / > < / a : s o l i d F i l l > < a : l a t i n   t y p e f a c e = " C a l i b r i " / > < / a : e n d P a r a R P r > < / a : p > < / p : t x B o d y > < / p : s p > < p : s p > < p : n v S p P r > < p : c N v P r   i d = " 3 "   n a m e = " T i t l e   1 " > < a : e x t L s t > < a : e x t   u r i = " { 2 E 4 5 3 7 9 E - E 4 9 D - 4 8 B F - B 7 5 D - E 8 0 9 8 7 5 C B 2 4 A } " > < a 1 6 : c r e a t i o n I d   x m l n s : a 1 6 = " h t t p : / / s c h e m a s . m i c r o s o f t . c o m / o f f i c e / d r a w i n g / 2 0 1 0 / m a i n "   i d = " { F 3 5 A 8 F A 9 - 2 5 5 2 - 4 6 D 4 - A 0 6 A - C 4 E A B 8 F 8 E 7 4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6 4 6 4 4 5 "   y = " 2 7 0 3 3 8 " / > < a : e x t   c x = " 5 9 4 2 6 0 0 "   c y = " 9 1 0 5 9 9 " / > < / a : x f r m > < / p : s p P r > < p : t x B o d y > < a : b o d y P r   r t l C o l = " 0 " / > < a : l s t S t y l e / > < a : p > < a : p P r / > < a : r > < a : r P r   d i r t y = " 0 "   l a n g = " e n - U S " / > < a : t > R e f e r e n c e s < / a : t > < / a : r > < a : e n d P a r a R P r   d i r t y = " 0 "   l a n g = " e n - U S " / > < / a : p > < / p : t x B o d y > < / p : s p > < / p : s p T r e e > < p : e x t L s t > < p : e x t   u r i = " { 4 4 D A C A 3 F - 7 9 F 0 - 4 9 1 9 - 9 3 B 6 - 5 6 2 1 1 A 2 D F 1 A 6 } " > < p 1 4 : c r e a t i o n I d   x m l n s : p 1 4 = " h t t p : / / s c h e m a s . m i c r o s o f t . c o m / o f f i c e / p o w e r p o i n t / 2 0 1 0 / m a i n "   v a l = " 1 6 2 8 1 9 1 9 3 3 4 2 7 " / > < / p : e x t > < / p : e x t L s t > < / p : c S l d > < p : c l r M a p O v r > < a : m a s t e r C l r M a p p i n g / > < / p : c l r M a p O v r > < / p : s l d >
</file>

<file path=ppt/slides/slide3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8 8 6 3 D 1 1 B - 1 9 1 D - 4 9 A E - B F B 3 - 2 2 9 E 3 E 4 3 F 8 F 7 } " > < a 1 6 : c r e a t i o n I d   x m l n s : a 1 6 = " h t t p : / / s c h e m a s . m i c r o s o f t . c o m / o f f i c e / d r a w i n g / 2 0 1 0 / m a i n "   i d = " { 9 6 7 F D D 9 D - 5 C 1 E - 4 5 6 3 - B 9 1 6 - A D 6 1 F C 9 1 6 7 4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9 6 3 4 9 3 "   y = " 6 8 8 9 3 3 " / > < a : e x t   c x = " 5 0 2 7 3 0 4 "   c y = " 3 7 6 5 6 2 3 " / > < / a : x f r m > < a : p r s t G e o m   p r s t = " r e c t " > < a : a v L s t / > < / a : p r s t G e o m > < a : n o F i l l / > < / p : s p P r > < / p : p i c > < / p : s p T r e e > < p : e x t L s t > < p : e x t   u r i = " { 9 7 5 8 B B D D - A 2 9 8 - 4 9 5 0 - A 0 5 D - 4 C 9 2 8 E E A 1 9 3 9 } " > < p 1 4 : c r e a t i o n I d   x m l n s : p 1 4 = " h t t p : / / s c h e m a s . m i c r o s o f t . c o m / o f f i c e / p o w e r p o i n t / 2 0 1 0 / m a i n "   v a l = " 1 6 2 8 1 9 1 9 3 3 4 3 0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6 4 7 9 5 B 4 5 - 6 2 5 5 - 4 B 5 2 - B A 8 3 - 7 1 4 0 0 7 E F 5 3 A 7 } " > < a 1 6 : c r e a t i o n I d   x m l n s : a 1 6 = " h t t p : / / s c h e m a s . m i c r o s o f t . c o m / o f f i c e / d r a w i n g / 2 0 1 0 / m a i n "   i d = " { 7 1 E E 4 2 5 1 - 2 1 3 E - 4 E 9 0 - 9 D B 4 - 8 4 F A 6 E 6 8 6 4 C 6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7 1 4 7 6 5 "   y = " 1 8 1 1 1 7 " / > < a : e x t   c x = " 7 5 2 4 7 5 0 "   c y = " 7 9 6 9 7 4 " / > < / a : x f r m > < / p : s p P r > < p : t x B o d y > < a : b o d y P r   r t l C o l = " 0 " / > < a : l s t S t y l e / > < a : p > < a : p P r / > < a : r > < a : r P r   d i r t y = " 0 "   l a n g = " e n - U S " / > < a : t > T a b l e   o f   c o n t e n t s 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F 1 A E D 9 A A - C 7 7 4 - 4 0 E B - 8 9 F 9 - 8 1 2 7 0 3 7 4 D 0 4 2 } " > < a 1 6 : c r e a t i o n I d   x m l n s : a 1 6 = " h t t p : / / s c h e m a s . m i c r o s o f t . c o m / o f f i c e / d r a w i n g / 2 0 1 0 / m a i n "   i d = " { 9 A 1 3 F 2 7 8 - C A 9 C - 4 2 2 C - 8 2 3 F - D 5 5 4 2 7 A A E 8 5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1 4 7 6 5 "   y = " 1 0 5 8 5 0 3 " / > < a : e x t   c x = " 3 6 1 9 5 0 0 "   c y = " 3 9 7 3 5 4 4 " / > < / a : x f r m > < / p : s p P r > < p : t x B o d y > < a : b o d y P r   r t l C o l = " 0 "   v e r t = " h o r z " > < a : n o r m A u t o f i t   f o n t S c a l e = " 2 5 0 0 0 "   l n S p c R e d u c t i o n = " 2 0 0 0 0 " / > < / a : b o d y P r > < a : l s t S t y l e / > < a : p > < a : p P r / > < a : r > < a : r P r   d i r t y = " 0 "   l a n g = " e n - U S "   s z = " 6 6 0 0 " > < a : s o l i d F i l l > < a : s c h e m e C l r   v a l = " t x 1 " / > < / a : s o l i d F i l l > < / a : r P r > < a : t > I n t r o d u c t i o n < / a : t > < / a : r > < / a : p > < a : p > < a : p P r / > < a : r > < a : r P r   d i r t y = " 0 "   l a n g = " e n - U S "   s z = " 6 6 0 0 " > < a : s o l i d F i l l > < a : s c h e m e C l r   v a l = " t x 1 " / > < / a : s o l i d F i l l > < / a : r P r > < a : t > B l o c k < / a : t > < / a : r > < a : r > < a : r P r   d i r t y = " 0 "   l a n g = " e n - U S "   s z = " 6 6 0 0 " > < a : s o l i d F i l l > < a : s c h e m e C l r   v a l = " t x 1 " / > < / a : s o l i d F i l l > < / a : r P r > < a : t >   d i a g r a m < / a : t > < / a : r > < / a : p > < a : p > < a : p P r / > < a : r > < a : r P r   d i r t y = " 0 "   l a n g = " e n - U S "   s z = " 6 6 0 0 " > < a : s o l i d F i l l > < a : s c h e m e C l r   v a l = " t x 1 " / > < / a : s o l i d F i l l > < / a : r P r > < a : t > E n g i n e e r i n g < / a : t > < / a : r > < a : r > < a : r P r   d i r t y = " 0 "   l a n g = " e n - U S "   s z = " 6 6 0 0 " > < a : s o l i d F i l l > < a : s c h e m e C l r   v a l = " t x 1 " / > < / a : s o l i d F i l l > < / a : r P r > < a : t >   D r a w i n g < / a : t > < / a : r > < / a : p > < a : p > < a : p P r / > < a : r > < a : r P r   d i r t y = " 0 "   l a n g = " e n - U S "   s z = " 6 6 0 0 " > < a : s o l i d F i l l > < a : s c h e m e C l r   v a l = " t x 1 " / > < / a : s o l i d F i l l > < / a : r P r > < a : t > U S B < / a : t > < / a : r > < a : r > < a : r P r   d i r t y = " 0 "   l a n g = " e n - U S "   s z = " 6 6 0 0 " > < a : s o l i d F i l l > < a : s c h e m e C l r   v a l = " t x 1 " / > < / a : s o l i d F i l l > < / a : r P r > < a : t >   < / a : t > < / a : r > < a : r > < a : r P r   d i r t y = " 0 "   l a n g = " e n - U S "   s z = " 6 6 0 0 " > < a : s o l i d F i l l > < a : s c h e m e C l r   v a l = " t x 1 " / > < / a : s o l i d F i l l > < / a : r P r > < a : t > S p e a k e r < / a : t > < / a : r > < a : r > < a : r P r   d i r t y = " 0 "   l a n g = " e n - U S "   s z = " 6 6 0 0 " > < a : s o l i d F i l l > < a : s c h e m e C l r   v a l = " t x 1 " / > < / a : s o l i d F i l l > < / a : r P r > < a : t >   s p e c i f i c a t i o n s < / a : t > < / a : r > < / a : p > < a : p > < a : p P r / > < a : r > < a : r P r   d i r t y = " 0 "   l a n g = " e n - U S "   s z = " 6 6 0 0 " > < a : s o l i d F i l l > < a : s c h e m e C l r   v a l = " t x 1 " / > < / a : s o l i d F i l l > < / a : r P r > < a : t > U S B < / a : t > < / a : r > < a : r > < a : r P r   d i r t y = " 0 "   l a n g = " e n - U S "   s z = " 6 6 0 0 " > < a : s o l i d F i l l > < a : s c h e m e C l r   v a l = " t x 1 " / > < / a : s o l i d F i l l > < / a : r P r > < a : t >   S p e a k e r   < / a : t > < / a : r > < a : r > < a : r P r   d i r t y = " 0 "   l a n g = " e n - U S "   s z = " 6 6 0 0 " > < a : s o l i d F i l l > < a : s c h e m e C l r   v a l = " t x 1 " / > < / a : s o l i d F i l l > < / a : r P r > < a : t > k e y < / a : t > < / a : r > < a : r > < a : r P r   d i r t y = " 0 "   l a n g = " e n - U S "   s z = " 6 6 0 0 " > < a : s o l i d F i l l > < a : s c h e m e C l r   v a l = " t x 1 " / > < / a : s o l i d F i l l > < / a : r P r > < a : t >   f e a t u r e s < / a : t > < / a : r > < / a : p > < a : p > < a : p P r / > < a : r > < a : r P r   d i r t y = " 0 "   l a n g = " e n - U S "   s z = " 6 6 0 0 " > < a : s o l i d F i l l > < a : s c h e m e C l r   v a l = " t x 1 " / > < / a : s o l i d F i l l > < / a : r P r > < a : t > R a s p b e r r y < / a : t > < / a : r > < a : r > < a : r P r   d i r t y = " 0 "   l a n g = " e n - U S "   s z = " 6 6 0 0 " > < a : s o l i d F i l l > < a : s c h e m e C l r   v a l = " t x 1 " / > < / a : s o l i d F i l l > < / a : r P r > < a : t >   p i   s p e c i f i c a t i o n s < / a : t > < / a : r > < / a : p > < a : p > < a : p P r / > < a : r > < a : r P r   d i r t y = " 0 "   l a n g = " e n - U S "   s z = " 6 6 0 0 " > < a : s o l i d F i l l > < a : s c h e m e C l r   v a l = " t x 1 " / > < / a : s o l i d F i l l > < / a : r P r > < a : t > R a s p b e r r y   < / a : t > < / a : r > < a : r > < a : r P r   d i r t y = " 0 "   l a n g = " e n - U S "   s z = " 6 6 0 0 " > < a : s o l i d F i l l > < a : s c h e m e C l r   v a l = " t x 1 " / > < / a : s o l i d F i l l > < / a : r P r > < a : t > p i < / a : t > < / a : r > < a : r > < a : r P r   d i r t y = " 0 "   l a n g = " e n - U S "   s z = " 6 6 0 0 " > < a : s o l i d F i l l > < a : s c h e m e C l r   v a l = " t x 1 " / > < / a : s o l i d F i l l > < / a : r P r > < a : t >   s e t   u p < / a : t > < / a : r > < / a : p > < a : p > < a : p P r / > < a : r > < a : r P r   d i r t y = " 0 "   l a n g = " e n - U S "   s z = " 6 6 0 0 " > < a : s o l i d F i l l > < a : s c h e m e C l r   v a l = " t x 1 " / > < / a : s o l i d F i l l > < / a : r P r > < a : t > I n s t a l l   O M X P l a y e r < / a : t > < / a : r > < / a : p > < a : p > < a : p P r / > < a : r > < a : r P r   d i r t y = " 0 "   l a n g = " e n - U S "   s z = " 6 6 0 0 " > < a : s o l i d F i l l > < a : s c h e m e C l r   v a l = " t x 1 " / > < / a : s o l i d F i l l > < / a : r P r > < a : t > P r o g r a m   f o r   < / a : t > < / a : r > < a : r > < a : r P r   d i r t y = " 0 "   l a n g = " e n - U S "   s z = " 6 6 0 0 " > < a : s o l i d F i l l > < a : s c h e m e C l r   v a l = " t x 1 " / > < / a : s o l i d F i l l > < / a : r P r > < a : t > U S B < / a : t > < / a : r > < a : r > < a : r P r   d i r t y = " 0 "   l a n g = " e n - U S "   s z = " 6 6 0 0 " > < a : s o l i d F i l l > < a : s c h e m e C l r   v a l = " t x 1 " / > < / a : s o l i d F i l l > < / a : r P r > < a : t >   S p e a k e r < / a : t > < / a : r > < / a : p > < a : p > < a : p P r / > < a : r > < a : r P r   d i r t y = " 0 "   l a n g = " e n - U S "   s z = " 6 6 0 0 " > < a : s o l i d F i l l > < a : s c h e m e C l r   v a l = " t x 1 " / > < / a : s o l i d F i l l > < / a : r P r > < a : t > C o m p i l i n g < / a : t > < / a : r > < a : r > < a : r P r   d i r t y = " 0 "   l a n g = " e n - U S "   s z = " 6 6 0 0 " > < a : s o l i d F i l l > < a : s c h e m e C l r   v a l = " t x 1 " / > < / a : s o l i d F i l l > < / a : r P r > < a : t >   t h e   c o d e < / a : t > < / a : r > < / a : p > < a : p > < a : p P r / > < a : r > < a : r P r   d i r t y = " 0 "   l a n g = " e n - U S "   s z = " 6 6 0 0 " > < a : s o l i d F i l l > < a : s c h e m e C l r   v a l = " t x 1 " / > < / a : s o l i d F i l l > < / a : r P r > < a : t > R e f e r e n c e s < / a : t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3 C 8 B 5 F 1 1 - F 4 4 D - 4 2 6 D - 8 E B 6 - 4 0 7 D 9 D C 9 E F 3 2 } " > < p 1 4 : c r e a t i o n I d   x m l n s : p 1 4 = " h t t p : / / s c h e m a s . m i c r o s o f t . c o m / o f f i c e / p o w e r p o i n t / 2 0 1 0 / m a i n "   v a l = " 1 6 2 8 1 9 1 9 3 3 3 7 3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2 E 0 3 F 7 7 - 3 7 9 6 - 4 5 7 1 - 9 7 6 2 - F B B E 9 3 3 F 0 E D 4 } " > < a 1 6 : c r e a t i o n I d   x m l n s : a 1 6 = " h t t p : / / s c h e m a s . m i c r o s o f t . c o m / o f f i c e / d r a w i n g / 2 0 1 0 / m a i n "   i d = " { 1 3 3 C E 1 E 7 - 6 3 3 1 - 4 0 F 2 - A 4 9 7 - 4 F 7 3 F 9 1 7 A D 5 C } " / > < / a : e x t > < / a : e x t L s t > < / p : c N v P r > < p : c N v S p P r > < a : s p L o c k s   n o C h a n g e A s p e c t = " t r u e "   n o G r p = " t r u e " / > < / p : c N v S p P r > < p : n v P r > < p : p h   t y p e = " t i t l e " / > < / p : n v P r > < / p : n v S p P r > < p : s p P r > < a : x f r m   r o t = " 0 " > < a : o f f   x = " 3 1 9 2 1 9 9 "   y = " 4 9 7 9 8 6 " / > < a : e x t   c x = " 2 9 5 6 8 5 5 "   c y = " 6 3 5 5 2 7 " / > < / a : x f r m > < / p : s p P r > < p : t x B o d y > < a : b o d y P r   r t l C o l = " 0 " / > < a : l s t S t y l e / > < a : p > < a : p P r   i n d e n t = " 0 " > < a : b u N o n e / > < / a : p P r > < a : r > < a : r P r   b = " 1 "   d i r t y = " 0 "   l a n g = " e n - U S "   s z = " 2 0 0 0 " > < a : l a t i n   t y p e f a c e = " A r i a l " / > < / a : r P r > < a : t > I N T R O D U C T I O N : < / a : t > < / a : r > < a : e n d P a r a R P r   b = " 1 "   d i r t y = " 0 "   l a n g = " e n - U S "   s z = " 2 0 0 0 " > < a : l a t i n   t y p e f a c e = " A r i a l " / > < / a : e n d P a r a R P r > < / a : p > < / p : t x B o d y > < / p : s p > < p : s p > < p : n v S p P r > < p : c N v P r   i d = " 3 "   n a m e = " C o n t e n t   P l a c e h o l d e r   2 " > < a : e x t L s t > < a : e x t   u r i = " { C F C B 4 9 4 4 - A 8 6 B - 4 6 D E - 9 A 4 8 - B 1 2 5 D C F 0 E 8 D A } " > < a 1 6 : c r e a t i o n I d   x m l n s : a 1 6 = " h t t p : / / s c h e m a s . m i c r o s o f t . c o m / o f f i c e / d r a w i n g / 2 0 1 0 / m a i n "   i d = " { 9 D 7 2 0 1 A 8 - 4 2 5 9 - 4 D 3 E - 9 6 B 5 - A D D 2 D 4 9 3 2 A 0 C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7 4 2 7 0 2 "   y = " 1 3 3 2 7 0 9 " / > < a : e x t   c x = " 7 7 2 7 8 3 2 "   c y = " 3 2 2 5 0 6 0 " / > < / a : x f r m > < / p : s p P r > < p : t x B o d y > < a : b o d y P r   r t l C o l = " 0 "   v e r t = " h o r z " > < a : n o A u t o f i t / > < / a : b o d y P r > < a : l s t S t y l e / > < a : p > < a : p P r /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 1 . I 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 O T   b a s e d   c r a d l e   u s i n g   S I D S   m o n i t o r   s y s t e m   w o r k s   a s   a   h e l p i n g   a s s i s t a n t   o f   a   m o t h e r   w h o �   s p e c i a l i z e s   i n   b a b y  s   h e a l t h   m o n i t o r i n g . < / a : t > < / a : r > < / a : p > < a : p > < a : p P r /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 2 . T h i s   s y s t e m   p r o v i d e s   a l e r t   i n   a n   e m e r g e n c y   c a s e ,   i f   t h e   b a b y   s t o p s   b r e a t h i n g   o r   h e a r t   r a t e   i s   n o t   d e t e c t e d ,   s o   i t   w i l l   g r a b   t h e   a t t e n t i o n   o f   p a r e n t s   s o   t h a t   t h e y   c a n   t a k e   a c t i o n   i m m e d i a t e l y .   I n   a d d i t i o n   t o   t h a t ,   t h e r e   w i l l   b e   v i d e o   c a m e r a   a t t a c h e d   t o   i t ,   s o   t h a t   p a r e n t s   c a n   m o n i t o r   r e m o t e l y . � < / a : t > < / a : r > < / a : p > < a : p > < a : p P r /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 3 . C r y   d e t e c t i o n   c i r c u i t s  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 w i l l 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 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 a n a l y s e 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  c r y   p a t t e r n s   a n d   g i v e   i n f o r m a t i o n   t o   p a r e n t s   i f   c r y i n g   a c t i v i t y   p e r s i s t s   f o r   a   l o n g   t i m e   a n d   a c t i v a t e s   s w i n g   o f   c r a d l e   .   W e t n e s s   w i l l   b e   d e t e c t e d   i f   b a b y   u r 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 i n a t e   i n   t h e   b e d   a n d   p r o v i d e   a l e r t   t o   p a r e n t s . < / a : t > < / a : r > < / a : p > < a : p > < a : p P r /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 4 . A l l   s e n s o r s   a r e   a l w a y s   c o n n e c t e d   t o   t h e   i n t e r n e t  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 a n d 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 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 G S M 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  M o d u l e   p r o v i d e   i n f o r m a t i o n   t h r o u g h   u s e r   f r i e n d l y   a n d r o i d   a p p s .   T h i s   a p p   w i l l   h a v e   f e a t u r e   o f   s w i n g   c o n t r o l   w h e n   b a b y   i s   c r y i n g ,   s w i t c h i n g   t o   v i d e o   s u r v e i l l < / a : t > < / a : r > < a : r > < a : r P r   b = " 0 "   d i r t y = " 0 "   l a n g = " e n - U S "   s z = " 1 6 0 0 " > < a : s o l i d F i l l > < a : s c h e m e C l r   v a l = " t x 1 " / > < / a : s o l i d F i l l > < a : l a t i n   t y p e f a c e = " A r i a l " / > < / a : r P r > < a : t > a n c e . < / a : t > < / a : r > < a : e n d P a r a R P r   b = " 0 "   d i r t y = " 0 "   l a n g = " e n - U S "   s z = " 1 6 0 0 " > < a : s o l i d F i l l > < a : s c h e m e C l r   v a l = " t x 1 " / > < / a : s o l i d F i l l > < a : l a t i n   t y p e f a c e = " A r i a l " / > < / a : e n d P a r a R P r > < / a : p > < / p : t x B o d y > < / p : s p > < / p : s p T r e e > < p : e x t L s t > < p : e x t   u r i = " { 9 D E 8 4 5 0 5 - D 5 B 4 - 4 D 6 E - A 8 A 6 - 8 4 0 9 D 8 4 0 1 0 C B } " > < p 1 4 : c r e a t i o n I d   x m l n s : p 1 4 = " h t t p : / / s c h e m a s . m i c r o s o f t . c o m / o f f i c e / p o w e r p o i n t / 2 0 1 0 / m a i n "   v a l = " 1 6 2 8 1 9 1 9 3 3 3 7 5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4 1 9 B F F 8 B - F 8 8 F - 4 C D 2 - 8 6 3 8 - 9 8 1 F 3 8 E D 9 7 B 0 } " > < a 1 6 : c r e a t i o n I d   x m l n s : a 1 6 = " h t t p : / / s c h e m a s . m i c r o s o f t . c o m / o f f i c e / d r a w i n g / 2 0 1 0 / m a i n "   i d = " { 7 7 6 4 1 F 6 2 - B A E 0 - 4 D E 9 - 9 4 5 5 - 3 1 E 3 C 2 0 0 3 4 E A } " / > < / a : e x t > < / a : e x t L s t > < / p : c N v P r > < p : c N v S p P r   t x B o x = " 1 " / > < p : n v P r / > < / p : n v S p P r > < p : s p P r > < a : x f r m   f l i p H = " f a l s e "   f l i p V = " f a l s e "   r o t = " 0 " > < a : o f f   x = " 4 7 9 8 0 2 "   y = " 3 4 2 9 0 0 " / > < a : e x t   c x = " 1 9 0 5 0 0 0 "   c y = " 3 0 8 5 5 2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4 0 0 " > < a : s o l i d F i l l > < a : s c h e m e C l r   v a l = " t x 1 " / > < / a : s o l i d F i l l > < a : l a t i n   t y p e f a c e = " T i t i l l i u m   W e b " / > < / a : r P r > < a : t > B l o c k   D i a g r a m : - < / a : t > < / a : r > < a : e n d P a r a R P r   b = " 1 "   d i r t y = " 0 "   l a n g = " e n - U S "   s z = " 1 4 0 0 " > < a : s o l i d F i l l > < a : s c h e m e C l r   v a l = " t x 1 " / > < / a : s o l i d F i l l > < a : l a t i n   t y p e f a c e = " T i t i l l i u m   W e b " / > < / a : e n d P a r a R P r > < / a : p > < / p : t x B o d y > < / p : s p > < p : p i c > < p : n v P i c P r > < p : c N v P r   i d = " 3 "   n a m e = " " > < a : e x t L s t > < a : e x t   u r i = " { A B 7 E 2 E 2 0 - 6 0 0 7 - 4 9 B 0 - B 7 3 A - C 2 E 3 D 5 D E E 2 D 3 } " > < a 1 6 : c r e a t i o n I d   x m l n s : a 1 6 = " h t t p : / / s c h e m a s . m i c r o s o f t . c o m / o f f i c e / d r a w i n g / 2 0 1 0 / m a i n "   i d = " { 2 1 1 A 8 C 5 C - 4 2 7 6 - 4 4 A 3 - 8 F 5 9 - F D C 8 8 7 1 7 A C A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8 1 1 7 2 1 "   y = " 2 9 6 7 6 0 " / > < a : e x t   c x = " 6 3 4 8 7 0 8 "   c y = " 4 5 4 9 9 8 7 " / > < / a : x f r m > < a : p r s t G e o m   p r s t = " r e c t " > < a : a v L s t / > < / a : p r s t G e o m > < a : n o F i l l / > < / p : s p P r > < / p : p i c > < / p : s p T r e e > < p : e x t L s t > < p : e x t   u r i = " { F 4 B 0 2 5 0 A - C A B 4 - 4 7 1 D - 9 4 3 3 - 4 7 3 1 9 B B 3 9 0 C 8 } " > < p 1 4 : c r e a t i o n I d   x m l n s : p 1 4 = " h t t p : / / s c h e m a s . m i c r o s o f t . c o m / o f f i c e / p o w e r p o i n t / 2 0 1 0 / m a i n "   v a l = " 1 6 2 8 1 9 1 9 3 3 3 7 7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B D 0 6 A 6 E 7 - 3 1 0 8 - 4 C 9 9 - A 1 5 E - 6 4 6 3 A A 8 0 3 E C F } " > < a 1 6 : c r e a t i o n I d   x m l n s : a 1 6 = " h t t p : / / s c h e m a s . m i c r o s o f t . c o m / o f f i c e / d r a w i n g / 2 0 1 0 / m a i n "   i d = " { 7 E E A E E 6 E - B 6 2 C - 4 4 C 8 - 9 1 6 A - 8 B D 7 3 5 3 2 E 2 5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3 0 3 2 0 2 6 "   y = " - 1 1 8 1 " / > < a : e x t   c x = " 4 5 0 2 7 7 2 "   c y = " 5 1 4 3 5 0 0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D 0 6 3 6 2 0 A - 8 E F 0 - 4 3 6 3 - 9 9 E 2 - 3 1 6 3 E 0 D B D 8 E B } " > < a 1 6 : c r e a t i o n I d   x m l n s : a 1 6 = " h t t p : / / s c h e m a s . m i c r o s o f t . c o m / o f f i c e / d r a w i n g / 2 0 1 0 / m a i n "   i d = " { E 4 0 2 4 5 F D - E 4 A C - 4 B 9 C - A 1 6 9 - 3 2 7 2 E 1 F E 6 4 F 9 } " / > < / a : e x t > < / a : e x t L s t > < / p : c N v P r > < p : c N v S p P r   t x B o x = " 1 " / > < p : n v P r / > < / p : n v S p P r > < p : s p P r > < a : x f r m   f l i p H = " f a l s e "   f l i p V = " f a l s e "   r o t = " 0 " > < a : o f f   x = " 3 9 4 4 3 9 "   y = " 2 1 3 0 5 9 9 " / > < a : e x t   c x = " 2 5 5 5 5 4 8 "   c y = " 5 2 1 8 5 5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4 0 0 " > < a : s o l i d F i l l > < a : s c h e m e C l r   v a l = " t x 1 " / > < / a : s o l i d F i l l > < a : l a t i n   t y p e f a c e = " T i t i l l i u m   W e b " / > < / a : r P r > < a : t > E N G I N E E R I N G   D R A W I N G : < / a : t > < / a : r > < a : e n d P a r a R P r   b = " 1 "   d i r t y = " 0 "   l a n g = " e n - U S "   s z = " 1 4 0 0 " > < a : s o l i d F i l l > < a : s c h e m e C l r   v a l = " t x 1 " / > < / a : s o l i d F i l l > < a : l a t i n   t y p e f a c e = " T i t i l l i u m   W e b " / > < / a : e n d P a r a R P r > < / a : p > < / p : t x B o d y > < / p : s p > < / p : s p T r e e > < p : e x t L s t > < p : e x t   u r i = " { B 6 D 1 9 E C 7 - 8 6 B A - 4 F F E - A 4 4 9 - E 0 5 5 9 3 D 7 2 B 4 0 } " > < p 1 4 : c r e a t i o n I d   x m l n s : p 1 4 = " h t t p : / / s c h e m a s . m i c r o s o f t . c o m / o f f i c e / p o w e r p o i n t / 2 0 1 0 / m a i n "   v a l = " 1 6 2 8 1 9 1 9 3 3 3 7 9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1 5 E 4 4 1 D E - 2 0 9 1 - 4 C E F - A 1 D 3 - 0 8 8 3 D 2 E B 0 E 1 3 } " > < a 1 6 : c r e a t i o n I d   x m l n s : a 1 6 = " h t t p : / / s c h e m a s . m i c r o s o f t . c o m / o f f i c e / d r a w i n g / 2 0 1 0 / m a i n "   i d = " { 6 3 6 D E 8 4 6 - C 9 A 1 - 4 0 2 A - B C 1 B - 5 A A 2 C 0 8 A 3 7 E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8 9 5 4 4 "   y = " 3 0 8 9 9 " / > < a : e x t   c x = " 8 9 6 4 9 1 1 "   c y = " 4 9 8 2 1 7 5 " / > < / a : x f r m > < a : p r s t G e o m   p r s t = " r e c t " > < a : a v L s t / > < / a : p r s t G e o m > < a : n o F i l l / > < / p : s p P r > < / p : p i c > < / p : s p T r e e > < p : e x t L s t > < p : e x t   u r i = " { 1 A 1 4 7 A E A - 4 5 B 7 - 4 7 A 1 - A B D 0 - 1 9 3 6 8 A 2 B 8 5 0 8 } " > < p 1 4 : c r e a t i o n I d   x m l n s : p 1 4 = " h t t p : / / s c h e m a s . m i c r o s o f t . c o m / o f f i c e / p o w e r p o i n t / 2 0 1 0 / m a i n "   v a l = " 1 6 2 8 1 9 1 9 3 3 3 8 1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D E C 7 F 1 2 - E F 4 3 - 4 3 1 2 - 8 2 6 D - 1 C 1 0 2 6 9 8 7 7 3 E } " > < a 1 6 : c r e a t i o n I d   x m l n s : a 1 6 = " h t t p : / / s c h e m a s . m i c r o s o f t . c o m / o f f i c e / d r a w i n g / 2 0 1 0 / m a i n "   i d = " { 0 1 2 C 8 6 E 6 - E 7 2 1 - 4 3 7 6 - 8 7 A 9 - B 7 E 9 0 8 F D B A 7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f l i p V = " t r u e "   r o t = " 0 " > < a : o f f   x = " 8 9 0 7 2 0 "   y = " 5 2 6 4 4 6 " / > < a : e x t   c x = " 7 3 6 2 5 6 8 "   c y = " 7 0 1 9 2 5 " / > < / a : x f r m > < / p : s p P r > < p : t x B o d y > < a : b o d y P r   r o t = " 1 0 8 0 0 0 0 0 "   r t l C o l = " 0 " / > < a : l s t S t y l e / > < a : p > < a : p P r / > < a : r > < a : r P r   d i r t y = " 0 "   l a n g = " e n - U S "   s z = " 1 8 0 0 " / > < a : t >                                                                                               < / a : t > < / a : r > < a : r > < a : r P r   d i r t y = " 0 "   l a n g = " e n - U S "   s z = " 1 8 0 0 " / > < a : t > S P E C I F I C A T I O N S < / a : t > < / a : r > < a : e n d P a r a R P r   d i r t y = " 0 "   l a n g = " e n - U S "   s z = " 1 8 0 0 " / > < / a : p > < / p : t x B o d y > < / p : s p > < p : p i c > < p : n v P i c P r > < p : c N v P r   i d = " 3 "   n a m e = " " > < a : e x t L s t > < a : e x t   u r i = " { 3 3 A B 3 C 1 D - B 7 9 E - 4 B 1 C - B 8 4 E - D 9 D A 8 4 2 9 0 6 F 9 } " > < a 1 6 : c r e a t i o n I d   x m l n s : a 1 6 = " h t t p : / / s c h e m a s . m i c r o s o f t . c o m / o f f i c e / d r a w i n g / 2 0 1 0 / m a i n "   i d = " { 5 5 2 E E 4 5 3 - 9 9 F 2 - 4 A 1 D - B C 5 7 - E 4 B 3 D 0 3 E C D 0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6 2 6 7 8 "   y = " 1 4 7 4 9 9 3 " / > < a : e x t   c x = " 6 8 1 8 6 2 4 "   c y = " 3 1 5 5 9 7 5 " / > < / a : x f r m > < a : p r s t G e o m   p r s t = " r e c t " > < a : a v L s t / > < / a : p r s t G e o m > < a : n o F i l l / > < / p : s p P r > < / p : p i c > < / p : s p T r e e > < p : e x t L s t > < p : e x t   u r i = " { C 3 2 1 4 3 8 1 - E F 9 8 - 4 E 4 E - 9 8 5 8 - B 3 0 9 6 3 B 0 2 8 D A } " > < p 1 4 : c r e a t i o n I d   x m l n s : p 1 4 = " h t t p : / / s c h e m a s . m i c r o s o f t . c o m / o f f i c e / p o w e r p o i n t / 2 0 1 0 / m a i n "   v a l = " 1 6 2 8 1 9 1 9 3 3 3 8 2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0 : 0 : 0 "   v a l = " 5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1 2 : 0 : 0 "   v a l = " 5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9 : 0 : 0 "   v a l = " 5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2 "   v a l = " U b u n t u - m e d i u m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S t r o k e s " > < a : t h e m e E l e m e n t s > < a : c l r S c h e m e   n a m e = " S t r o k e s " > < a : d k 1 > < a : s r g b C l r   v a l = " 0 0 0 0 0 0 " / > < / a : d k 1 > < a : l t 1 > < a : s r g b C l r   v a l = " f f f f f f " / > < / a : l t 1 > < a : d k 2 > < a : s r g b C l r   v a l = " 4 0 4 0 4 0 " / > < / a : d k 2 > < a : l t 2 > < a : s r g b C l r   v a l = " f 2 f 2 f 2 " / > < / a : l t 2 > < a : a c c e n t 1 > < a : s r g b C l r   v a l = " 3 9 4 9 8 a " / > < / a : a c c e n t 1 > < a : a c c e n t 2 > < a : s r g b C l r   v a l = " 5 f a b e 0 " / > < / a : a c c e n t 2 > < a : a c c e n t 3 > < a : s r g b C l r   v a l = " 7 6 8 5 e 4 " / > < / a : a c c e n t 3 > < a : a c c e n t 4 > < a : s r g b C l r   v a l = " c 6 d 2 e 6 " / > < / a : a c c e n t 4 > < a : a c c e n t 5 > < a : s r g b C l r   v a l = " 2 8 c 1 9 f " / > < / a : a c c e n t 5 > < a : a c c e n t 6 > < a : s r g b C l r   v a l = " 9 a 9 9 9 9 " / > < / a : a c c e n t 6 > < a : h l i n k > < a : s r g b C l r   v a l = " 3 9 4 9 8 a " / > < / a : h l i n k > < a : f o l H l i n k > < a : s r g b C l r   v a l = " 5 f a b e 0 " / > < / a : f o l H l i n k > < / a : c l r S c h e m e > < a : f o n t S c h e m e   n a m e = " S t r o k e s " > < a : m a j o r F o n t > < a : l a t i n   t y p e f a c e = " U b u n t u " / > < a : e a   t y p e f a c e = " " / > < a : c s   t y p e f a c e = " " / > < / a : m a j o r F o n t > < a : m i n o r F o n t > < a : l a t i n   t y p e f a c e = " T i t i l l i u m   W e b " / > < a : e a   t y p e f a c e = " " / > < a : c s   t y p e f a c e = " " / > < / a : m i n o r F o n t > < / a : f o n t S c h e m e > < a : f m t S c h e m e   n a m e = " S t r o k e s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9 0 5 0 " > < a : s o l i d F i l l > < a : s c h e m e C l r   v a l = " p h C l r " > < a : l u m M o d   v a l = " 7 5 0 0 0 " / > < / a : s c h e m e C l r > < / a : s o l i d F i l l > < a : p r s t D a s h   v a l = " s o l i d " / > < a : r o u n d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S t r o k e s " > < a : t h e m e E l e m e n t s > < a : c l r S c h e m e   n a m e = " S t r o k e s " > < a : d k 1 > < a : s r g b C l r   v a l = " 0 0 0 0 0 0 " / > < / a : d k 1 > < a : l t 1 > < a : s r g b C l r   v a l = " f f f f f f " / > < / a : l t 1 > < a : d k 2 > < a : s r g b C l r   v a l = " 4 0 4 0 4 0 " / > < / a : d k 2 > < a : l t 2 > < a : s r g b C l r   v a l = " f 2 f 2 f 2 " / > < / a : l t 2 > < a : a c c e n t 1 > < a : s r g b C l r   v a l = " 3 9 4 9 8 a " / > < / a : a c c e n t 1 > < a : a c c e n t 2 > < a : s r g b C l r   v a l = " 5 f a b e 0 " / > < / a : a c c e n t 2 > < a : a c c e n t 3 > < a : s r g b C l r   v a l = " 7 6 8 5 e 4 " / > < / a : a c c e n t 3 > < a : a c c e n t 4 > < a : s r g b C l r   v a l = " c 6 d 2 e 6 " / > < / a : a c c e n t 4 > < a : a c c e n t 5 > < a : s r g b C l r   v a l = " 2 8 c 1 9 f " / > < / a : a c c e n t 5 > < a : a c c e n t 6 > < a : s r g b C l r   v a l = " 9 a 9 9 9 9 " / > < / a : a c c e n t 6 > < a : h l i n k > < a : s r g b C l r   v a l = " 3 9 4 9 8 a " / > < / a : h l i n k > < a : f o l H l i n k > < a : s r g b C l r   v a l = " 5 f a b e 0 " / > < / a : f o l H l i n k > < / a : c l r S c h e m e > < a : f o n t S c h e m e   n a m e = " S t r o k e s " > < a : m a j o r F o n t > < a : l a t i n   t y p e f a c e = " U b u n t u " / > < a : e a   t y p e f a c e = " " / > < a : c s   t y p e f a c e = " " / > < / a : m a j o r F o n t > < a : m i n o r F o n t > < a : l a t i n   t y p e f a c e = " T i t i l l i u m   W e b " / > < a : e a   t y p e f a c e = " " / > < a : c s   t y p e f a c e = " " / > < / a : m i n o r F o n t > < / a : f o n t S c h e m e > < a : f m t S c h e m e   n a m e = " S t r o k e s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9 0 5 0 " > < a : s o l i d F i l l > < a : s c h e m e C l r   v a l = " p h C l r " > < a : l u m M o d   v a l = " 7 5 0 0 0 " / > < / a : s c h e m e C l r > < / a : s o l i d F i l l > < a : p r s t D a s h   v a l = " s o l i d " / > < a : r o u n d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 k u c h a n a v a n d a n a < / d c : c r e a t o r > < c p : l a s t M o d i f i e d B y > k u c h a n a v a n d a n a < / c p : l a s t M o d i f i e d B y > < d c t e r m s : c r e a t e d   x m l n s : x s i = " h t t p : / / w w w . w 3 . o r g / 2 0 0 1 / X M L S c h e m a - i n s t a n c e "   x s i : t y p e = " d c t e r m s : W 3 C D T F " > 2 0 2 1 - 0 7 - 0 9 T 1 8 : 5 1 : 0 9 Z < / d c t e r m s : c r e a t e d > < d c t e r m s : m o d i f i e d   x m l n s : x s i = " h t t p : / / w w w . w 3 . o r g / 2 0 0 1 / X M L S c h e m a - i n s t a n c e "   x s i : t y p e = " d c t e r m s : W 3 C D T F " > 2 0 2 1 - 0 8 - 0 5 T 1 2 : 3 0 : 5 9 Z < / d c t e r m s : m o d i f i e d > < / c p : c o r e P r o p e r t i e s 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2014088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