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54E685A-6F46-411C-8712-7BF31BCD65A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3/4/21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3E0AE2-9940-444C-97DD-82F0AED3C7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D38B963-3190-41FE-B9FE-3554A4A6BC6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3/4/21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763A172-9534-48D2-9748-6A39D8EF80A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4472c4"/>
              </a:gs>
              <a:gs pos="100000">
                <a:srgbClr val="5b9bd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2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GROUP-6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GROUP MEMBERS:-</a:t>
            </a:r>
            <a:endParaRPr b="0" lang="en-CA" sz="2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Shahrukh Padaniya</a:t>
            </a:r>
            <a:endParaRPr b="0" lang="en-CA" sz="2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Rohan Yadav</a:t>
            </a:r>
            <a:endParaRPr b="0" lang="en-CA" sz="2400" spc="-1" strike="noStrike">
              <a:latin typeface="Arial"/>
            </a:endParaRPr>
          </a:p>
          <a:p>
            <a:pPr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Swapnil Sevak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rcRect l="32792" t="16934" r="33544" b="29529"/>
          <a:stretch/>
        </p:blipFill>
        <p:spPr>
          <a:xfrm>
            <a:off x="2232360" y="1440000"/>
            <a:ext cx="6695640" cy="475200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2304000" y="733680"/>
            <a:ext cx="6192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2400" spc="-1" strike="noStrike">
                <a:latin typeface="Arial"/>
              </a:rPr>
              <a:t>File manager in core-image-sato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921040" y="1152000"/>
            <a:ext cx="607896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2400" spc="-1" strike="noStrike">
                <a:latin typeface="Arial"/>
              </a:rPr>
              <a:t>Calibrate touchscreen in core-image-sato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33383" t="16934" r="32953" b="29529"/>
          <a:stretch/>
        </p:blipFill>
        <p:spPr>
          <a:xfrm>
            <a:off x="2952360" y="1922040"/>
            <a:ext cx="5615640" cy="453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456000" y="1009440"/>
            <a:ext cx="456696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2400" spc="-1" strike="noStrike">
                <a:latin typeface="Arial"/>
              </a:rPr>
              <a:t>Terminal in core-image-sato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rcRect l="33324" t="17208" r="33064" b="30748"/>
          <a:stretch/>
        </p:blipFill>
        <p:spPr>
          <a:xfrm>
            <a:off x="2592360" y="1728000"/>
            <a:ext cx="6335640" cy="497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195920" y="2524680"/>
            <a:ext cx="8308080" cy="136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2200" spc="-1" strike="noStrike">
                <a:latin typeface="Arial"/>
              </a:rPr>
              <a:t>https://hacklabalmeria.net/recursos/2015-06-12/YPRealtrack.pdf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296000" y="1656000"/>
            <a:ext cx="669600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3200" spc="-1" strike="noStrike">
                <a:latin typeface="Arial"/>
              </a:rPr>
              <a:t>References:-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296000" y="2448000"/>
            <a:ext cx="9144000" cy="20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1620" spc="-1" strike="noStrike">
                <a:latin typeface="Arial"/>
              </a:rPr>
              <a:t>THANK YOU</a:t>
            </a:r>
            <a:endParaRPr b="0" lang="en-CA" sz="116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4472c4"/>
              </a:gs>
              <a:gs pos="100000">
                <a:srgbClr val="5b9bd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THE END</a:t>
            </a:r>
            <a:endParaRPr b="0" lang="en-CA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core-image-sato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4472c4"/>
              </a:gs>
              <a:gs pos="100000">
                <a:srgbClr val="5b9bd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CA" sz="6000" spc="-1" strike="noStrike">
                <a:latin typeface="Arial"/>
              </a:rPr>
              <a:t>Core-image-sato</a:t>
            </a:r>
            <a:endParaRPr b="0" lang="en-CA" sz="6000" spc="-1" strike="noStrike">
              <a:latin typeface="Arial"/>
            </a:endParaRPr>
          </a:p>
        </p:txBody>
      </p:sp>
      <p:pic>
        <p:nvPicPr>
          <p:cNvPr id="89" name="Picture 9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30040" y="1058040"/>
            <a:ext cx="977328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864000" y="1169280"/>
            <a:ext cx="9936000" cy="505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What is core-image-sato?</a:t>
            </a:r>
            <a:endParaRPr b="0" lang="en-CA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This image provides X11 support that includes the Opened Hand Sato user experience for mobile devices.</a:t>
            </a:r>
            <a:endParaRPr b="0" lang="en-CA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Besides the Sato screen manager, the image also provides several applications using the Sato theme. </a:t>
            </a:r>
            <a:endParaRPr b="0" lang="en-C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92000" y="1512000"/>
            <a:ext cx="10296000" cy="436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3200" spc="-1" strike="noStrike">
                <a:latin typeface="Arial"/>
              </a:rPr>
              <a:t>Core-image-sato has following applications when we start- </a:t>
            </a:r>
            <a:endParaRPr b="0" lang="en-CA" sz="3200" spc="-1" strike="noStrike">
              <a:latin typeface="Arial"/>
            </a:endParaRPr>
          </a:p>
          <a:p>
            <a:endParaRPr b="0" lang="en-CA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terminal </a:t>
            </a:r>
            <a:endParaRPr b="0" lang="en-CA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editor </a:t>
            </a:r>
            <a:endParaRPr b="0" lang="en-CA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file manager</a:t>
            </a:r>
            <a:endParaRPr b="0" lang="en-CA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games</a:t>
            </a:r>
            <a:endParaRPr b="0" lang="en-CA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​</a:t>
            </a:r>
            <a:r>
              <a:rPr b="0" lang="en-CA" sz="3200" spc="-1" strike="noStrike">
                <a:latin typeface="Arial"/>
              </a:rPr>
              <a:t>media player</a:t>
            </a:r>
            <a:endParaRPr b="0" lang="en-CA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Calibrate touchscreen</a:t>
            </a:r>
            <a:endParaRPr b="0" lang="en-CA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02320" y="1892160"/>
            <a:ext cx="9961200" cy="41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1) First download poky and extract the file.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2) Go to poky and type following command-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cd poky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source oe-init-build-env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bitbake core-image-sato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3) To run "core-image-sato" on an emulator, we need to type following command-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runqemu qemux86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If it gives error, we can use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runqemu qemux86 nographic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08440" y="873000"/>
            <a:ext cx="76197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How to run core-image-sato :-</a:t>
            </a:r>
            <a:endParaRPr b="0" lang="en-C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37200" y="1108440"/>
            <a:ext cx="10238040" cy="55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can select following emulator machine by going to local.conf file and uncommenting the required machine.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"qemuarm"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"qemuarm64"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"qemumips"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"qemumips64"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"qemuppc"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"qemux86"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"qemux86-64"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We can also select hardware board target machine.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"beaglebone-yocto"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"genericx86"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"genericx86-64"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#MACHINE ?= "edgerouter"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rcRect l="33383" t="16934" r="33544" b="29529"/>
          <a:stretch/>
        </p:blipFill>
        <p:spPr>
          <a:xfrm>
            <a:off x="2880000" y="1584000"/>
            <a:ext cx="6090120" cy="439200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2808000" y="893160"/>
            <a:ext cx="5688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2200" spc="-1" strike="noStrike">
                <a:latin typeface="Arial"/>
              </a:rPr>
              <a:t>Applications in core-image-sato -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rcRect l="32797" t="17120" r="32948" b="29343"/>
          <a:stretch/>
        </p:blipFill>
        <p:spPr>
          <a:xfrm>
            <a:off x="2736000" y="1224000"/>
            <a:ext cx="6317280" cy="489600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2808000" y="576000"/>
            <a:ext cx="6480000" cy="51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1800" spc="-1" strike="noStrike">
                <a:latin typeface="Arial"/>
              </a:rPr>
              <a:t>Different games available in core-image-sato -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rcRect l="33291" t="17934" r="33045" b="29692"/>
          <a:stretch/>
        </p:blipFill>
        <p:spPr>
          <a:xfrm>
            <a:off x="2520000" y="1675080"/>
            <a:ext cx="5904000" cy="466092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2520000" y="733680"/>
            <a:ext cx="5904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CA" sz="2400" spc="-1" strike="noStrike">
                <a:latin typeface="Arial"/>
              </a:rPr>
              <a:t>Playing game in QEMU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Application>LibreOffice/6.4.6.2$Linux_X86_64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2021-03-04T05:21:43Z</dcterms:created>
  <dc:creator/>
  <dc:description/>
  <dc:language>en-CA</dc:language>
  <cp:lastModifiedBy/>
  <dcterms:modified xsi:type="dcterms:W3CDTF">2021-03-04T13:37:58Z</dcterms:modified>
  <cp:revision>170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