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Distribution of Households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Percentage of households with pets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Distribution of Pets Population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Stray Cat Rate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Stray Dog Rate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Non-Pet Households and Pet Households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108de3b-12e4-4195-8b2e-b9bb2a3f082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daf7949f8184279" /><Relationship Type="http://schemas.openxmlformats.org/officeDocument/2006/relationships/slideLayout" Target="/ppt/slideLayouts/slideLayout8.xml" Id="R12a1f4ee0ec948f5" /><Relationship Type="http://schemas.openxmlformats.org/officeDocument/2006/relationships/hyperlink" Target="https://app.powerbi.com/groups/me/reports/c108de3b-12e4-4195-8b2e-b9bb2a3f082c/?pbi_source=PowerPoint" TargetMode="External" Id="RelId0" /><Relationship Type="http://schemas.openxmlformats.org/officeDocument/2006/relationships/image" Target="/ppt/media/image4.png" Id="imgId476367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CatsVsDogs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5/7/2023 10:06:45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5/7/2023 9:57:04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istribution of Households ,Percentage of households with pets ,Distribution of Pets Population ,filledMap ,Stray Cat Rate ,Stray Dog Rate ,multiRowCard ,multiRowCard ,multiRowCard ,slicer ,Non-Pet Households and Pet Households ,textbox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7636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