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Employee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Years Spent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9139f11-6dfc-4e66-83f9-99fb05051b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ed4c73a8a3949b2" /><Relationship Type="http://schemas.openxmlformats.org/officeDocument/2006/relationships/slideLayout" Target="/ppt/slideLayouts/slideLayout8.xml" Id="R996bde80a30e4e70" /><Relationship Type="http://schemas.openxmlformats.org/officeDocument/2006/relationships/hyperlink" Target="https://app.powerbi.com/groups/me/reports/59139f11-6dfc-4e66-83f9-99fb05051b13/?pbi_source=PowerPoint" TargetMode="External" Id="RelId0" /><Relationship Type="http://schemas.openxmlformats.org/officeDocument/2006/relationships/image" Target="/ppt/media/image4.png" Id="imgId448054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4/11/2023 11:15:02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4/11/2023 11:05:55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Employee ,Attrition ,Attrition Rate ,Average Age ,Average Salary ,Average Years ,Attrition by Education ,Attrition by Age Group ,pivotTable ,Attrition by Salary ,Attrition by Job Role ,Attrition by Years Spent ,Attrition Count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4805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