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Sales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Ship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Sales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Profit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and Profit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Payment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Delivery (Days)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75ff585-cca1-4d3e-99b3-46cc312b355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757aa862e0a49bf" /><Relationship Type="http://schemas.openxmlformats.org/officeDocument/2006/relationships/slideLayout" Target="/ppt/slideLayouts/slideLayout8.xml" Id="Rb31d977a38cf4214" /><Relationship Type="http://schemas.openxmlformats.org/officeDocument/2006/relationships/hyperlink" Target="https://app.powerbi.com/groups/me/reports/a75ff585-cca1-4d3e-99b3-46cc312b355d/?pbi_source=PowerPoint" TargetMode="External" Id="RelId0" /><Relationship Type="http://schemas.openxmlformats.org/officeDocument/2006/relationships/image" Target="/ppt/media/image4.png" Id="imgId520856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42724aafde564bf8" /><Relationship Type="http://schemas.openxmlformats.org/officeDocument/2006/relationships/slideLayout" Target="/ppt/slideLayouts/slideLayout8.xml" Id="Rbfe84db3a93d41c9" /><Relationship Type="http://schemas.openxmlformats.org/officeDocument/2006/relationships/hyperlink" Target="https://app.powerbi.com/groups/me/reports/a75ff585-cca1-4d3e-99b3-46cc312b355d/?pbi_source=PowerPoint" TargetMode="External" Id="RelId1" /><Relationship Type="http://schemas.openxmlformats.org/officeDocument/2006/relationships/image" Target="/ppt/media/image5.png" Id="imgId520856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SuperStoreSalesDashboard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6/13/2023 7:46:24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6/13/2023 6:56:29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ales by Category ,Sales by Sub-Category ,Sales by Ship Mode ,Monthly Sales by Year ,Monthly Profit by Year ,Sales and Profit by State ,Sales by Segment ,Sales by Payment Mode ,slicer ,textbox ,Sales ,Quantity ,Profit ,Avg Delivery (Day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2085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lineChart ,lineChart ,textbox ,card ,card ,Sales by State ,slic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2085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Forecasting</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