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Distribution of Bed Grades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patients by Severity of Illness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LOS (Length of Stay)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Type of Admission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admitted 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25433d2-f3e2-499f-ae6c-218c6d1c11e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3480098b04f4043" /><Relationship Type="http://schemas.openxmlformats.org/officeDocument/2006/relationships/slideLayout" Target="/ppt/slideLayouts/slideLayout8.xml" Id="Rf372d00ee8af4494" /><Relationship Type="http://schemas.openxmlformats.org/officeDocument/2006/relationships/hyperlink" Target="https://app.powerbi.com/groups/me/reports/125433d2-f3e2-499f-ae6c-218c6d1c11ef/?pbi_source=PowerPoint" TargetMode="External" Id="RelId0" /><Relationship Type="http://schemas.openxmlformats.org/officeDocument/2006/relationships/image" Target="/ppt/media/image4.png" Id="imgId488590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Ignitus PowerBI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5/17/2023 9:58:43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5/17/2023 9:53:11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Distribution of Bed Grades ,Distribution of Department ,Number of patients by Severity of Illness ,LOS (Length of Stay) ,Distribution of Type of Admission ,Most admitted age group ,card ,card ,slicer ,slicer ,slice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88590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