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13-May-24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13-May-24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7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6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7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13-May-24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13-May-24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13-May-24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13-May-24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13-May-24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13-May-24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13-May-24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13-May-24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13-May-24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13-May-24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13-May-24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13-May-24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91CC6B-ACF8-418C-AE97-839316F7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22" y="2496763"/>
            <a:ext cx="11627556" cy="186447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Coffee Shop Sales data Analysis ( Interactive Report created using MS power bi).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91CC6B-ACF8-418C-AE97-839316F7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30" y="1070638"/>
            <a:ext cx="9720072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Project 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A304D-0F30-4499-BE8D-B750018C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30" y="3222979"/>
            <a:ext cx="9720072" cy="1744134"/>
          </a:xfrm>
        </p:spPr>
        <p:txBody>
          <a:bodyPr>
            <a:noAutofit/>
          </a:bodyPr>
          <a:lstStyle/>
          <a:p>
            <a:r>
              <a:rPr lang="en-US" sz="3200" b="1" dirty="0"/>
              <a:t>The main objective of this project is to analyze retail sales data to gain actionable insights that will enhance the performance of the Coffee Shop.</a:t>
            </a:r>
          </a:p>
        </p:txBody>
      </p:sp>
    </p:spTree>
    <p:extLst>
      <p:ext uri="{BB962C8B-B14F-4D97-AF65-F5344CB8AC3E}">
        <p14:creationId xmlns:p14="http://schemas.microsoft.com/office/powerpoint/2010/main" val="97371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91CC6B-ACF8-418C-AE97-839316F7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41781"/>
            <a:ext cx="9720072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Recommended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A304D-0F30-4499-BE8D-B750018C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How do sales vary by day of the week and hour of the day?.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Are there any peaks times for sales activity?.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What is the total sales revenue for each months?.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What is the total sales revenue for week?.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How do sales vary across different store locations?.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What is the average price / order per person?.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Which products are  the best selling in terms of quantity and revenue?.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How do sales vary by product category and type?.</a:t>
            </a:r>
          </a:p>
        </p:txBody>
      </p:sp>
    </p:spTree>
    <p:extLst>
      <p:ext uri="{BB962C8B-B14F-4D97-AF65-F5344CB8AC3E}">
        <p14:creationId xmlns:p14="http://schemas.microsoft.com/office/powerpoint/2010/main" val="93490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91CC6B-ACF8-418C-AE97-839316F7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41781"/>
            <a:ext cx="9720072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A304D-0F30-4499-BE8D-B750018C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Import Excel file to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Verify data for any missing values and anomalies, and sort out the same.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Make sure is </a:t>
            </a:r>
            <a:r>
              <a:rPr lang="en-US" sz="2400" b="1" dirty="0" err="1"/>
              <a:t>consistents</a:t>
            </a:r>
            <a:r>
              <a:rPr lang="en-US" sz="2400" b="1" dirty="0"/>
              <a:t> and clean with respect to data type, data format  and values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Created one dashboard and apply slicer to make dashboard </a:t>
            </a:r>
            <a:r>
              <a:rPr lang="en-US" sz="2400" b="1" dirty="0" err="1"/>
              <a:t>interacive</a:t>
            </a:r>
            <a:r>
              <a:rPr lang="en-US" sz="2400" b="1" dirty="0"/>
              <a:t> and dynamic.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760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91CC6B-ACF8-418C-AE97-839316F7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41781"/>
            <a:ext cx="9720072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Project 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A304D-0F30-4499-BE8D-B750018C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Total Sales for January 2023 to June 2023 is $ 698.81K.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Total number of Coffee Quantity sold is 214K.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Total number of Transaction ordered is 149.12K.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Average number of Sales per person is approx. $ 4.69.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Average number of Order per person is approx. 1.44.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As per hours, the sales is higher from 6 am to 10 am and goes on   decreasing till 8 pm as closing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looks like people prefer drinks at 9 am with sales of $ 85.2K and least prefer at 8 pm with sales $ 2.9K.</a:t>
            </a:r>
          </a:p>
        </p:txBody>
      </p:sp>
    </p:spTree>
    <p:extLst>
      <p:ext uri="{BB962C8B-B14F-4D97-AF65-F5344CB8AC3E}">
        <p14:creationId xmlns:p14="http://schemas.microsoft.com/office/powerpoint/2010/main" val="2524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A304D-0F30-4499-BE8D-B750018C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29" y="626813"/>
            <a:ext cx="9720073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Total sales by product category is coffee with sales of $ 270K followed by tea with sales of $ 196.4K and least by packaged chocolate with sales of 4.4K.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People prefer to drink, 32.73 % of Regular size of drink, Where 9.99 % of people prefer to small size.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839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132</TotalTime>
  <Words>369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Coffee Shop Sales data Analysis ( Interactive Report created using MS power bi).</vt:lpstr>
      <vt:lpstr>Project objective</vt:lpstr>
      <vt:lpstr>Recommended analysis</vt:lpstr>
      <vt:lpstr>Process</vt:lpstr>
      <vt:lpstr>Project insights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 data Analysis ( Interactive Report created using MS power bi).</dc:title>
  <dc:creator>shahrukh</dc:creator>
  <cp:lastModifiedBy>shahrukh</cp:lastModifiedBy>
  <cp:revision>12</cp:revision>
  <dcterms:created xsi:type="dcterms:W3CDTF">2024-05-13T15:56:24Z</dcterms:created>
  <dcterms:modified xsi:type="dcterms:W3CDTF">2024-05-13T18:08:36Z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