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3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5" r:id="rId3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942" y="-3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5929B23F-2D22-4E56-AA1A-1B16C9D7C06D}"/>
    <pc:docChg chg="modSld">
      <pc:chgData name="" userId="" providerId="" clId="Web-{5929B23F-2D22-4E56-AA1A-1B16C9D7C06D}" dt="2018-05-23T06:35:37.996" v="44" actId="20577"/>
      <pc:docMkLst>
        <pc:docMk/>
      </pc:docMkLst>
      <pc:sldChg chg="modSp">
        <pc:chgData name="" userId="" providerId="" clId="Web-{5929B23F-2D22-4E56-AA1A-1B16C9D7C06D}" dt="2018-05-23T06:35:37.996" v="44" actId="20577"/>
        <pc:sldMkLst>
          <pc:docMk/>
          <pc:sldMk cId="0" sldId="285"/>
        </pc:sldMkLst>
        <pc:spChg chg="mod">
          <ac:chgData name="" userId="" providerId="" clId="Web-{5929B23F-2D22-4E56-AA1A-1B16C9D7C06D}" dt="2018-05-23T06:35:37.996" v="44" actId="20577"/>
          <ac:spMkLst>
            <pc:docMk/>
            <pc:sldMk cId="0" sldId="285"/>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4">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583342"/>
            <a:ext cx="7772400" cy="1159799"/>
          </a:xfrm>
          <a:prstGeom prst="rect">
            <a:avLst/>
          </a:prstGeom>
        </p:spPr>
        <p:txBody>
          <a:bodyPr lIns="91425" tIns="91425" rIns="91425" bIns="91425" anchor="t" anchorCtr="0"/>
          <a:lstStyle>
            <a:lvl1pPr algn="ctr" rtl="0">
              <a:spcBef>
                <a:spcPts val="0"/>
              </a:spcBef>
              <a:buClr>
                <a:srgbClr val="FFFFFF"/>
              </a:buClr>
              <a:buSzPct val="100000"/>
              <a:defRPr sz="4800">
                <a:solidFill>
                  <a:srgbClr val="FFFFFF"/>
                </a:solidFill>
              </a:defRPr>
            </a:lvl1pPr>
            <a:lvl2pPr algn="ctr" rtl="0">
              <a:spcBef>
                <a:spcPts val="0"/>
              </a:spcBef>
              <a:buClr>
                <a:srgbClr val="FFFFFF"/>
              </a:buClr>
              <a:buSzPct val="100000"/>
              <a:defRPr sz="4800">
                <a:solidFill>
                  <a:srgbClr val="FFFFFF"/>
                </a:solidFill>
              </a:defRPr>
            </a:lvl2pPr>
            <a:lvl3pPr algn="ctr" rtl="0">
              <a:spcBef>
                <a:spcPts val="0"/>
              </a:spcBef>
              <a:buClr>
                <a:srgbClr val="FFFFFF"/>
              </a:buClr>
              <a:buSzPct val="100000"/>
              <a:defRPr sz="4800">
                <a:solidFill>
                  <a:srgbClr val="FFFFFF"/>
                </a:solidFill>
              </a:defRPr>
            </a:lvl3pPr>
            <a:lvl4pPr algn="ctr" rtl="0">
              <a:spcBef>
                <a:spcPts val="0"/>
              </a:spcBef>
              <a:buClr>
                <a:srgbClr val="FFFFFF"/>
              </a:buClr>
              <a:buSzPct val="100000"/>
              <a:defRPr sz="4800">
                <a:solidFill>
                  <a:srgbClr val="FFFFFF"/>
                </a:solidFill>
              </a:defRPr>
            </a:lvl4pPr>
            <a:lvl5pPr algn="ctr" rtl="0">
              <a:spcBef>
                <a:spcPts val="0"/>
              </a:spcBef>
              <a:buClr>
                <a:srgbClr val="FFFFFF"/>
              </a:buClr>
              <a:buSzPct val="100000"/>
              <a:defRPr sz="4800">
                <a:solidFill>
                  <a:srgbClr val="FFFFFF"/>
                </a:solidFill>
              </a:defRPr>
            </a:lvl5pPr>
            <a:lvl6pPr algn="ctr" rtl="0">
              <a:spcBef>
                <a:spcPts val="0"/>
              </a:spcBef>
              <a:buClr>
                <a:srgbClr val="FFFFFF"/>
              </a:buClr>
              <a:buSzPct val="100000"/>
              <a:defRPr sz="4800">
                <a:solidFill>
                  <a:srgbClr val="FFFFFF"/>
                </a:solidFill>
              </a:defRPr>
            </a:lvl6pPr>
            <a:lvl7pPr algn="ctr" rtl="0">
              <a:spcBef>
                <a:spcPts val="0"/>
              </a:spcBef>
              <a:buClr>
                <a:srgbClr val="FFFFFF"/>
              </a:buClr>
              <a:buSzPct val="100000"/>
              <a:defRPr sz="4800">
                <a:solidFill>
                  <a:srgbClr val="FFFFFF"/>
                </a:solidFill>
              </a:defRPr>
            </a:lvl7pPr>
            <a:lvl8pPr algn="ctr" rtl="0">
              <a:spcBef>
                <a:spcPts val="0"/>
              </a:spcBef>
              <a:buClr>
                <a:srgbClr val="FFFFFF"/>
              </a:buClr>
              <a:buSzPct val="100000"/>
              <a:defRPr sz="4800">
                <a:solidFill>
                  <a:srgbClr val="FFFFFF"/>
                </a:solidFill>
              </a:defRPr>
            </a:lvl8pPr>
            <a:lvl9pPr algn="ctr" rtl="0">
              <a:spcBef>
                <a:spcPts val="0"/>
              </a:spcBef>
              <a:buClr>
                <a:srgbClr val="FFFFFF"/>
              </a:buClr>
              <a:buSzPct val="100000"/>
              <a:defRPr sz="4800">
                <a:solidFill>
                  <a:srgbClr val="FFFFFF"/>
                </a:solidFill>
              </a:defRPr>
            </a:lvl9pPr>
          </a:lstStyle>
          <a:p>
            <a:endParaRPr/>
          </a:p>
        </p:txBody>
      </p:sp>
      <p:sp>
        <p:nvSpPr>
          <p:cNvPr id="12" name="Shape 12"/>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13" name="Shape 13"/>
          <p:cNvSpPr txBox="1"/>
          <p:nvPr/>
        </p:nvSpPr>
        <p:spPr>
          <a:xfrm>
            <a:off x="5708150" y="3887575"/>
            <a:ext cx="2750100" cy="972000"/>
          </a:xfrm>
          <a:prstGeom prst="rect">
            <a:avLst/>
          </a:prstGeom>
          <a:noFill/>
          <a:ln>
            <a:noFill/>
          </a:ln>
        </p:spPr>
        <p:txBody>
          <a:bodyPr lIns="91425" tIns="91425" rIns="91425" bIns="91425" anchor="t" anchorCtr="0">
            <a:noAutofit/>
          </a:bodyPr>
          <a:lstStyle/>
          <a:p>
            <a:pPr lvl="0" rtl="0">
              <a:spcBef>
                <a:spcPts val="0"/>
              </a:spcBef>
              <a:buNone/>
            </a:pPr>
            <a:r>
              <a:rPr lang="en" sz="1200"/>
              <a:t>By</a:t>
            </a:r>
          </a:p>
          <a:p>
            <a:pPr lvl="0" rtl="0">
              <a:spcBef>
                <a:spcPts val="0"/>
              </a:spcBef>
              <a:buNone/>
            </a:pPr>
            <a:r>
              <a:rPr lang="en" sz="1200"/>
              <a:t>Subhasis Dasgupta</a:t>
            </a:r>
          </a:p>
          <a:p>
            <a:pPr lvl="0" rtl="0">
              <a:spcBef>
                <a:spcPts val="0"/>
              </a:spcBef>
              <a:buNone/>
            </a:pPr>
            <a:r>
              <a:rPr lang="en" sz="1200"/>
              <a:t>Asst Professor</a:t>
            </a:r>
          </a:p>
          <a:p>
            <a:pPr lvl="0" rtl="0">
              <a:spcBef>
                <a:spcPts val="0"/>
              </a:spcBef>
              <a:buNone/>
            </a:pPr>
            <a:r>
              <a:rPr lang="en" sz="1200"/>
              <a:t>Praxis Business School, Kolkata</a:t>
            </a: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2197100" y="245268"/>
            <a:ext cx="6946799" cy="763200"/>
          </a:xfrm>
          <a:prstGeom prst="rect">
            <a:avLst/>
          </a:prstGeom>
          <a:solidFill>
            <a:srgbClr val="000080"/>
          </a:solidFill>
          <a:ln>
            <a:noFill/>
          </a:ln>
        </p:spPr>
        <p:txBody>
          <a:bodyPr lIns="91425" tIns="91425" rIns="91425" bIns="91425" anchor="t" anchorCtr="0"/>
          <a:lstStyle>
            <a:lvl1pPr algn="l" rtl="0">
              <a:spcBef>
                <a:spcPts val="1400"/>
              </a:spcBef>
              <a:spcAft>
                <a:spcPts val="0"/>
              </a:spcAft>
              <a:defRPr/>
            </a:lvl1pPr>
            <a:lvl2pPr algn="l" rtl="0">
              <a:spcBef>
                <a:spcPts val="1400"/>
              </a:spcBef>
              <a:spcAft>
                <a:spcPts val="0"/>
              </a:spcAft>
              <a:defRPr/>
            </a:lvl2pPr>
            <a:lvl3pPr algn="l" rtl="0">
              <a:spcBef>
                <a:spcPts val="1400"/>
              </a:spcBef>
              <a:spcAft>
                <a:spcPts val="0"/>
              </a:spcAft>
              <a:defRPr/>
            </a:lvl3pPr>
            <a:lvl4pPr algn="l" rtl="0">
              <a:spcBef>
                <a:spcPts val="1400"/>
              </a:spcBef>
              <a:spcAft>
                <a:spcPts val="0"/>
              </a:spcAft>
              <a:defRPr/>
            </a:lvl4pPr>
            <a:lvl5pPr algn="l" rtl="0">
              <a:spcBef>
                <a:spcPts val="1400"/>
              </a:spcBef>
              <a:spcAft>
                <a:spcPts val="0"/>
              </a:spcAft>
              <a:defRPr/>
            </a:lvl5pPr>
            <a:lvl6pPr marL="457200" algn="l" rtl="0">
              <a:spcBef>
                <a:spcPts val="1400"/>
              </a:spcBef>
              <a:spcAft>
                <a:spcPts val="0"/>
              </a:spcAft>
              <a:defRPr/>
            </a:lvl6pPr>
            <a:lvl7pPr marL="914400" algn="l" rtl="0">
              <a:spcBef>
                <a:spcPts val="1400"/>
              </a:spcBef>
              <a:spcAft>
                <a:spcPts val="0"/>
              </a:spcAft>
              <a:defRPr/>
            </a:lvl7pPr>
            <a:lvl8pPr marL="1371600" algn="l" rtl="0">
              <a:spcBef>
                <a:spcPts val="1400"/>
              </a:spcBef>
              <a:spcAft>
                <a:spcPts val="0"/>
              </a:spcAft>
              <a:defRPr/>
            </a:lvl8pPr>
            <a:lvl9pPr marL="1828800" algn="l" rtl="0">
              <a:spcBef>
                <a:spcPts val="1400"/>
              </a:spcBef>
              <a:spcAft>
                <a:spcPts val="0"/>
              </a:spcAft>
              <a:defRPr/>
            </a:lvl9pPr>
          </a:lstStyle>
          <a:p>
            <a:endParaRPr/>
          </a:p>
        </p:txBody>
      </p:sp>
      <p:sp>
        <p:nvSpPr>
          <p:cNvPr id="45" name="Shape 45"/>
          <p:cNvSpPr txBox="1">
            <a:spLocks noGrp="1"/>
          </p:cNvSpPr>
          <p:nvPr>
            <p:ph type="body" idx="1"/>
          </p:nvPr>
        </p:nvSpPr>
        <p:spPr>
          <a:xfrm rot="5400000">
            <a:off x="4367263" y="-414833"/>
            <a:ext cx="3028800" cy="6165899"/>
          </a:xfrm>
          <a:prstGeom prst="rect">
            <a:avLst/>
          </a:prstGeom>
          <a:noFill/>
          <a:ln>
            <a:noFill/>
          </a:ln>
        </p:spPr>
        <p:txBody>
          <a:bodyPr lIns="91425" tIns="91425" rIns="91425" bIns="91425" anchor="t" anchorCtr="0"/>
          <a:lstStyle>
            <a:lvl1pPr marL="342900" indent="-114300" algn="l" rtl="0">
              <a:spcBef>
                <a:spcPts val="480"/>
              </a:spcBef>
              <a:spcAft>
                <a:spcPts val="0"/>
              </a:spcAft>
              <a:buClr>
                <a:srgbClr val="99CC00"/>
              </a:buClr>
              <a:buFont typeface="Arial"/>
              <a:buChar char="•"/>
              <a:defRPr/>
            </a:lvl1pPr>
            <a:lvl2pPr marL="742950" indent="-95250" algn="l" rtl="0">
              <a:spcBef>
                <a:spcPts val="400"/>
              </a:spcBef>
              <a:spcAft>
                <a:spcPts val="0"/>
              </a:spcAft>
              <a:buClr>
                <a:srgbClr val="99CC00"/>
              </a:buClr>
              <a:buFont typeface="Arial"/>
              <a:buChar char="•"/>
              <a:defRPr/>
            </a:lvl2pPr>
            <a:lvl3pPr marL="1143000" indent="0" algn="l" rtl="0">
              <a:spcBef>
                <a:spcPts val="480"/>
              </a:spcBef>
              <a:spcAft>
                <a:spcPts val="0"/>
              </a:spcAft>
              <a:buClr>
                <a:srgbClr val="99CC00"/>
              </a:buClr>
              <a:buFont typeface="Arial"/>
              <a:buChar char="•"/>
              <a:defRPr/>
            </a:lvl3pPr>
            <a:lvl4pPr marL="1600200" indent="-127000" algn="l" rtl="0">
              <a:spcBef>
                <a:spcPts val="320"/>
              </a:spcBef>
              <a:spcAft>
                <a:spcPts val="0"/>
              </a:spcAft>
              <a:buClr>
                <a:srgbClr val="99CC00"/>
              </a:buClr>
              <a:buFont typeface="Arial"/>
              <a:buChar char="–"/>
              <a:defRPr/>
            </a:lvl4pPr>
            <a:lvl5pPr marL="2057400" indent="-127000" algn="l" rtl="0">
              <a:spcBef>
                <a:spcPts val="320"/>
              </a:spcBef>
              <a:spcAft>
                <a:spcPts val="0"/>
              </a:spcAft>
              <a:buClr>
                <a:srgbClr val="99CC00"/>
              </a:buClr>
              <a:buFont typeface="Arial"/>
              <a:buChar char="»"/>
              <a:defRPr/>
            </a:lvl5pPr>
            <a:lvl6pPr marL="2514600" indent="-127000" algn="l" rtl="0">
              <a:spcBef>
                <a:spcPts val="320"/>
              </a:spcBef>
              <a:spcAft>
                <a:spcPts val="0"/>
              </a:spcAft>
              <a:buClr>
                <a:srgbClr val="99CC00"/>
              </a:buClr>
              <a:buFont typeface="Arial"/>
              <a:buChar char="»"/>
              <a:defRPr/>
            </a:lvl6pPr>
            <a:lvl7pPr marL="2971800" indent="-127000" algn="l" rtl="0">
              <a:spcBef>
                <a:spcPts val="320"/>
              </a:spcBef>
              <a:spcAft>
                <a:spcPts val="0"/>
              </a:spcAft>
              <a:buClr>
                <a:srgbClr val="99CC00"/>
              </a:buClr>
              <a:buFont typeface="Arial"/>
              <a:buChar char="»"/>
              <a:defRPr/>
            </a:lvl7pPr>
            <a:lvl8pPr marL="3429000" indent="-127000" algn="l" rtl="0">
              <a:spcBef>
                <a:spcPts val="320"/>
              </a:spcBef>
              <a:spcAft>
                <a:spcPts val="0"/>
              </a:spcAft>
              <a:buClr>
                <a:srgbClr val="99CC00"/>
              </a:buClr>
              <a:buFont typeface="Arial"/>
              <a:buChar char="»"/>
              <a:defRPr/>
            </a:lvl8pPr>
            <a:lvl9pPr marL="3886200" indent="-127000" algn="l" rtl="0">
              <a:spcBef>
                <a:spcPts val="320"/>
              </a:spcBef>
              <a:spcAft>
                <a:spcPts val="0"/>
              </a:spcAft>
              <a:buClr>
                <a:srgbClr val="99CC00"/>
              </a:buClr>
              <a:buFont typeface="Arial"/>
              <a:buChar char="»"/>
              <a:defRPr/>
            </a:lvl9pPr>
          </a:lstStyle>
          <a:p>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rot="5400000">
            <a:off x="6306900" y="1345668"/>
            <a:ext cx="3937500" cy="1736699"/>
          </a:xfrm>
          <a:prstGeom prst="rect">
            <a:avLst/>
          </a:prstGeom>
          <a:solidFill>
            <a:srgbClr val="000080"/>
          </a:solidFill>
          <a:ln>
            <a:noFill/>
          </a:ln>
        </p:spPr>
        <p:txBody>
          <a:bodyPr lIns="91425" tIns="91425" rIns="91425" bIns="91425" anchor="t" anchorCtr="0"/>
          <a:lstStyle>
            <a:lvl1pPr algn="l" rtl="0">
              <a:spcBef>
                <a:spcPts val="1400"/>
              </a:spcBef>
              <a:spcAft>
                <a:spcPts val="0"/>
              </a:spcAft>
              <a:defRPr/>
            </a:lvl1pPr>
            <a:lvl2pPr algn="l" rtl="0">
              <a:spcBef>
                <a:spcPts val="1400"/>
              </a:spcBef>
              <a:spcAft>
                <a:spcPts val="0"/>
              </a:spcAft>
              <a:defRPr/>
            </a:lvl2pPr>
            <a:lvl3pPr algn="l" rtl="0">
              <a:spcBef>
                <a:spcPts val="1400"/>
              </a:spcBef>
              <a:spcAft>
                <a:spcPts val="0"/>
              </a:spcAft>
              <a:defRPr/>
            </a:lvl3pPr>
            <a:lvl4pPr algn="l" rtl="0">
              <a:spcBef>
                <a:spcPts val="1400"/>
              </a:spcBef>
              <a:spcAft>
                <a:spcPts val="0"/>
              </a:spcAft>
              <a:defRPr/>
            </a:lvl4pPr>
            <a:lvl5pPr algn="l" rtl="0">
              <a:spcBef>
                <a:spcPts val="1400"/>
              </a:spcBef>
              <a:spcAft>
                <a:spcPts val="0"/>
              </a:spcAft>
              <a:defRPr/>
            </a:lvl5pPr>
            <a:lvl6pPr marL="457200" algn="l" rtl="0">
              <a:spcBef>
                <a:spcPts val="1400"/>
              </a:spcBef>
              <a:spcAft>
                <a:spcPts val="0"/>
              </a:spcAft>
              <a:defRPr/>
            </a:lvl6pPr>
            <a:lvl7pPr marL="914400" algn="l" rtl="0">
              <a:spcBef>
                <a:spcPts val="1400"/>
              </a:spcBef>
              <a:spcAft>
                <a:spcPts val="0"/>
              </a:spcAft>
              <a:defRPr/>
            </a:lvl7pPr>
            <a:lvl8pPr marL="1371600" algn="l" rtl="0">
              <a:spcBef>
                <a:spcPts val="1400"/>
              </a:spcBef>
              <a:spcAft>
                <a:spcPts val="0"/>
              </a:spcAft>
              <a:defRPr/>
            </a:lvl8pPr>
            <a:lvl9pPr marL="1828800" algn="l" rtl="0">
              <a:spcBef>
                <a:spcPts val="1400"/>
              </a:spcBef>
              <a:spcAft>
                <a:spcPts val="0"/>
              </a:spcAft>
              <a:defRPr/>
            </a:lvl9pPr>
          </a:lstStyle>
          <a:p>
            <a:endParaRPr/>
          </a:p>
        </p:txBody>
      </p:sp>
      <p:sp>
        <p:nvSpPr>
          <p:cNvPr id="48" name="Shape 48"/>
          <p:cNvSpPr txBox="1">
            <a:spLocks noGrp="1"/>
          </p:cNvSpPr>
          <p:nvPr>
            <p:ph type="body" idx="1"/>
          </p:nvPr>
        </p:nvSpPr>
        <p:spPr>
          <a:xfrm rot="5400000">
            <a:off x="2757275" y="-314831"/>
            <a:ext cx="3937500" cy="5057699"/>
          </a:xfrm>
          <a:prstGeom prst="rect">
            <a:avLst/>
          </a:prstGeom>
          <a:noFill/>
          <a:ln>
            <a:noFill/>
          </a:ln>
        </p:spPr>
        <p:txBody>
          <a:bodyPr lIns="91425" tIns="91425" rIns="91425" bIns="91425" anchor="t" anchorCtr="0"/>
          <a:lstStyle>
            <a:lvl1pPr marL="342900" indent="-114300" algn="l" rtl="0">
              <a:spcBef>
                <a:spcPts val="480"/>
              </a:spcBef>
              <a:spcAft>
                <a:spcPts val="0"/>
              </a:spcAft>
              <a:buClr>
                <a:srgbClr val="99CC00"/>
              </a:buClr>
              <a:buFont typeface="Arial"/>
              <a:buChar char="•"/>
              <a:defRPr/>
            </a:lvl1pPr>
            <a:lvl2pPr marL="742950" indent="-95250" algn="l" rtl="0">
              <a:spcBef>
                <a:spcPts val="400"/>
              </a:spcBef>
              <a:spcAft>
                <a:spcPts val="0"/>
              </a:spcAft>
              <a:buClr>
                <a:srgbClr val="99CC00"/>
              </a:buClr>
              <a:buFont typeface="Arial"/>
              <a:buChar char="•"/>
              <a:defRPr/>
            </a:lvl2pPr>
            <a:lvl3pPr marL="1143000" indent="0" algn="l" rtl="0">
              <a:spcBef>
                <a:spcPts val="480"/>
              </a:spcBef>
              <a:spcAft>
                <a:spcPts val="0"/>
              </a:spcAft>
              <a:buClr>
                <a:srgbClr val="99CC00"/>
              </a:buClr>
              <a:buFont typeface="Arial"/>
              <a:buChar char="•"/>
              <a:defRPr/>
            </a:lvl3pPr>
            <a:lvl4pPr marL="1600200" indent="-127000" algn="l" rtl="0">
              <a:spcBef>
                <a:spcPts val="320"/>
              </a:spcBef>
              <a:spcAft>
                <a:spcPts val="0"/>
              </a:spcAft>
              <a:buClr>
                <a:srgbClr val="99CC00"/>
              </a:buClr>
              <a:buFont typeface="Arial"/>
              <a:buChar char="–"/>
              <a:defRPr/>
            </a:lvl4pPr>
            <a:lvl5pPr marL="2057400" indent="-127000" algn="l" rtl="0">
              <a:spcBef>
                <a:spcPts val="320"/>
              </a:spcBef>
              <a:spcAft>
                <a:spcPts val="0"/>
              </a:spcAft>
              <a:buClr>
                <a:srgbClr val="99CC00"/>
              </a:buClr>
              <a:buFont typeface="Arial"/>
              <a:buChar char="»"/>
              <a:defRPr/>
            </a:lvl5pPr>
            <a:lvl6pPr marL="2514600" indent="-127000" algn="l" rtl="0">
              <a:spcBef>
                <a:spcPts val="320"/>
              </a:spcBef>
              <a:spcAft>
                <a:spcPts val="0"/>
              </a:spcAft>
              <a:buClr>
                <a:srgbClr val="99CC00"/>
              </a:buClr>
              <a:buFont typeface="Arial"/>
              <a:buChar char="»"/>
              <a:defRPr/>
            </a:lvl6pPr>
            <a:lvl7pPr marL="2971800" indent="-127000" algn="l" rtl="0">
              <a:spcBef>
                <a:spcPts val="320"/>
              </a:spcBef>
              <a:spcAft>
                <a:spcPts val="0"/>
              </a:spcAft>
              <a:buClr>
                <a:srgbClr val="99CC00"/>
              </a:buClr>
              <a:buFont typeface="Arial"/>
              <a:buChar char="»"/>
              <a:defRPr/>
            </a:lvl7pPr>
            <a:lvl8pPr marL="3429000" indent="-127000" algn="l" rtl="0">
              <a:spcBef>
                <a:spcPts val="320"/>
              </a:spcBef>
              <a:spcAft>
                <a:spcPts val="0"/>
              </a:spcAft>
              <a:buClr>
                <a:srgbClr val="99CC00"/>
              </a:buClr>
              <a:buFont typeface="Arial"/>
              <a:buChar char="»"/>
              <a:defRPr/>
            </a:lvl8pPr>
            <a:lvl9pPr marL="3886200" indent="-127000" algn="l" rtl="0">
              <a:spcBef>
                <a:spcPts val="320"/>
              </a:spcBef>
              <a:spcAft>
                <a:spcPts val="0"/>
              </a:spcAft>
              <a:buClr>
                <a:srgbClr val="99CC00"/>
              </a:buClr>
              <a:buFont typeface="Arial"/>
              <a:buChar char="»"/>
              <a:defRPr/>
            </a:lvl9pPr>
          </a:lstStyle>
          <a:p>
            <a:endParaRPr/>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197100" y="245268"/>
            <a:ext cx="6946799" cy="763200"/>
          </a:xfrm>
          <a:prstGeom prst="rect">
            <a:avLst/>
          </a:prstGeom>
          <a:solidFill>
            <a:srgbClr val="000080"/>
          </a:solidFill>
          <a:ln>
            <a:noFill/>
          </a:ln>
        </p:spPr>
        <p:txBody>
          <a:bodyPr lIns="91425" tIns="91425" rIns="91425" bIns="91425" anchor="t" anchorCtr="0"/>
          <a:lstStyle>
            <a:lvl1pPr algn="l" rtl="0">
              <a:spcBef>
                <a:spcPts val="1400"/>
              </a:spcBef>
              <a:spcAft>
                <a:spcPts val="0"/>
              </a:spcAft>
              <a:defRPr/>
            </a:lvl1pPr>
            <a:lvl2pPr algn="l" rtl="0">
              <a:spcBef>
                <a:spcPts val="1400"/>
              </a:spcBef>
              <a:spcAft>
                <a:spcPts val="0"/>
              </a:spcAft>
              <a:defRPr/>
            </a:lvl2pPr>
            <a:lvl3pPr algn="l" rtl="0">
              <a:spcBef>
                <a:spcPts val="1400"/>
              </a:spcBef>
              <a:spcAft>
                <a:spcPts val="0"/>
              </a:spcAft>
              <a:defRPr/>
            </a:lvl3pPr>
            <a:lvl4pPr algn="l" rtl="0">
              <a:spcBef>
                <a:spcPts val="1400"/>
              </a:spcBef>
              <a:spcAft>
                <a:spcPts val="0"/>
              </a:spcAft>
              <a:defRPr/>
            </a:lvl4pPr>
            <a:lvl5pPr algn="l" rtl="0">
              <a:spcBef>
                <a:spcPts val="1400"/>
              </a:spcBef>
              <a:spcAft>
                <a:spcPts val="0"/>
              </a:spcAft>
              <a:defRPr/>
            </a:lvl5pPr>
            <a:lvl6pPr marL="457200" algn="l" rtl="0">
              <a:spcBef>
                <a:spcPts val="1400"/>
              </a:spcBef>
              <a:spcAft>
                <a:spcPts val="0"/>
              </a:spcAft>
              <a:defRPr/>
            </a:lvl6pPr>
            <a:lvl7pPr marL="914400" algn="l" rtl="0">
              <a:spcBef>
                <a:spcPts val="1400"/>
              </a:spcBef>
              <a:spcAft>
                <a:spcPts val="0"/>
              </a:spcAft>
              <a:defRPr/>
            </a:lvl7pPr>
            <a:lvl8pPr marL="1371600" algn="l" rtl="0">
              <a:spcBef>
                <a:spcPts val="1400"/>
              </a:spcBef>
              <a:spcAft>
                <a:spcPts val="0"/>
              </a:spcAft>
              <a:defRPr/>
            </a:lvl8pPr>
            <a:lvl9pPr marL="1828800" algn="l" rtl="0">
              <a:spcBef>
                <a:spcPts val="1400"/>
              </a:spcBef>
              <a:spcAft>
                <a:spcPts val="0"/>
              </a:spcAft>
              <a:defRPr/>
            </a:lvl9pPr>
          </a:lstStyle>
          <a:p>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2197100" y="245268"/>
            <a:ext cx="6946799" cy="763200"/>
          </a:xfrm>
          <a:prstGeom prst="rect">
            <a:avLst/>
          </a:prstGeom>
          <a:solidFill>
            <a:srgbClr val="000080"/>
          </a:solidFill>
          <a:ln>
            <a:noFill/>
          </a:ln>
        </p:spPr>
        <p:txBody>
          <a:bodyPr lIns="91425" tIns="91425" rIns="91425" bIns="91425" anchor="t" anchorCtr="0"/>
          <a:lstStyle>
            <a:lvl1pPr algn="l" rtl="0">
              <a:spcBef>
                <a:spcPts val="1400"/>
              </a:spcBef>
              <a:spcAft>
                <a:spcPts val="0"/>
              </a:spcAft>
              <a:defRPr/>
            </a:lvl1pPr>
            <a:lvl2pPr algn="l" rtl="0">
              <a:spcBef>
                <a:spcPts val="1400"/>
              </a:spcBef>
              <a:spcAft>
                <a:spcPts val="0"/>
              </a:spcAft>
              <a:defRPr/>
            </a:lvl2pPr>
            <a:lvl3pPr algn="l" rtl="0">
              <a:spcBef>
                <a:spcPts val="1400"/>
              </a:spcBef>
              <a:spcAft>
                <a:spcPts val="0"/>
              </a:spcAft>
              <a:defRPr/>
            </a:lvl3pPr>
            <a:lvl4pPr algn="l" rtl="0">
              <a:spcBef>
                <a:spcPts val="1400"/>
              </a:spcBef>
              <a:spcAft>
                <a:spcPts val="0"/>
              </a:spcAft>
              <a:defRPr/>
            </a:lvl4pPr>
            <a:lvl5pPr algn="l" rtl="0">
              <a:spcBef>
                <a:spcPts val="1400"/>
              </a:spcBef>
              <a:spcAft>
                <a:spcPts val="0"/>
              </a:spcAft>
              <a:defRPr/>
            </a:lvl5pPr>
            <a:lvl6pPr marL="457200" algn="l" rtl="0">
              <a:spcBef>
                <a:spcPts val="1400"/>
              </a:spcBef>
              <a:spcAft>
                <a:spcPts val="0"/>
              </a:spcAft>
              <a:defRPr/>
            </a:lvl6pPr>
            <a:lvl7pPr marL="914400" algn="l" rtl="0">
              <a:spcBef>
                <a:spcPts val="1400"/>
              </a:spcBef>
              <a:spcAft>
                <a:spcPts val="0"/>
              </a:spcAft>
              <a:defRPr/>
            </a:lvl7pPr>
            <a:lvl8pPr marL="1371600" algn="l" rtl="0">
              <a:spcBef>
                <a:spcPts val="1400"/>
              </a:spcBef>
              <a:spcAft>
                <a:spcPts val="0"/>
              </a:spcAft>
              <a:defRPr/>
            </a:lvl8pPr>
            <a:lvl9pPr marL="1828800" algn="l" rtl="0">
              <a:spcBef>
                <a:spcPts val="1400"/>
              </a:spcBef>
              <a:spcAft>
                <a:spcPts val="0"/>
              </a:spcAft>
              <a:defRPr/>
            </a:lvl9pPr>
          </a:lstStyle>
          <a:p>
            <a:endParaRPr/>
          </a:p>
        </p:txBody>
      </p:sp>
      <p:sp>
        <p:nvSpPr>
          <p:cNvPr id="53" name="Shape 53"/>
          <p:cNvSpPr txBox="1">
            <a:spLocks noGrp="1"/>
          </p:cNvSpPr>
          <p:nvPr>
            <p:ph type="body" idx="1"/>
          </p:nvPr>
        </p:nvSpPr>
        <p:spPr>
          <a:xfrm>
            <a:off x="2798763" y="1153716"/>
            <a:ext cx="3006600" cy="3028800"/>
          </a:xfrm>
          <a:prstGeom prst="rect">
            <a:avLst/>
          </a:prstGeom>
          <a:noFill/>
          <a:ln>
            <a:noFill/>
          </a:ln>
        </p:spPr>
        <p:txBody>
          <a:bodyPr lIns="91425" tIns="91425" rIns="91425" bIns="91425" anchor="t" anchorCtr="0"/>
          <a:lstStyle>
            <a:lvl1pPr marL="342900" indent="-114300" algn="l" rtl="0">
              <a:spcBef>
                <a:spcPts val="480"/>
              </a:spcBef>
              <a:spcAft>
                <a:spcPts val="0"/>
              </a:spcAft>
              <a:buClr>
                <a:srgbClr val="99CC00"/>
              </a:buClr>
              <a:buFont typeface="Arial"/>
              <a:buChar char="•"/>
              <a:defRPr/>
            </a:lvl1pPr>
            <a:lvl2pPr marL="742950" indent="-95250" algn="l" rtl="0">
              <a:spcBef>
                <a:spcPts val="400"/>
              </a:spcBef>
              <a:spcAft>
                <a:spcPts val="0"/>
              </a:spcAft>
              <a:buClr>
                <a:srgbClr val="99CC00"/>
              </a:buClr>
              <a:buFont typeface="Arial"/>
              <a:buChar char="•"/>
              <a:defRPr/>
            </a:lvl2pPr>
            <a:lvl3pPr marL="1143000" indent="0" algn="l" rtl="0">
              <a:spcBef>
                <a:spcPts val="480"/>
              </a:spcBef>
              <a:spcAft>
                <a:spcPts val="0"/>
              </a:spcAft>
              <a:buClr>
                <a:srgbClr val="99CC00"/>
              </a:buClr>
              <a:buFont typeface="Arial"/>
              <a:buChar char="•"/>
              <a:defRPr/>
            </a:lvl3pPr>
            <a:lvl4pPr marL="1600200" indent="-127000" algn="l" rtl="0">
              <a:spcBef>
                <a:spcPts val="320"/>
              </a:spcBef>
              <a:spcAft>
                <a:spcPts val="0"/>
              </a:spcAft>
              <a:buClr>
                <a:srgbClr val="99CC00"/>
              </a:buClr>
              <a:buFont typeface="Arial"/>
              <a:buChar char="–"/>
              <a:defRPr/>
            </a:lvl4pPr>
            <a:lvl5pPr marL="2057400" indent="-127000" algn="l" rtl="0">
              <a:spcBef>
                <a:spcPts val="320"/>
              </a:spcBef>
              <a:spcAft>
                <a:spcPts val="0"/>
              </a:spcAft>
              <a:buClr>
                <a:srgbClr val="99CC00"/>
              </a:buClr>
              <a:buFont typeface="Arial"/>
              <a:buChar char="»"/>
              <a:defRPr/>
            </a:lvl5pPr>
            <a:lvl6pPr marL="2514600" indent="-127000" algn="l" rtl="0">
              <a:spcBef>
                <a:spcPts val="320"/>
              </a:spcBef>
              <a:spcAft>
                <a:spcPts val="0"/>
              </a:spcAft>
              <a:buClr>
                <a:srgbClr val="99CC00"/>
              </a:buClr>
              <a:buFont typeface="Arial"/>
              <a:buChar char="»"/>
              <a:defRPr/>
            </a:lvl6pPr>
            <a:lvl7pPr marL="2971800" indent="-127000" algn="l" rtl="0">
              <a:spcBef>
                <a:spcPts val="320"/>
              </a:spcBef>
              <a:spcAft>
                <a:spcPts val="0"/>
              </a:spcAft>
              <a:buClr>
                <a:srgbClr val="99CC00"/>
              </a:buClr>
              <a:buFont typeface="Arial"/>
              <a:buChar char="»"/>
              <a:defRPr/>
            </a:lvl7pPr>
            <a:lvl8pPr marL="3429000" indent="-127000" algn="l" rtl="0">
              <a:spcBef>
                <a:spcPts val="320"/>
              </a:spcBef>
              <a:spcAft>
                <a:spcPts val="0"/>
              </a:spcAft>
              <a:buClr>
                <a:srgbClr val="99CC00"/>
              </a:buClr>
              <a:buFont typeface="Arial"/>
              <a:buChar char="»"/>
              <a:defRPr/>
            </a:lvl8pPr>
            <a:lvl9pPr marL="3886200" indent="-127000" algn="l" rtl="0">
              <a:spcBef>
                <a:spcPts val="320"/>
              </a:spcBef>
              <a:spcAft>
                <a:spcPts val="0"/>
              </a:spcAft>
              <a:buClr>
                <a:srgbClr val="99CC00"/>
              </a:buClr>
              <a:buFont typeface="Arial"/>
              <a:buChar char="»"/>
              <a:defRPr/>
            </a:lvl9pPr>
          </a:lstStyle>
          <a:p>
            <a:endParaRPr/>
          </a:p>
        </p:txBody>
      </p:sp>
      <p:sp>
        <p:nvSpPr>
          <p:cNvPr id="54" name="Shape 54"/>
          <p:cNvSpPr txBox="1">
            <a:spLocks noGrp="1"/>
          </p:cNvSpPr>
          <p:nvPr>
            <p:ph type="body" idx="2"/>
          </p:nvPr>
        </p:nvSpPr>
        <p:spPr>
          <a:xfrm>
            <a:off x="5957887" y="1153716"/>
            <a:ext cx="3006600" cy="3028800"/>
          </a:xfrm>
          <a:prstGeom prst="rect">
            <a:avLst/>
          </a:prstGeom>
          <a:noFill/>
          <a:ln>
            <a:noFill/>
          </a:ln>
        </p:spPr>
        <p:txBody>
          <a:bodyPr lIns="91425" tIns="91425" rIns="91425" bIns="91425" anchor="t" anchorCtr="0"/>
          <a:lstStyle>
            <a:lvl1pPr marL="342900" indent="-114300" algn="l" rtl="0">
              <a:spcBef>
                <a:spcPts val="480"/>
              </a:spcBef>
              <a:spcAft>
                <a:spcPts val="0"/>
              </a:spcAft>
              <a:buClr>
                <a:srgbClr val="99CC00"/>
              </a:buClr>
              <a:buFont typeface="Arial"/>
              <a:buChar char="•"/>
              <a:defRPr/>
            </a:lvl1pPr>
            <a:lvl2pPr marL="742950" indent="-95250" algn="l" rtl="0">
              <a:spcBef>
                <a:spcPts val="400"/>
              </a:spcBef>
              <a:spcAft>
                <a:spcPts val="0"/>
              </a:spcAft>
              <a:buClr>
                <a:srgbClr val="99CC00"/>
              </a:buClr>
              <a:buFont typeface="Arial"/>
              <a:buChar char="•"/>
              <a:defRPr/>
            </a:lvl2pPr>
            <a:lvl3pPr marL="1143000" indent="0" algn="l" rtl="0">
              <a:spcBef>
                <a:spcPts val="480"/>
              </a:spcBef>
              <a:spcAft>
                <a:spcPts val="0"/>
              </a:spcAft>
              <a:buClr>
                <a:srgbClr val="99CC00"/>
              </a:buClr>
              <a:buFont typeface="Arial"/>
              <a:buChar char="•"/>
              <a:defRPr/>
            </a:lvl3pPr>
            <a:lvl4pPr marL="1600200" indent="-127000" algn="l" rtl="0">
              <a:spcBef>
                <a:spcPts val="320"/>
              </a:spcBef>
              <a:spcAft>
                <a:spcPts val="0"/>
              </a:spcAft>
              <a:buClr>
                <a:srgbClr val="99CC00"/>
              </a:buClr>
              <a:buFont typeface="Arial"/>
              <a:buChar char="–"/>
              <a:defRPr/>
            </a:lvl4pPr>
            <a:lvl5pPr marL="2057400" indent="-127000" algn="l" rtl="0">
              <a:spcBef>
                <a:spcPts val="320"/>
              </a:spcBef>
              <a:spcAft>
                <a:spcPts val="0"/>
              </a:spcAft>
              <a:buClr>
                <a:srgbClr val="99CC00"/>
              </a:buClr>
              <a:buFont typeface="Arial"/>
              <a:buChar char="»"/>
              <a:defRPr/>
            </a:lvl5pPr>
            <a:lvl6pPr marL="2514600" indent="-127000" algn="l" rtl="0">
              <a:spcBef>
                <a:spcPts val="320"/>
              </a:spcBef>
              <a:spcAft>
                <a:spcPts val="0"/>
              </a:spcAft>
              <a:buClr>
                <a:srgbClr val="99CC00"/>
              </a:buClr>
              <a:buFont typeface="Arial"/>
              <a:buChar char="»"/>
              <a:defRPr/>
            </a:lvl6pPr>
            <a:lvl7pPr marL="2971800" indent="-127000" algn="l" rtl="0">
              <a:spcBef>
                <a:spcPts val="320"/>
              </a:spcBef>
              <a:spcAft>
                <a:spcPts val="0"/>
              </a:spcAft>
              <a:buClr>
                <a:srgbClr val="99CC00"/>
              </a:buClr>
              <a:buFont typeface="Arial"/>
              <a:buChar char="»"/>
              <a:defRPr/>
            </a:lvl7pPr>
            <a:lvl8pPr marL="3429000" indent="-127000" algn="l" rtl="0">
              <a:spcBef>
                <a:spcPts val="320"/>
              </a:spcBef>
              <a:spcAft>
                <a:spcPts val="0"/>
              </a:spcAft>
              <a:buClr>
                <a:srgbClr val="99CC00"/>
              </a:buClr>
              <a:buFont typeface="Arial"/>
              <a:buChar char="»"/>
              <a:defRPr/>
            </a:lvl8pPr>
            <a:lvl9pPr marL="3886200" indent="-127000" algn="l" rtl="0">
              <a:spcBef>
                <a:spcPts val="320"/>
              </a:spcBef>
              <a:spcAft>
                <a:spcPts val="0"/>
              </a:spcAft>
              <a:buClr>
                <a:srgbClr val="99CC00"/>
              </a:buClr>
              <a:buFont typeface="Arial"/>
              <a:buChar char="»"/>
              <a:defRPr/>
            </a:lvl9pPr>
          </a:lstStyle>
          <a:p>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_5">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685800" y="1583342"/>
            <a:ext cx="7772400" cy="1159799"/>
          </a:xfrm>
          <a:prstGeom prst="rect">
            <a:avLst/>
          </a:prstGeom>
        </p:spPr>
        <p:txBody>
          <a:bodyPr lIns="91425" tIns="91425" rIns="91425" bIns="91425" anchor="t"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57" name="Shape 57"/>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_6">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85800" y="1583342"/>
            <a:ext cx="7772400" cy="1159799"/>
          </a:xfrm>
          <a:prstGeom prst="rect">
            <a:avLst/>
          </a:prstGeom>
        </p:spPr>
        <p:txBody>
          <a:bodyPr lIns="91425" tIns="91425" rIns="91425" bIns="91425" anchor="t"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60" name="Shape 60"/>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61" name="Shape 61"/>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_7">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685800" y="1583342"/>
            <a:ext cx="7772400" cy="1159799"/>
          </a:xfrm>
          <a:prstGeom prst="rect">
            <a:avLst/>
          </a:prstGeom>
        </p:spPr>
        <p:txBody>
          <a:bodyPr lIns="91425" tIns="91425" rIns="91425" bIns="91425" anchor="t"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64" name="Shape 64"/>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65" name="Shape 65"/>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_8">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685800" y="1583342"/>
            <a:ext cx="7772400" cy="1159799"/>
          </a:xfrm>
          <a:prstGeom prst="rect">
            <a:avLst/>
          </a:prstGeom>
        </p:spPr>
        <p:txBody>
          <a:bodyPr lIns="91425" tIns="91425" rIns="91425" bIns="91425" anchor="t"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68" name="Shape 68"/>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69" name="Shape 69"/>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_9">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85800" y="1583342"/>
            <a:ext cx="7772400" cy="1159799"/>
          </a:xfrm>
          <a:prstGeom prst="rect">
            <a:avLst/>
          </a:prstGeom>
        </p:spPr>
        <p:txBody>
          <a:bodyPr lIns="91425" tIns="91425" rIns="91425" bIns="91425" anchor="t"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2" name="Shape 72"/>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3" name="Shape 73"/>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04800" y="285750"/>
            <a:ext cx="8402637" cy="457200"/>
          </a:xfrm>
          <a:prstGeom prst="rect">
            <a:avLst/>
          </a:prstGeom>
          <a:noFill/>
          <a:ln>
            <a:noFill/>
          </a:ln>
        </p:spPr>
        <p:txBody>
          <a:bodyPr lIns="91425" tIns="91425" rIns="91425" bIns="91425" anchor="b" anchorCtr="0"/>
          <a:lstStyle>
            <a:lvl1pPr algn="l" rtl="0">
              <a:spcBef>
                <a:spcPts val="0"/>
              </a:spcBef>
              <a:buClr>
                <a:schemeClr val="dk2"/>
              </a:buClr>
              <a:buFont typeface="Domine"/>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body" idx="1"/>
          </p:nvPr>
        </p:nvSpPr>
        <p:spPr>
          <a:xfrm>
            <a:off x="304800" y="1028700"/>
            <a:ext cx="4152899" cy="3829050"/>
          </a:xfrm>
          <a:prstGeom prst="rect">
            <a:avLst/>
          </a:prstGeom>
          <a:noFill/>
          <a:ln>
            <a:noFill/>
          </a:ln>
        </p:spPr>
        <p:txBody>
          <a:bodyPr lIns="91425" tIns="91425" rIns="91425" bIns="91425" anchor="t" anchorCtr="0"/>
          <a:lstStyle>
            <a:lvl1pPr marL="274320" indent="-148844" algn="l" rtl="0">
              <a:spcBef>
                <a:spcPts val="600"/>
              </a:spcBef>
              <a:buClr>
                <a:schemeClr val="accent1"/>
              </a:buClr>
              <a:buFont typeface="Noto Symbol"/>
              <a:buChar char=""/>
              <a:defRPr/>
            </a:lvl1pPr>
            <a:lvl2pPr marL="548640" indent="-170942" algn="l" rtl="0">
              <a:spcBef>
                <a:spcPts val="500"/>
              </a:spcBef>
              <a:buClr>
                <a:schemeClr val="accent2"/>
              </a:buClr>
              <a:buFont typeface="Noto Symbol"/>
              <a:buChar char=""/>
              <a:defRPr/>
            </a:lvl2pPr>
            <a:lvl3pPr marL="822960" indent="-142240" algn="l" rtl="0">
              <a:spcBef>
                <a:spcPts val="500"/>
              </a:spcBef>
              <a:buClr>
                <a:srgbClr val="BBBBBB"/>
              </a:buClr>
              <a:buFont typeface="Noto Symbol"/>
              <a:buChar char=""/>
              <a:defRPr/>
            </a:lvl3pPr>
            <a:lvl4pPr marL="1097280" indent="-153669" algn="l" rtl="0">
              <a:spcBef>
                <a:spcPts val="400"/>
              </a:spcBef>
              <a:buClr>
                <a:srgbClr val="8CA2B4"/>
              </a:buClr>
              <a:buFont typeface="Noto Symbol"/>
              <a:buChar char="◻"/>
              <a:defRPr/>
            </a:lvl4pPr>
            <a:lvl5pPr marL="1371600" indent="-157480" algn="l" rtl="0">
              <a:spcBef>
                <a:spcPts val="300"/>
              </a:spcBef>
              <a:buClr>
                <a:schemeClr val="accent2"/>
              </a:buClr>
              <a:buFont typeface="Noto Symbol"/>
              <a:buChar char="◻"/>
              <a:defRPr/>
            </a:lvl5pPr>
            <a:lvl6pPr marL="1645920" indent="-109220" algn="l" rtl="0">
              <a:spcBef>
                <a:spcPts val="300"/>
              </a:spcBef>
              <a:buClr>
                <a:srgbClr val="8CA2B4"/>
              </a:buClr>
              <a:buFont typeface="Noto Symbol"/>
              <a:buChar char=""/>
              <a:defRPr/>
            </a:lvl6pPr>
            <a:lvl7pPr marL="1828800" indent="-123825" algn="l" rtl="0">
              <a:spcBef>
                <a:spcPts val="300"/>
              </a:spcBef>
              <a:buClr>
                <a:srgbClr val="646D8F"/>
              </a:buClr>
              <a:buFont typeface="Noto Symbol"/>
              <a:buChar char=""/>
              <a:defRPr/>
            </a:lvl7pPr>
            <a:lvl8pPr marL="2011679" indent="-116204" algn="l" rtl="0">
              <a:spcBef>
                <a:spcPts val="300"/>
              </a:spcBef>
              <a:buClr>
                <a:srgbClr val="BBBBBB"/>
              </a:buClr>
              <a:buFont typeface="Noto Symbol"/>
              <a:buChar char=""/>
              <a:defRPr/>
            </a:lvl8pPr>
            <a:lvl9pPr marL="2194560" indent="-130810" algn="l" rtl="0">
              <a:spcBef>
                <a:spcPts val="300"/>
              </a:spcBef>
              <a:buClr>
                <a:srgbClr val="9FB8CD"/>
              </a:buClr>
              <a:buFont typeface="Noto Symbol"/>
              <a:buChar char=""/>
              <a:defRPr/>
            </a:lvl9pPr>
          </a:lstStyle>
          <a:p>
            <a:endParaRPr/>
          </a:p>
        </p:txBody>
      </p:sp>
      <p:sp>
        <p:nvSpPr>
          <p:cNvPr id="77" name="Shape 77"/>
          <p:cNvSpPr txBox="1">
            <a:spLocks noGrp="1"/>
          </p:cNvSpPr>
          <p:nvPr>
            <p:ph type="body" idx="2"/>
          </p:nvPr>
        </p:nvSpPr>
        <p:spPr>
          <a:xfrm>
            <a:off x="4610100" y="1028700"/>
            <a:ext cx="4152899" cy="1857375"/>
          </a:xfrm>
          <a:prstGeom prst="rect">
            <a:avLst/>
          </a:prstGeom>
          <a:noFill/>
          <a:ln>
            <a:noFill/>
          </a:ln>
        </p:spPr>
        <p:txBody>
          <a:bodyPr lIns="91425" tIns="91425" rIns="91425" bIns="91425" anchor="t" anchorCtr="0"/>
          <a:lstStyle>
            <a:lvl1pPr marL="274320" indent="-148844" algn="l" rtl="0">
              <a:spcBef>
                <a:spcPts val="600"/>
              </a:spcBef>
              <a:buClr>
                <a:schemeClr val="accent1"/>
              </a:buClr>
              <a:buFont typeface="Noto Symbol"/>
              <a:buChar char=""/>
              <a:defRPr/>
            </a:lvl1pPr>
            <a:lvl2pPr marL="548640" indent="-170942" algn="l" rtl="0">
              <a:spcBef>
                <a:spcPts val="500"/>
              </a:spcBef>
              <a:buClr>
                <a:schemeClr val="accent2"/>
              </a:buClr>
              <a:buFont typeface="Noto Symbol"/>
              <a:buChar char=""/>
              <a:defRPr/>
            </a:lvl2pPr>
            <a:lvl3pPr marL="822960" indent="-142240" algn="l" rtl="0">
              <a:spcBef>
                <a:spcPts val="500"/>
              </a:spcBef>
              <a:buClr>
                <a:srgbClr val="BBBBBB"/>
              </a:buClr>
              <a:buFont typeface="Noto Symbol"/>
              <a:buChar char=""/>
              <a:defRPr/>
            </a:lvl3pPr>
            <a:lvl4pPr marL="1097280" indent="-153669" algn="l" rtl="0">
              <a:spcBef>
                <a:spcPts val="400"/>
              </a:spcBef>
              <a:buClr>
                <a:srgbClr val="8CA2B4"/>
              </a:buClr>
              <a:buFont typeface="Noto Symbol"/>
              <a:buChar char="◻"/>
              <a:defRPr/>
            </a:lvl4pPr>
            <a:lvl5pPr marL="1371600" indent="-157480" algn="l" rtl="0">
              <a:spcBef>
                <a:spcPts val="300"/>
              </a:spcBef>
              <a:buClr>
                <a:schemeClr val="accent2"/>
              </a:buClr>
              <a:buFont typeface="Noto Symbol"/>
              <a:buChar char="◻"/>
              <a:defRPr/>
            </a:lvl5pPr>
            <a:lvl6pPr marL="1645920" indent="-109220" algn="l" rtl="0">
              <a:spcBef>
                <a:spcPts val="300"/>
              </a:spcBef>
              <a:buClr>
                <a:srgbClr val="8CA2B4"/>
              </a:buClr>
              <a:buFont typeface="Noto Symbol"/>
              <a:buChar char=""/>
              <a:defRPr/>
            </a:lvl6pPr>
            <a:lvl7pPr marL="1828800" indent="-123825" algn="l" rtl="0">
              <a:spcBef>
                <a:spcPts val="300"/>
              </a:spcBef>
              <a:buClr>
                <a:srgbClr val="646D8F"/>
              </a:buClr>
              <a:buFont typeface="Noto Symbol"/>
              <a:buChar char=""/>
              <a:defRPr/>
            </a:lvl7pPr>
            <a:lvl8pPr marL="2011679" indent="-116204" algn="l" rtl="0">
              <a:spcBef>
                <a:spcPts val="300"/>
              </a:spcBef>
              <a:buClr>
                <a:srgbClr val="BBBBBB"/>
              </a:buClr>
              <a:buFont typeface="Noto Symbol"/>
              <a:buChar char=""/>
              <a:defRPr/>
            </a:lvl8pPr>
            <a:lvl9pPr marL="2194560" indent="-130810" algn="l" rtl="0">
              <a:spcBef>
                <a:spcPts val="300"/>
              </a:spcBef>
              <a:buClr>
                <a:srgbClr val="9FB8CD"/>
              </a:buClr>
              <a:buFont typeface="Noto Symbol"/>
              <a:buChar char=""/>
              <a:defRPr/>
            </a:lvl9pPr>
          </a:lstStyle>
          <a:p>
            <a:endParaRPr/>
          </a:p>
        </p:txBody>
      </p:sp>
      <p:sp>
        <p:nvSpPr>
          <p:cNvPr id="78" name="Shape 78"/>
          <p:cNvSpPr txBox="1">
            <a:spLocks noGrp="1"/>
          </p:cNvSpPr>
          <p:nvPr>
            <p:ph type="body" idx="3"/>
          </p:nvPr>
        </p:nvSpPr>
        <p:spPr>
          <a:xfrm>
            <a:off x="4610100" y="3000375"/>
            <a:ext cx="4152899" cy="1857375"/>
          </a:xfrm>
          <a:prstGeom prst="rect">
            <a:avLst/>
          </a:prstGeom>
          <a:noFill/>
          <a:ln>
            <a:noFill/>
          </a:ln>
        </p:spPr>
        <p:txBody>
          <a:bodyPr lIns="91425" tIns="91425" rIns="91425" bIns="91425" anchor="t" anchorCtr="0"/>
          <a:lstStyle>
            <a:lvl1pPr marL="274320" indent="-148844" algn="l" rtl="0">
              <a:spcBef>
                <a:spcPts val="600"/>
              </a:spcBef>
              <a:buClr>
                <a:schemeClr val="accent1"/>
              </a:buClr>
              <a:buFont typeface="Noto Symbol"/>
              <a:buChar char=""/>
              <a:defRPr/>
            </a:lvl1pPr>
            <a:lvl2pPr marL="548640" indent="-170942" algn="l" rtl="0">
              <a:spcBef>
                <a:spcPts val="500"/>
              </a:spcBef>
              <a:buClr>
                <a:schemeClr val="accent2"/>
              </a:buClr>
              <a:buFont typeface="Noto Symbol"/>
              <a:buChar char=""/>
              <a:defRPr/>
            </a:lvl2pPr>
            <a:lvl3pPr marL="822960" indent="-142240" algn="l" rtl="0">
              <a:spcBef>
                <a:spcPts val="500"/>
              </a:spcBef>
              <a:buClr>
                <a:srgbClr val="BBBBBB"/>
              </a:buClr>
              <a:buFont typeface="Noto Symbol"/>
              <a:buChar char=""/>
              <a:defRPr/>
            </a:lvl3pPr>
            <a:lvl4pPr marL="1097280" indent="-153669" algn="l" rtl="0">
              <a:spcBef>
                <a:spcPts val="400"/>
              </a:spcBef>
              <a:buClr>
                <a:srgbClr val="8CA2B4"/>
              </a:buClr>
              <a:buFont typeface="Noto Symbol"/>
              <a:buChar char="◻"/>
              <a:defRPr/>
            </a:lvl4pPr>
            <a:lvl5pPr marL="1371600" indent="-157480" algn="l" rtl="0">
              <a:spcBef>
                <a:spcPts val="300"/>
              </a:spcBef>
              <a:buClr>
                <a:schemeClr val="accent2"/>
              </a:buClr>
              <a:buFont typeface="Noto Symbol"/>
              <a:buChar char="◻"/>
              <a:defRPr/>
            </a:lvl5pPr>
            <a:lvl6pPr marL="1645920" indent="-109220" algn="l" rtl="0">
              <a:spcBef>
                <a:spcPts val="300"/>
              </a:spcBef>
              <a:buClr>
                <a:srgbClr val="8CA2B4"/>
              </a:buClr>
              <a:buFont typeface="Noto Symbol"/>
              <a:buChar char=""/>
              <a:defRPr/>
            </a:lvl6pPr>
            <a:lvl7pPr marL="1828800" indent="-123825" algn="l" rtl="0">
              <a:spcBef>
                <a:spcPts val="300"/>
              </a:spcBef>
              <a:buClr>
                <a:srgbClr val="646D8F"/>
              </a:buClr>
              <a:buFont typeface="Noto Symbol"/>
              <a:buChar char=""/>
              <a:defRPr/>
            </a:lvl7pPr>
            <a:lvl8pPr marL="2011679" indent="-116204" algn="l" rtl="0">
              <a:spcBef>
                <a:spcPts val="300"/>
              </a:spcBef>
              <a:buClr>
                <a:srgbClr val="BBBBBB"/>
              </a:buClr>
              <a:buFont typeface="Noto Symbol"/>
              <a:buChar char=""/>
              <a:defRPr/>
            </a:lvl8pPr>
            <a:lvl9pPr marL="2194560" indent="-130810" algn="l" rtl="0">
              <a:spcBef>
                <a:spcPts val="300"/>
              </a:spcBef>
              <a:buClr>
                <a:srgbClr val="9FB8CD"/>
              </a:buClr>
              <a:buFont typeface="Noto Symbol"/>
              <a:buChar char=""/>
              <a:defRPr/>
            </a:lvl9pPr>
          </a:lstStyle>
          <a:p>
            <a:endParaRPr/>
          </a:p>
        </p:txBody>
      </p:sp>
      <p:sp>
        <p:nvSpPr>
          <p:cNvPr id="79" name="Shape 79"/>
          <p:cNvSpPr txBox="1">
            <a:spLocks noGrp="1"/>
          </p:cNvSpPr>
          <p:nvPr>
            <p:ph type="sldNum" idx="12"/>
          </p:nvPr>
        </p:nvSpPr>
        <p:spPr>
          <a:xfrm>
            <a:off x="612647" y="4767262"/>
            <a:ext cx="1981199" cy="274319"/>
          </a:xfrm>
          <a:prstGeom prst="rect">
            <a:avLst/>
          </a:prstGeom>
          <a:noFill/>
          <a:ln>
            <a:noFill/>
          </a:ln>
        </p:spPr>
        <p:txBody>
          <a:bodyPr lIns="91425" tIns="45700" rIns="91425" bIns="45700" anchor="t" anchorCtr="0">
            <a:noAutofit/>
          </a:bodyPr>
          <a:lstStyle>
            <a:lvl1pPr marL="0" marR="0" indent="0" algn="l" rtl="0">
              <a:spcBef>
                <a:spcPts val="0"/>
              </a:spcBef>
              <a:buNone/>
              <a:defRPr sz="1400" b="0" i="0" u="none" strike="noStrike" cap="none" baseline="0">
                <a:solidFill>
                  <a:schemeClr val="dk2"/>
                </a:solidFill>
                <a:latin typeface="Cabin"/>
                <a:ea typeface="Cabin"/>
                <a:cs typeface="Cabin"/>
                <a:sym typeface="Cabin"/>
              </a:defRPr>
            </a:lvl1pPr>
          </a:lstStyle>
          <a:p>
            <a:pPr marL="0" lvl="0" indent="0">
              <a:spcBef>
                <a:spcPts val="0"/>
              </a:spcBef>
              <a:buSzPct val="25000"/>
              <a:buNone/>
            </a:pPr>
            <a:fld id="{00000000-1234-1234-1234-123412341234}" type="slidenum">
              <a:rPr lang="en"/>
              <a:pPr marL="0" lvl="0" indent="0">
                <a:spcBef>
                  <a:spcPts val="0"/>
                </a:spcBef>
                <a:buSzPct val="25000"/>
                <a:buNone/>
              </a:pPr>
              <a:t>‹#›</a:t>
            </a:fld>
            <a:endParaRPr lang="en"/>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2" y="3305175"/>
            <a:ext cx="7772400" cy="1021499"/>
          </a:xfrm>
          <a:prstGeom prst="rect">
            <a:avLst/>
          </a:prstGeom>
          <a:solidFill>
            <a:srgbClr val="000080"/>
          </a:solid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722312" y="2180034"/>
            <a:ext cx="7772400" cy="1125000"/>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197100" y="245268"/>
            <a:ext cx="6946799" cy="763200"/>
          </a:xfrm>
          <a:prstGeom prst="rect">
            <a:avLst/>
          </a:prstGeom>
          <a:solidFill>
            <a:srgbClr val="000080"/>
          </a:solidFill>
          <a:ln>
            <a:noFill/>
          </a:ln>
        </p:spPr>
        <p:txBody>
          <a:bodyPr lIns="91425" tIns="91425" rIns="91425" bIns="91425" anchor="t" anchorCtr="0"/>
          <a:lstStyle>
            <a:lvl1pPr algn="r" rtl="0">
              <a:spcBef>
                <a:spcPts val="0"/>
              </a:spcBef>
              <a:buClr>
                <a:srgbClr val="FFFFFF"/>
              </a:buClr>
              <a:buSzPct val="100000"/>
              <a:defRPr sz="3000">
                <a:solidFill>
                  <a:srgbClr val="FFFFFF"/>
                </a:solidFill>
              </a:defRPr>
            </a:lvl1pPr>
            <a:lvl2pPr rtl="0">
              <a:spcBef>
                <a:spcPts val="0"/>
              </a:spcBef>
              <a:buClr>
                <a:srgbClr val="FFFFFF"/>
              </a:buClr>
              <a:buSzPct val="100000"/>
              <a:defRPr sz="3000">
                <a:solidFill>
                  <a:srgbClr val="FFFFFF"/>
                </a:solidFill>
              </a:defRPr>
            </a:lvl2pPr>
            <a:lvl3pPr rtl="0">
              <a:spcBef>
                <a:spcPts val="0"/>
              </a:spcBef>
              <a:buClr>
                <a:srgbClr val="FFFFFF"/>
              </a:buClr>
              <a:buSzPct val="100000"/>
              <a:defRPr sz="3000">
                <a:solidFill>
                  <a:srgbClr val="FFFFFF"/>
                </a:solidFill>
              </a:defRPr>
            </a:lvl3pPr>
            <a:lvl4pPr rtl="0">
              <a:spcBef>
                <a:spcPts val="0"/>
              </a:spcBef>
              <a:buClr>
                <a:srgbClr val="FFFFFF"/>
              </a:buClr>
              <a:buSzPct val="100000"/>
              <a:defRPr sz="3000">
                <a:solidFill>
                  <a:srgbClr val="FFFFFF"/>
                </a:solidFill>
              </a:defRPr>
            </a:lvl4pPr>
            <a:lvl5pPr rtl="0">
              <a:spcBef>
                <a:spcPts val="0"/>
              </a:spcBef>
              <a:buClr>
                <a:srgbClr val="FFFFFF"/>
              </a:buClr>
              <a:buSzPct val="100000"/>
              <a:defRPr sz="3000">
                <a:solidFill>
                  <a:srgbClr val="FFFFFF"/>
                </a:solidFill>
              </a:defRPr>
            </a:lvl5pPr>
            <a:lvl6pPr rtl="0">
              <a:spcBef>
                <a:spcPts val="0"/>
              </a:spcBef>
              <a:buClr>
                <a:srgbClr val="FFFFFF"/>
              </a:buClr>
              <a:buSzPct val="100000"/>
              <a:defRPr sz="3000">
                <a:solidFill>
                  <a:srgbClr val="FFFFFF"/>
                </a:solidFill>
              </a:defRPr>
            </a:lvl6pPr>
            <a:lvl7pPr rtl="0">
              <a:spcBef>
                <a:spcPts val="0"/>
              </a:spcBef>
              <a:buClr>
                <a:srgbClr val="FFFFFF"/>
              </a:buClr>
              <a:buSzPct val="100000"/>
              <a:defRPr sz="3000">
                <a:solidFill>
                  <a:srgbClr val="FFFFFF"/>
                </a:solidFill>
              </a:defRPr>
            </a:lvl7pPr>
            <a:lvl8pPr rtl="0">
              <a:spcBef>
                <a:spcPts val="0"/>
              </a:spcBef>
              <a:buClr>
                <a:srgbClr val="FFFFFF"/>
              </a:buClr>
              <a:buSzPct val="100000"/>
              <a:defRPr sz="3000">
                <a:solidFill>
                  <a:srgbClr val="FFFFFF"/>
                </a:solidFill>
              </a:defRPr>
            </a:lvl8pPr>
            <a:lvl9pPr rtl="0">
              <a:spcBef>
                <a:spcPts val="0"/>
              </a:spcBef>
              <a:buClr>
                <a:srgbClr val="FFFFFF"/>
              </a:buClr>
              <a:buSzPct val="100000"/>
              <a:defRPr sz="3000">
                <a:solidFill>
                  <a:srgbClr val="FFFFFF"/>
                </a:solidFill>
              </a:defRPr>
            </a:lvl9pPr>
          </a:lstStyle>
          <a:p>
            <a:endParaRPr/>
          </a:p>
        </p:txBody>
      </p:sp>
      <p:sp>
        <p:nvSpPr>
          <p:cNvPr id="18" name="Shape 18"/>
          <p:cNvSpPr txBox="1">
            <a:spLocks noGrp="1"/>
          </p:cNvSpPr>
          <p:nvPr>
            <p:ph type="body" idx="1"/>
          </p:nvPr>
        </p:nvSpPr>
        <p:spPr>
          <a:xfrm>
            <a:off x="2798763" y="1153716"/>
            <a:ext cx="6165899" cy="3028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2197100" y="245268"/>
            <a:ext cx="6946799" cy="763200"/>
          </a:xfrm>
          <a:prstGeom prst="rect">
            <a:avLst/>
          </a:prstGeom>
          <a:solidFill>
            <a:srgbClr val="000080"/>
          </a:solidFill>
          <a:ln>
            <a:noFill/>
          </a:ln>
        </p:spPr>
        <p:txBody>
          <a:bodyPr lIns="91425" tIns="91425" rIns="91425" bIns="91425" anchor="t" anchorCtr="0"/>
          <a:lstStyle>
            <a:lvl1pPr algn="l" rtl="0">
              <a:spcBef>
                <a:spcPts val="1400"/>
              </a:spcBef>
              <a:spcAft>
                <a:spcPts val="0"/>
              </a:spcAft>
              <a:defRPr/>
            </a:lvl1pPr>
            <a:lvl2pPr algn="l" rtl="0">
              <a:spcBef>
                <a:spcPts val="1400"/>
              </a:spcBef>
              <a:spcAft>
                <a:spcPts val="0"/>
              </a:spcAft>
              <a:defRPr/>
            </a:lvl2pPr>
            <a:lvl3pPr algn="l" rtl="0">
              <a:spcBef>
                <a:spcPts val="1400"/>
              </a:spcBef>
              <a:spcAft>
                <a:spcPts val="0"/>
              </a:spcAft>
              <a:defRPr/>
            </a:lvl3pPr>
            <a:lvl4pPr algn="l" rtl="0">
              <a:spcBef>
                <a:spcPts val="1400"/>
              </a:spcBef>
              <a:spcAft>
                <a:spcPts val="0"/>
              </a:spcAft>
              <a:defRPr/>
            </a:lvl4pPr>
            <a:lvl5pPr algn="l" rtl="0">
              <a:spcBef>
                <a:spcPts val="1400"/>
              </a:spcBef>
              <a:spcAft>
                <a:spcPts val="0"/>
              </a:spcAft>
              <a:defRPr/>
            </a:lvl5pPr>
            <a:lvl6pPr marL="457200" algn="l" rtl="0">
              <a:spcBef>
                <a:spcPts val="1400"/>
              </a:spcBef>
              <a:spcAft>
                <a:spcPts val="0"/>
              </a:spcAft>
              <a:defRPr/>
            </a:lvl6pPr>
            <a:lvl7pPr marL="914400" algn="l" rtl="0">
              <a:spcBef>
                <a:spcPts val="1400"/>
              </a:spcBef>
              <a:spcAft>
                <a:spcPts val="0"/>
              </a:spcAft>
              <a:defRPr/>
            </a:lvl7pPr>
            <a:lvl8pPr marL="1371600" algn="l" rtl="0">
              <a:spcBef>
                <a:spcPts val="1400"/>
              </a:spcBef>
              <a:spcAft>
                <a:spcPts val="0"/>
              </a:spcAft>
              <a:defRPr/>
            </a:lvl8pPr>
            <a:lvl9pPr marL="1828800" algn="l" rtl="0">
              <a:spcBef>
                <a:spcPts val="1400"/>
              </a:spcBef>
              <a:spcAft>
                <a:spcPts val="0"/>
              </a:spcAft>
              <a:defRPr/>
            </a:lvl9pPr>
          </a:lstStyle>
          <a:p>
            <a:endParaRPr/>
          </a:p>
        </p:txBody>
      </p:sp>
      <p:sp>
        <p:nvSpPr>
          <p:cNvPr id="24" name="Shape 24"/>
          <p:cNvSpPr txBox="1">
            <a:spLocks noGrp="1"/>
          </p:cNvSpPr>
          <p:nvPr>
            <p:ph type="body" idx="1"/>
          </p:nvPr>
        </p:nvSpPr>
        <p:spPr>
          <a:xfrm>
            <a:off x="2798763" y="1153716"/>
            <a:ext cx="3006600" cy="3028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2"/>
          </p:nvPr>
        </p:nvSpPr>
        <p:spPr>
          <a:xfrm>
            <a:off x="5957887" y="1153716"/>
            <a:ext cx="3006600" cy="3028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05978"/>
            <a:ext cx="8229600" cy="857400"/>
          </a:xfrm>
          <a:prstGeom prst="rect">
            <a:avLst/>
          </a:prstGeom>
          <a:solidFill>
            <a:srgbClr val="000080"/>
          </a:solid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457200" y="1151334"/>
            <a:ext cx="4040099" cy="479699"/>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9" name="Shape 29"/>
          <p:cNvSpPr txBox="1">
            <a:spLocks noGrp="1"/>
          </p:cNvSpPr>
          <p:nvPr>
            <p:ph type="body" idx="2"/>
          </p:nvPr>
        </p:nvSpPr>
        <p:spPr>
          <a:xfrm>
            <a:off x="457200" y="1631156"/>
            <a:ext cx="4040099"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3"/>
          </p:nvPr>
        </p:nvSpPr>
        <p:spPr>
          <a:xfrm>
            <a:off x="4645025" y="1151334"/>
            <a:ext cx="4041900" cy="479699"/>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1" name="Shape 31"/>
          <p:cNvSpPr txBox="1">
            <a:spLocks noGrp="1"/>
          </p:cNvSpPr>
          <p:nvPr>
            <p:ph type="body" idx="4"/>
          </p:nvPr>
        </p:nvSpPr>
        <p:spPr>
          <a:xfrm>
            <a:off x="4645025" y="1631156"/>
            <a:ext cx="4041900"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7100" y="245268"/>
            <a:ext cx="6946799" cy="763200"/>
          </a:xfrm>
          <a:prstGeom prst="rect">
            <a:avLst/>
          </a:prstGeom>
          <a:solidFill>
            <a:srgbClr val="000080"/>
          </a:solidFill>
          <a:ln>
            <a:noFill/>
          </a:ln>
        </p:spPr>
        <p:txBody>
          <a:bodyPr lIns="91425" tIns="91425" rIns="91425" bIns="91425" anchor="t" anchorCtr="0"/>
          <a:lstStyle>
            <a:lvl1pPr algn="l" rtl="0">
              <a:spcBef>
                <a:spcPts val="1400"/>
              </a:spcBef>
              <a:spcAft>
                <a:spcPts val="0"/>
              </a:spcAft>
              <a:defRPr/>
            </a:lvl1pPr>
            <a:lvl2pPr algn="l" rtl="0">
              <a:spcBef>
                <a:spcPts val="1400"/>
              </a:spcBef>
              <a:spcAft>
                <a:spcPts val="0"/>
              </a:spcAft>
              <a:defRPr/>
            </a:lvl2pPr>
            <a:lvl3pPr algn="l" rtl="0">
              <a:spcBef>
                <a:spcPts val="1400"/>
              </a:spcBef>
              <a:spcAft>
                <a:spcPts val="0"/>
              </a:spcAft>
              <a:defRPr/>
            </a:lvl3pPr>
            <a:lvl4pPr algn="l" rtl="0">
              <a:spcBef>
                <a:spcPts val="1400"/>
              </a:spcBef>
              <a:spcAft>
                <a:spcPts val="0"/>
              </a:spcAft>
              <a:defRPr/>
            </a:lvl4pPr>
            <a:lvl5pPr algn="l" rtl="0">
              <a:spcBef>
                <a:spcPts val="1400"/>
              </a:spcBef>
              <a:spcAft>
                <a:spcPts val="0"/>
              </a:spcAft>
              <a:defRPr/>
            </a:lvl5pPr>
            <a:lvl6pPr marL="457200" algn="l" rtl="0">
              <a:spcBef>
                <a:spcPts val="1400"/>
              </a:spcBef>
              <a:spcAft>
                <a:spcPts val="0"/>
              </a:spcAft>
              <a:defRPr/>
            </a:lvl6pPr>
            <a:lvl7pPr marL="914400" algn="l" rtl="0">
              <a:spcBef>
                <a:spcPts val="1400"/>
              </a:spcBef>
              <a:spcAft>
                <a:spcPts val="0"/>
              </a:spcAft>
              <a:defRPr/>
            </a:lvl7pPr>
            <a:lvl8pPr marL="1371600" algn="l" rtl="0">
              <a:spcBef>
                <a:spcPts val="1400"/>
              </a:spcBef>
              <a:spcAft>
                <a:spcPts val="0"/>
              </a:spcAft>
              <a:defRPr/>
            </a:lvl8pPr>
            <a:lvl9pPr marL="1828800" algn="l" rtl="0">
              <a:spcBef>
                <a:spcPts val="1400"/>
              </a:spcBef>
              <a:spcAft>
                <a:spcPts val="0"/>
              </a:spcAft>
              <a:defRPr/>
            </a:lvl9pPr>
          </a:lstStyle>
          <a:p>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4"/>
        <p:cNvGrpSpPr/>
        <p:nvPr/>
      </p:nvGrpSpPr>
      <p:grpSpPr>
        <a:xfrm>
          <a:off x="0" y="0"/>
          <a:ext cx="0" cy="0"/>
          <a:chOff x="0" y="0"/>
          <a:chExt cx="0" cy="0"/>
        </a:xfrm>
      </p:grpSpPr>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4787"/>
            <a:ext cx="3008399" cy="871499"/>
          </a:xfrm>
          <a:prstGeom prst="rect">
            <a:avLst/>
          </a:prstGeom>
          <a:solidFill>
            <a:srgbClr val="000080"/>
          </a:solid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3575050" y="204787"/>
            <a:ext cx="5111699" cy="43898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2"/>
          </p:nvPr>
        </p:nvSpPr>
        <p:spPr>
          <a:xfrm>
            <a:off x="457200" y="1076325"/>
            <a:ext cx="3008399" cy="35183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792288" y="3600450"/>
            <a:ext cx="5486399" cy="425099"/>
          </a:xfrm>
          <a:prstGeom prst="rect">
            <a:avLst/>
          </a:prstGeom>
          <a:solidFill>
            <a:srgbClr val="000080"/>
          </a:solid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a:spLocks noGrp="1"/>
          </p:cNvSpPr>
          <p:nvPr>
            <p:ph type="pic" idx="2"/>
          </p:nvPr>
        </p:nvSpPr>
        <p:spPr>
          <a:xfrm>
            <a:off x="1792288" y="459581"/>
            <a:ext cx="5486399" cy="3086099"/>
          </a:xfrm>
          <a:prstGeom prst="rect">
            <a:avLst/>
          </a:prstGeom>
          <a:noFill/>
          <a:ln>
            <a:noFill/>
          </a:ln>
        </p:spPr>
      </p:sp>
      <p:sp>
        <p:nvSpPr>
          <p:cNvPr id="42" name="Shape 42"/>
          <p:cNvSpPr txBox="1">
            <a:spLocks noGrp="1"/>
          </p:cNvSpPr>
          <p:nvPr>
            <p:ph type="body" idx="1"/>
          </p:nvPr>
        </p:nvSpPr>
        <p:spPr>
          <a:xfrm>
            <a:off x="1792288" y="4025503"/>
            <a:ext cx="5486399" cy="603599"/>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pic>
        <p:nvPicPr>
          <p:cNvPr id="5" name="Shape 5"/>
          <p:cNvPicPr preferRelativeResize="0"/>
          <p:nvPr/>
        </p:nvPicPr>
        <p:blipFill rotWithShape="1">
          <a:blip r:embed="rId21">
            <a:alphaModFix/>
          </a:blip>
          <a:srcRect/>
          <a:stretch/>
        </p:blipFill>
        <p:spPr>
          <a:xfrm>
            <a:off x="0" y="2918222"/>
            <a:ext cx="3809999" cy="2235899"/>
          </a:xfrm>
          <a:prstGeom prst="rect">
            <a:avLst/>
          </a:prstGeom>
          <a:noFill/>
          <a:ln>
            <a:noFill/>
          </a:ln>
        </p:spPr>
      </p:pic>
      <p:sp>
        <p:nvSpPr>
          <p:cNvPr id="6" name="Shape 6"/>
          <p:cNvSpPr txBox="1">
            <a:spLocks noGrp="1"/>
          </p:cNvSpPr>
          <p:nvPr>
            <p:ph type="body" idx="1"/>
          </p:nvPr>
        </p:nvSpPr>
        <p:spPr>
          <a:xfrm>
            <a:off x="2798763" y="1153716"/>
            <a:ext cx="6165899" cy="3028800"/>
          </a:xfrm>
          <a:prstGeom prst="rect">
            <a:avLst/>
          </a:prstGeom>
          <a:noFill/>
          <a:ln>
            <a:noFill/>
          </a:ln>
        </p:spPr>
        <p:txBody>
          <a:bodyPr lIns="91425" tIns="91425" rIns="91425" bIns="91425" anchor="t" anchorCtr="0"/>
          <a:lstStyle>
            <a:lvl1pPr marL="342900" marR="0" indent="-114300" algn="l" rtl="0">
              <a:spcBef>
                <a:spcPts val="480"/>
              </a:spcBef>
              <a:spcAft>
                <a:spcPts val="0"/>
              </a:spcAft>
              <a:buClr>
                <a:srgbClr val="99CC00"/>
              </a:buClr>
              <a:buFont typeface="Arial"/>
              <a:buChar char="•"/>
              <a:defRPr/>
            </a:lvl1pPr>
            <a:lvl2pPr marL="742950" marR="0" indent="-95250" algn="l" rtl="0">
              <a:spcBef>
                <a:spcPts val="400"/>
              </a:spcBef>
              <a:spcAft>
                <a:spcPts val="0"/>
              </a:spcAft>
              <a:buClr>
                <a:srgbClr val="99CC00"/>
              </a:buClr>
              <a:buFont typeface="Arial"/>
              <a:buChar char="•"/>
              <a:defRPr/>
            </a:lvl2pPr>
            <a:lvl3pPr marL="1143000" marR="0" indent="0" algn="l" rtl="0">
              <a:spcBef>
                <a:spcPts val="480"/>
              </a:spcBef>
              <a:spcAft>
                <a:spcPts val="0"/>
              </a:spcAft>
              <a:buClr>
                <a:srgbClr val="99CC00"/>
              </a:buClr>
              <a:buFont typeface="Arial"/>
              <a:buChar char="•"/>
              <a:defRPr/>
            </a:lvl3pPr>
            <a:lvl4pPr marL="1600200" marR="0" indent="-127000" algn="l" rtl="0">
              <a:spcBef>
                <a:spcPts val="320"/>
              </a:spcBef>
              <a:spcAft>
                <a:spcPts val="0"/>
              </a:spcAft>
              <a:buClr>
                <a:srgbClr val="99CC00"/>
              </a:buClr>
              <a:buFont typeface="Arial"/>
              <a:buChar char="–"/>
              <a:defRPr/>
            </a:lvl4pPr>
            <a:lvl5pPr marL="2057400" marR="0" indent="-127000" algn="l" rtl="0">
              <a:spcBef>
                <a:spcPts val="320"/>
              </a:spcBef>
              <a:spcAft>
                <a:spcPts val="0"/>
              </a:spcAft>
              <a:buClr>
                <a:srgbClr val="99CC00"/>
              </a:buClr>
              <a:buFont typeface="Arial"/>
              <a:buChar char="»"/>
              <a:defRPr/>
            </a:lvl5pPr>
            <a:lvl6pPr marL="2514600" marR="0" indent="-127000" algn="l" rtl="0">
              <a:spcBef>
                <a:spcPts val="320"/>
              </a:spcBef>
              <a:spcAft>
                <a:spcPts val="0"/>
              </a:spcAft>
              <a:buClr>
                <a:srgbClr val="99CC00"/>
              </a:buClr>
              <a:buFont typeface="Arial"/>
              <a:buChar char="»"/>
              <a:defRPr/>
            </a:lvl6pPr>
            <a:lvl7pPr marL="2971800" marR="0" indent="-127000" algn="l" rtl="0">
              <a:spcBef>
                <a:spcPts val="320"/>
              </a:spcBef>
              <a:spcAft>
                <a:spcPts val="0"/>
              </a:spcAft>
              <a:buClr>
                <a:srgbClr val="99CC00"/>
              </a:buClr>
              <a:buFont typeface="Arial"/>
              <a:buChar char="»"/>
              <a:defRPr/>
            </a:lvl7pPr>
            <a:lvl8pPr marL="3429000" marR="0" indent="-127000" algn="l" rtl="0">
              <a:spcBef>
                <a:spcPts val="320"/>
              </a:spcBef>
              <a:spcAft>
                <a:spcPts val="0"/>
              </a:spcAft>
              <a:buClr>
                <a:srgbClr val="99CC00"/>
              </a:buClr>
              <a:buFont typeface="Arial"/>
              <a:buChar char="»"/>
              <a:defRPr/>
            </a:lvl8pPr>
            <a:lvl9pPr marL="3886200" marR="0" indent="-127000" algn="l" rtl="0">
              <a:spcBef>
                <a:spcPts val="320"/>
              </a:spcBef>
              <a:spcAft>
                <a:spcPts val="0"/>
              </a:spcAft>
              <a:buClr>
                <a:srgbClr val="99CC00"/>
              </a:buClr>
              <a:buFont typeface="Arial"/>
              <a:buChar char="»"/>
              <a:defRPr/>
            </a:lvl9pPr>
          </a:lstStyle>
          <a:p>
            <a:endParaRPr/>
          </a:p>
        </p:txBody>
      </p:sp>
      <p:sp>
        <p:nvSpPr>
          <p:cNvPr id="7" name="Shape 7"/>
          <p:cNvSpPr txBox="1">
            <a:spLocks noGrp="1"/>
          </p:cNvSpPr>
          <p:nvPr>
            <p:ph type="title"/>
          </p:nvPr>
        </p:nvSpPr>
        <p:spPr>
          <a:xfrm>
            <a:off x="2197100" y="245268"/>
            <a:ext cx="6946799" cy="763200"/>
          </a:xfrm>
          <a:prstGeom prst="rect">
            <a:avLst/>
          </a:prstGeom>
          <a:solidFill>
            <a:srgbClr val="000080"/>
          </a:solidFill>
          <a:ln>
            <a:noFill/>
          </a:ln>
        </p:spPr>
        <p:txBody>
          <a:bodyPr lIns="91425" tIns="91425" rIns="91425" bIns="91425" anchor="t" anchorCtr="0"/>
          <a:lstStyle>
            <a:lvl1pPr marL="0" marR="0" indent="0" algn="l" rtl="0">
              <a:spcBef>
                <a:spcPts val="1400"/>
              </a:spcBef>
              <a:spcAft>
                <a:spcPts val="0"/>
              </a:spcAft>
              <a:defRPr/>
            </a:lvl1pPr>
            <a:lvl2pPr marL="0" marR="0" indent="0" algn="l" rtl="0">
              <a:spcBef>
                <a:spcPts val="1400"/>
              </a:spcBef>
              <a:spcAft>
                <a:spcPts val="0"/>
              </a:spcAft>
              <a:defRPr/>
            </a:lvl2pPr>
            <a:lvl3pPr marL="0" marR="0" indent="0" algn="l" rtl="0">
              <a:spcBef>
                <a:spcPts val="1400"/>
              </a:spcBef>
              <a:spcAft>
                <a:spcPts val="0"/>
              </a:spcAft>
              <a:defRPr/>
            </a:lvl3pPr>
            <a:lvl4pPr marL="0" marR="0" indent="0" algn="l" rtl="0">
              <a:spcBef>
                <a:spcPts val="1400"/>
              </a:spcBef>
              <a:spcAft>
                <a:spcPts val="0"/>
              </a:spcAft>
              <a:defRPr/>
            </a:lvl4pPr>
            <a:lvl5pPr marL="0" marR="0" indent="0" algn="l" rtl="0">
              <a:spcBef>
                <a:spcPts val="1400"/>
              </a:spcBef>
              <a:spcAft>
                <a:spcPts val="0"/>
              </a:spcAft>
              <a:defRPr/>
            </a:lvl5pPr>
            <a:lvl6pPr marL="457200" marR="0" indent="0" algn="l" rtl="0">
              <a:spcBef>
                <a:spcPts val="1400"/>
              </a:spcBef>
              <a:spcAft>
                <a:spcPts val="0"/>
              </a:spcAft>
              <a:defRPr/>
            </a:lvl6pPr>
            <a:lvl7pPr marL="914400" marR="0" indent="0" algn="l" rtl="0">
              <a:spcBef>
                <a:spcPts val="1400"/>
              </a:spcBef>
              <a:spcAft>
                <a:spcPts val="0"/>
              </a:spcAft>
              <a:defRPr/>
            </a:lvl7pPr>
            <a:lvl8pPr marL="1371600" marR="0" indent="0" algn="l" rtl="0">
              <a:spcBef>
                <a:spcPts val="1400"/>
              </a:spcBef>
              <a:spcAft>
                <a:spcPts val="0"/>
              </a:spcAft>
              <a:defRPr/>
            </a:lvl8pPr>
            <a:lvl9pPr marL="1828800" marR="0" indent="0" algn="l" rtl="0">
              <a:spcBef>
                <a:spcPts val="1400"/>
              </a:spcBef>
              <a:spcAft>
                <a:spcPts val="0"/>
              </a:spcAft>
              <a:defRPr/>
            </a:lvl9pPr>
          </a:lstStyle>
          <a:p>
            <a:endParaRPr/>
          </a:p>
        </p:txBody>
      </p:sp>
      <p:pic>
        <p:nvPicPr>
          <p:cNvPr id="8" name="Shape 8"/>
          <p:cNvPicPr preferRelativeResize="0"/>
          <p:nvPr/>
        </p:nvPicPr>
        <p:blipFill rotWithShape="1">
          <a:blip r:embed="rId22">
            <a:alphaModFix/>
          </a:blip>
          <a:srcRect l="17577" r="14139"/>
          <a:stretch/>
        </p:blipFill>
        <p:spPr>
          <a:xfrm>
            <a:off x="0" y="0"/>
            <a:ext cx="1328099" cy="641699"/>
          </a:xfrm>
          <a:prstGeom prst="rect">
            <a:avLst/>
          </a:prstGeom>
          <a:noFill/>
          <a:ln>
            <a:noFill/>
          </a:ln>
        </p:spPr>
      </p:pic>
      <p:pic>
        <p:nvPicPr>
          <p:cNvPr id="9" name="Shape 9"/>
          <p:cNvPicPr preferRelativeResize="0"/>
          <p:nvPr/>
        </p:nvPicPr>
        <p:blipFill rotWithShape="1">
          <a:blip r:embed="rId22">
            <a:alphaModFix/>
          </a:blip>
          <a:srcRect l="17575" r="14141"/>
          <a:stretch/>
        </p:blipFill>
        <p:spPr>
          <a:xfrm>
            <a:off x="0" y="0"/>
            <a:ext cx="1258800" cy="663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slow">
    <p:fade/>
  </p:transition>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685800" y="1583342"/>
            <a:ext cx="7772400" cy="1159799"/>
          </a:xfrm>
          <a:prstGeom prst="rect">
            <a:avLst/>
          </a:prstGeom>
        </p:spPr>
        <p:txBody>
          <a:bodyPr lIns="91425" tIns="91425" rIns="91425" bIns="91425" anchor="t" anchorCtr="0">
            <a:noAutofit/>
          </a:bodyPr>
          <a:lstStyle/>
          <a:p>
            <a:pPr>
              <a:spcBef>
                <a:spcPts val="0"/>
              </a:spcBef>
              <a:buNone/>
            </a:pPr>
            <a:r>
              <a:rPr lang="en"/>
              <a:t>Classification Modeling</a:t>
            </a:r>
          </a:p>
        </p:txBody>
      </p:sp>
      <p:sp>
        <p:nvSpPr>
          <p:cNvPr id="82" name="Shape 82"/>
          <p:cNvSpPr txBox="1">
            <a:spLocks noGrp="1"/>
          </p:cNvSpPr>
          <p:nvPr>
            <p:ph type="subTitle" idx="1"/>
          </p:nvPr>
        </p:nvSpPr>
        <p:spPr>
          <a:xfrm>
            <a:off x="685800" y="2840053"/>
            <a:ext cx="7772400" cy="784799"/>
          </a:xfrm>
          <a:prstGeom prst="rect">
            <a:avLst/>
          </a:prstGeom>
        </p:spPr>
        <p:txBody>
          <a:bodyPr lIns="91425" tIns="91425" rIns="91425" bIns="91425" anchor="t" anchorCtr="0">
            <a:noAutofit/>
          </a:bodyPr>
          <a:lstStyle/>
          <a:p>
            <a:pPr>
              <a:spcBef>
                <a:spcPts val="0"/>
              </a:spcBef>
              <a:buNone/>
            </a:pPr>
            <a:r>
              <a:rPr lang="en" sz="3000" dirty="0">
                <a:solidFill>
                  <a:srgbClr val="000000"/>
                </a:solidFill>
                <a:latin typeface="Cambria"/>
                <a:ea typeface="Cambria"/>
                <a:cs typeface="Cambria"/>
                <a:sym typeface="Cambria"/>
              </a:rPr>
              <a:t>Ensemble Methods</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Text Placeholder 2"/>
          <p:cNvSpPr>
            <a:spLocks noGrp="1"/>
          </p:cNvSpPr>
          <p:nvPr>
            <p:ph type="body" idx="1"/>
          </p:nvPr>
        </p:nvSpPr>
        <p:spPr/>
        <p:txBody>
          <a:bodyPr/>
          <a:lstStyle/>
          <a:p>
            <a:r>
              <a:rPr lang="en-US" dirty="0"/>
              <a:t>Instead of designing multiple classifiers with the same dataset, we can </a:t>
            </a:r>
            <a:r>
              <a:rPr lang="en-US" altLang="ko-KR" dirty="0">
                <a:ea typeface="굴림" pitchFamily="34" charset="-127"/>
              </a:rPr>
              <a:t>manipulate the training set: multiple training sets are created by re-sampling the original data according to some distribution. E.g., bagging and boosting</a:t>
            </a:r>
          </a:p>
          <a:p>
            <a:endParaRPr lang="en-US" dirty="0"/>
          </a:p>
          <a:p>
            <a:r>
              <a:rPr lang="en-US" dirty="0"/>
              <a:t>Bagging</a:t>
            </a:r>
          </a:p>
          <a:p>
            <a:pPr lvl="1"/>
            <a:r>
              <a:rPr lang="en-US" dirty="0"/>
              <a:t>Derived from bootstrap (</a:t>
            </a:r>
            <a:r>
              <a:rPr lang="en-US" dirty="0" err="1"/>
              <a:t>Efron</a:t>
            </a:r>
            <a:r>
              <a:rPr lang="en-US" dirty="0"/>
              <a:t>, 1993)</a:t>
            </a:r>
          </a:p>
          <a:p>
            <a:pPr lvl="1"/>
            <a:endParaRPr lang="en-US" dirty="0"/>
          </a:p>
          <a:p>
            <a:pPr lvl="1"/>
            <a:r>
              <a:rPr lang="en-US" dirty="0"/>
              <a:t>Create classifiers using training sets that are bootstrapped (drawn with replacement)</a:t>
            </a:r>
          </a:p>
          <a:p>
            <a:pPr lvl="1"/>
            <a:endParaRPr lang="en-US" dirty="0"/>
          </a:p>
          <a:p>
            <a:pPr lvl="1"/>
            <a:r>
              <a:rPr lang="en-US" dirty="0"/>
              <a:t>Average results for each case</a:t>
            </a:r>
          </a:p>
          <a:p>
            <a:endParaRPr lang="en-US" dirty="0"/>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Example</a:t>
            </a:r>
          </a:p>
        </p:txBody>
      </p:sp>
      <p:graphicFrame>
        <p:nvGraphicFramePr>
          <p:cNvPr id="4" name="Group 3"/>
          <p:cNvGraphicFramePr>
            <a:graphicFrameLocks/>
          </p:cNvGraphicFramePr>
          <p:nvPr/>
        </p:nvGraphicFramePr>
        <p:xfrm>
          <a:off x="3048000" y="1409700"/>
          <a:ext cx="5486402" cy="2914650"/>
        </p:xfrm>
        <a:graphic>
          <a:graphicData uri="http://schemas.openxmlformats.org/drawingml/2006/table">
            <a:tbl>
              <a:tblPr/>
              <a:tblGrid>
                <a:gridCol w="2258840">
                  <a:extLst>
                    <a:ext uri="{9D8B030D-6E8A-4147-A177-3AD203B41FA5}">
                      <a16:colId xmlns:a16="http://schemas.microsoft.com/office/drawing/2014/main" val="20000"/>
                    </a:ext>
                  </a:extLst>
                </a:gridCol>
                <a:gridCol w="376851">
                  <a:extLst>
                    <a:ext uri="{9D8B030D-6E8A-4147-A177-3AD203B41FA5}">
                      <a16:colId xmlns:a16="http://schemas.microsoft.com/office/drawing/2014/main" val="20001"/>
                    </a:ext>
                  </a:extLst>
                </a:gridCol>
                <a:gridCol w="430040">
                  <a:extLst>
                    <a:ext uri="{9D8B030D-6E8A-4147-A177-3AD203B41FA5}">
                      <a16:colId xmlns:a16="http://schemas.microsoft.com/office/drawing/2014/main" val="20002"/>
                    </a:ext>
                  </a:extLst>
                </a:gridCol>
                <a:gridCol w="376850">
                  <a:extLst>
                    <a:ext uri="{9D8B030D-6E8A-4147-A177-3AD203B41FA5}">
                      <a16:colId xmlns:a16="http://schemas.microsoft.com/office/drawing/2014/main" val="20003"/>
                    </a:ext>
                  </a:extLst>
                </a:gridCol>
                <a:gridCol w="430040">
                  <a:extLst>
                    <a:ext uri="{9D8B030D-6E8A-4147-A177-3AD203B41FA5}">
                      <a16:colId xmlns:a16="http://schemas.microsoft.com/office/drawing/2014/main" val="20004"/>
                    </a:ext>
                  </a:extLst>
                </a:gridCol>
                <a:gridCol w="430040">
                  <a:extLst>
                    <a:ext uri="{9D8B030D-6E8A-4147-A177-3AD203B41FA5}">
                      <a16:colId xmlns:a16="http://schemas.microsoft.com/office/drawing/2014/main" val="20005"/>
                    </a:ext>
                  </a:extLst>
                </a:gridCol>
                <a:gridCol w="376851">
                  <a:extLst>
                    <a:ext uri="{9D8B030D-6E8A-4147-A177-3AD203B41FA5}">
                      <a16:colId xmlns:a16="http://schemas.microsoft.com/office/drawing/2014/main" val="20006"/>
                    </a:ext>
                  </a:extLst>
                </a:gridCol>
                <a:gridCol w="376850">
                  <a:extLst>
                    <a:ext uri="{9D8B030D-6E8A-4147-A177-3AD203B41FA5}">
                      <a16:colId xmlns:a16="http://schemas.microsoft.com/office/drawing/2014/main" val="20007"/>
                    </a:ext>
                  </a:extLst>
                </a:gridCol>
                <a:gridCol w="430040">
                  <a:extLst>
                    <a:ext uri="{9D8B030D-6E8A-4147-A177-3AD203B41FA5}">
                      <a16:colId xmlns:a16="http://schemas.microsoft.com/office/drawing/2014/main" val="20008"/>
                    </a:ext>
                  </a:extLst>
                </a:gridCol>
              </a:tblGrid>
              <a:tr h="582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mic Sans MS" pitchFamily="66" charset="0"/>
                          <a:cs typeface="Arial" pitchFamily="34" charset="0"/>
                        </a:rPr>
                        <a:t>Original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mic Sans MS" pitchFamily="66" charset="0"/>
                          <a:cs typeface="Arial"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36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Training set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2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Training set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36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Training set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2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mic Sans MS" pitchFamily="66" charset="0"/>
                          <a:cs typeface="Arial" pitchFamily="34" charset="0"/>
                        </a:rPr>
                        <a:t>Training set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mic Sans MS" pitchFamily="66" charset="0"/>
                          <a:cs typeface="Arial"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Text Placeholder 2"/>
          <p:cNvSpPr>
            <a:spLocks noGrp="1"/>
          </p:cNvSpPr>
          <p:nvPr>
            <p:ph type="body" idx="1"/>
          </p:nvPr>
        </p:nvSpPr>
        <p:spPr/>
        <p:txBody>
          <a:bodyPr/>
          <a:lstStyle/>
          <a:p>
            <a:pPr eaLnBrk="1" hangingPunct="1"/>
            <a:r>
              <a:rPr lang="en-US" altLang="ko-KR" dirty="0">
                <a:ea typeface="굴림" pitchFamily="34" charset="-127"/>
              </a:rPr>
              <a:t>Sampling (with replacement) according to a uniform probability distribution</a:t>
            </a:r>
          </a:p>
          <a:p>
            <a:pPr lvl="1" eaLnBrk="1" hangingPunct="1"/>
            <a:r>
              <a:rPr lang="en-US" altLang="ko-KR" dirty="0">
                <a:ea typeface="굴림" pitchFamily="34" charset="-127"/>
              </a:rPr>
              <a:t>Each bootstrap sample D has the same size as the original data.</a:t>
            </a:r>
          </a:p>
          <a:p>
            <a:pPr lvl="1" eaLnBrk="1" hangingPunct="1"/>
            <a:r>
              <a:rPr lang="en-US" altLang="ko-KR" dirty="0">
                <a:ea typeface="굴림" pitchFamily="34" charset="-127"/>
              </a:rPr>
              <a:t>Some instances could appear several times in the same training set, while others may be omitted.</a:t>
            </a:r>
          </a:p>
          <a:p>
            <a:pPr eaLnBrk="1" hangingPunct="1"/>
            <a:endParaRPr lang="en-US" altLang="ko-KR" dirty="0">
              <a:ea typeface="굴림" pitchFamily="34" charset="-127"/>
            </a:endParaRPr>
          </a:p>
          <a:p>
            <a:pPr eaLnBrk="1" hangingPunct="1"/>
            <a:r>
              <a:rPr lang="en-US" altLang="ko-KR" dirty="0">
                <a:ea typeface="굴림" pitchFamily="34" charset="-127"/>
              </a:rPr>
              <a:t>Build classifier on each bootstrap sample D</a:t>
            </a:r>
          </a:p>
          <a:p>
            <a:pPr eaLnBrk="1" hangingPunct="1"/>
            <a:r>
              <a:rPr lang="en-US" altLang="ko-KR" dirty="0">
                <a:ea typeface="굴림" pitchFamily="34" charset="-127"/>
              </a:rPr>
              <a:t>D will contain approximately 63% of the original data.</a:t>
            </a:r>
          </a:p>
          <a:p>
            <a:pPr eaLnBrk="1" hangingPunct="1"/>
            <a:r>
              <a:rPr lang="en-US" altLang="ko-KR" dirty="0">
                <a:ea typeface="굴림" pitchFamily="34" charset="-127"/>
              </a:rPr>
              <a:t>Each data object has probability 1- (1 – 1/n)</a:t>
            </a:r>
            <a:r>
              <a:rPr lang="en-US" altLang="ko-KR" baseline="30000" dirty="0">
                <a:ea typeface="굴림" pitchFamily="34" charset="-127"/>
              </a:rPr>
              <a:t>n</a:t>
            </a:r>
            <a:r>
              <a:rPr lang="en-US" altLang="ko-KR" dirty="0">
                <a:ea typeface="굴림" pitchFamily="34" charset="-127"/>
              </a:rPr>
              <a:t> of being selected in D</a:t>
            </a:r>
            <a:endParaRPr lang="en-US" altLang="ko-KR" baseline="30000" dirty="0">
              <a:ea typeface="굴림" pitchFamily="34" charset="-127"/>
            </a:endParaRPr>
          </a:p>
          <a:p>
            <a:endParaRPr lang="en-US" dirty="0"/>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Text Placeholder 2"/>
          <p:cNvSpPr>
            <a:spLocks noGrp="1"/>
          </p:cNvSpPr>
          <p:nvPr>
            <p:ph type="body" idx="1"/>
          </p:nvPr>
        </p:nvSpPr>
        <p:spPr/>
        <p:txBody>
          <a:bodyPr/>
          <a:lstStyle/>
          <a:p>
            <a:pPr eaLnBrk="1" hangingPunct="1">
              <a:lnSpc>
                <a:spcPct val="80000"/>
              </a:lnSpc>
            </a:pPr>
            <a:r>
              <a:rPr lang="en-US" dirty="0"/>
              <a:t>Bagging improves generalization performance by reducing variance of the base classifiers. The performance of bagging depends on the stability of the base classifier</a:t>
            </a:r>
          </a:p>
          <a:p>
            <a:pPr lvl="1" eaLnBrk="1" hangingPunct="1">
              <a:lnSpc>
                <a:spcPct val="80000"/>
              </a:lnSpc>
            </a:pPr>
            <a:endParaRPr lang="en-US" dirty="0"/>
          </a:p>
          <a:p>
            <a:pPr lvl="1" eaLnBrk="1" hangingPunct="1">
              <a:lnSpc>
                <a:spcPct val="80000"/>
              </a:lnSpc>
            </a:pPr>
            <a:r>
              <a:rPr lang="en-US" dirty="0"/>
              <a:t>If a base classifier is unstable (high variance), bagging helps to reduce the errors associated with random fluctuations in the training data</a:t>
            </a:r>
          </a:p>
          <a:p>
            <a:pPr lvl="1" eaLnBrk="1" hangingPunct="1">
              <a:lnSpc>
                <a:spcPct val="80000"/>
              </a:lnSpc>
            </a:pPr>
            <a:endParaRPr lang="en-US" dirty="0"/>
          </a:p>
          <a:p>
            <a:pPr lvl="1" eaLnBrk="1" hangingPunct="1">
              <a:lnSpc>
                <a:spcPct val="80000"/>
              </a:lnSpc>
            </a:pPr>
            <a:r>
              <a:rPr lang="en-US" dirty="0"/>
              <a:t>If a base classifier is stable, bagging may not be able to improve, rather it could degrade the performance</a:t>
            </a:r>
          </a:p>
          <a:p>
            <a:pPr eaLnBrk="1" hangingPunct="1">
              <a:lnSpc>
                <a:spcPct val="80000"/>
              </a:lnSpc>
            </a:pPr>
            <a:endParaRPr lang="en-US" dirty="0"/>
          </a:p>
          <a:p>
            <a:pPr eaLnBrk="1" hangingPunct="1">
              <a:lnSpc>
                <a:spcPct val="80000"/>
              </a:lnSpc>
            </a:pPr>
            <a:r>
              <a:rPr lang="en-US" dirty="0"/>
              <a:t>Bagging is less susceptible to model over fitting when applied to noisy data</a:t>
            </a:r>
          </a:p>
          <a:p>
            <a:endParaRPr lang="en-US" dirty="0"/>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a:t>
            </a:r>
          </a:p>
        </p:txBody>
      </p:sp>
      <p:sp>
        <p:nvSpPr>
          <p:cNvPr id="3" name="Text Placeholder 2"/>
          <p:cNvSpPr>
            <a:spLocks noGrp="1"/>
          </p:cNvSpPr>
          <p:nvPr>
            <p:ph type="body" idx="1"/>
          </p:nvPr>
        </p:nvSpPr>
        <p:spPr/>
        <p:txBody>
          <a:bodyPr/>
          <a:lstStyle/>
          <a:p>
            <a:pPr eaLnBrk="1" hangingPunct="1"/>
            <a:r>
              <a:rPr lang="en-US" dirty="0"/>
              <a:t>Sequential production of classifiers</a:t>
            </a:r>
          </a:p>
          <a:p>
            <a:pPr eaLnBrk="1" hangingPunct="1"/>
            <a:endParaRPr lang="en-US" dirty="0"/>
          </a:p>
          <a:p>
            <a:pPr eaLnBrk="1" hangingPunct="1"/>
            <a:r>
              <a:rPr lang="en-US" dirty="0"/>
              <a:t>Each classifier is dependent on the previous one, and focuses on the previous one’s errors</a:t>
            </a:r>
          </a:p>
          <a:p>
            <a:pPr eaLnBrk="1" hangingPunct="1"/>
            <a:endParaRPr lang="en-US" dirty="0"/>
          </a:p>
          <a:p>
            <a:pPr eaLnBrk="1" hangingPunct="1"/>
            <a:r>
              <a:rPr lang="en-US" dirty="0"/>
              <a:t>Examples that are incorrectly predicted in previous classifiers are chosen more often or weighted more heavily</a:t>
            </a:r>
          </a:p>
          <a:p>
            <a:endParaRPr lang="en-US" dirty="0"/>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a:t>
            </a:r>
            <a:r>
              <a:rPr lang="en-US" dirty="0"/>
              <a:t>-Boosting</a:t>
            </a:r>
          </a:p>
        </p:txBody>
      </p:sp>
      <p:sp>
        <p:nvSpPr>
          <p:cNvPr id="3" name="Text Placeholder 2"/>
          <p:cNvSpPr>
            <a:spLocks noGrp="1"/>
          </p:cNvSpPr>
          <p:nvPr>
            <p:ph type="body" idx="1"/>
          </p:nvPr>
        </p:nvSpPr>
        <p:spPr/>
        <p:txBody>
          <a:bodyPr/>
          <a:lstStyle/>
          <a:p>
            <a:pPr eaLnBrk="1" hangingPunct="1"/>
            <a:r>
              <a:rPr lang="en-US" altLang="ko-KR" dirty="0">
                <a:ea typeface="굴림" pitchFamily="34" charset="-127"/>
              </a:rPr>
              <a:t>Records that are wrongly classified will have their weights increased</a:t>
            </a:r>
          </a:p>
          <a:p>
            <a:pPr eaLnBrk="1" hangingPunct="1"/>
            <a:r>
              <a:rPr lang="en-US" altLang="ko-KR" dirty="0">
                <a:ea typeface="굴림" pitchFamily="34" charset="-127"/>
              </a:rPr>
              <a:t>Records that are classified correctly will have their weights decreased</a:t>
            </a:r>
          </a:p>
          <a:p>
            <a:pPr eaLnBrk="1" hangingPunct="1"/>
            <a:endParaRPr lang="en-US" altLang="ko-KR" dirty="0">
              <a:ea typeface="굴림" pitchFamily="34" charset="-127"/>
            </a:endParaRPr>
          </a:p>
          <a:p>
            <a:pPr eaLnBrk="1" hangingPunct="1"/>
            <a:r>
              <a:rPr lang="en-US" altLang="ko-KR" dirty="0">
                <a:ea typeface="굴림" pitchFamily="34" charset="-127"/>
              </a:rPr>
              <a:t>Boosting algorithms differ in terms of (1) how the weights of the training examples are updated at the end of each round, and (2) how the predictions made by each classifier are combined</a:t>
            </a:r>
          </a:p>
        </p:txBody>
      </p:sp>
      <p:grpSp>
        <p:nvGrpSpPr>
          <p:cNvPr id="11" name="Group 10"/>
          <p:cNvGrpSpPr/>
          <p:nvPr/>
        </p:nvGrpSpPr>
        <p:grpSpPr>
          <a:xfrm>
            <a:off x="1517650" y="3073400"/>
            <a:ext cx="7473950" cy="717550"/>
            <a:chOff x="1441450" y="1885950"/>
            <a:chExt cx="7473950" cy="717550"/>
          </a:xfrm>
        </p:grpSpPr>
        <p:pic>
          <p:nvPicPr>
            <p:cNvPr id="4" name="Picture 4"/>
            <p:cNvPicPr>
              <a:picLocks noChangeAspect="1" noChangeArrowheads="1"/>
            </p:cNvPicPr>
            <p:nvPr/>
          </p:nvPicPr>
          <p:blipFill>
            <a:blip r:embed="rId2"/>
            <a:srcRect/>
            <a:stretch>
              <a:fillRect/>
            </a:stretch>
          </p:blipFill>
          <p:spPr>
            <a:xfrm>
              <a:off x="1441450" y="1885950"/>
              <a:ext cx="7473950" cy="673100"/>
            </a:xfrm>
            <a:prstGeom prst="rect">
              <a:avLst/>
            </a:prstGeom>
            <a:noFill/>
            <a:ln>
              <a:noFill/>
            </a:ln>
          </p:spPr>
        </p:pic>
        <p:sp>
          <p:nvSpPr>
            <p:cNvPr id="5" name="Oval 5"/>
            <p:cNvSpPr>
              <a:spLocks noChangeArrowheads="1"/>
            </p:cNvSpPr>
            <p:nvPr/>
          </p:nvSpPr>
          <p:spPr bwMode="auto">
            <a:xfrm>
              <a:off x="3427412" y="2298700"/>
              <a:ext cx="304800" cy="304800"/>
            </a:xfrm>
            <a:prstGeom prst="ellipse">
              <a:avLst/>
            </a:prstGeom>
            <a:noFill/>
            <a:ln w="50800">
              <a:solidFill>
                <a:srgbClr val="0000FF"/>
              </a:solidFill>
              <a:round/>
              <a:headEnd/>
              <a:tailEnd/>
            </a:ln>
          </p:spPr>
          <p:txBody>
            <a:bodyPr wrap="none" anchor="ctr"/>
            <a:lstStyle/>
            <a:p>
              <a:endParaRPr lang="en-US"/>
            </a:p>
          </p:txBody>
        </p:sp>
        <p:sp>
          <p:nvSpPr>
            <p:cNvPr id="6" name="Oval 6"/>
            <p:cNvSpPr>
              <a:spLocks noChangeArrowheads="1"/>
            </p:cNvSpPr>
            <p:nvPr/>
          </p:nvSpPr>
          <p:spPr bwMode="auto">
            <a:xfrm>
              <a:off x="4037012" y="2298700"/>
              <a:ext cx="304800" cy="304800"/>
            </a:xfrm>
            <a:prstGeom prst="ellipse">
              <a:avLst/>
            </a:prstGeom>
            <a:noFill/>
            <a:ln w="50800">
              <a:solidFill>
                <a:srgbClr val="0000FF"/>
              </a:solidFill>
              <a:round/>
              <a:headEnd/>
              <a:tailEnd/>
            </a:ln>
          </p:spPr>
          <p:txBody>
            <a:bodyPr wrap="none" anchor="ctr"/>
            <a:lstStyle/>
            <a:p>
              <a:endParaRPr lang="en-US"/>
            </a:p>
          </p:txBody>
        </p:sp>
        <p:sp>
          <p:nvSpPr>
            <p:cNvPr id="7" name="Oval 7"/>
            <p:cNvSpPr>
              <a:spLocks noChangeArrowheads="1"/>
            </p:cNvSpPr>
            <p:nvPr/>
          </p:nvSpPr>
          <p:spPr bwMode="auto">
            <a:xfrm>
              <a:off x="5713412" y="2298700"/>
              <a:ext cx="304800" cy="304800"/>
            </a:xfrm>
            <a:prstGeom prst="ellipse">
              <a:avLst/>
            </a:prstGeom>
            <a:noFill/>
            <a:ln w="50800">
              <a:solidFill>
                <a:srgbClr val="0000FF"/>
              </a:solidFill>
              <a:round/>
              <a:headEnd/>
              <a:tailEnd/>
            </a:ln>
          </p:spPr>
          <p:txBody>
            <a:bodyPr wrap="none" anchor="ctr"/>
            <a:lstStyle/>
            <a:p>
              <a:endParaRPr lang="en-US"/>
            </a:p>
          </p:txBody>
        </p:sp>
        <p:sp>
          <p:nvSpPr>
            <p:cNvPr id="8" name="Oval 8"/>
            <p:cNvSpPr>
              <a:spLocks noChangeArrowheads="1"/>
            </p:cNvSpPr>
            <p:nvPr/>
          </p:nvSpPr>
          <p:spPr bwMode="auto">
            <a:xfrm>
              <a:off x="6780212" y="2298700"/>
              <a:ext cx="304800" cy="304800"/>
            </a:xfrm>
            <a:prstGeom prst="ellipse">
              <a:avLst/>
            </a:prstGeom>
            <a:noFill/>
            <a:ln w="50800">
              <a:solidFill>
                <a:srgbClr val="0000FF"/>
              </a:solidFill>
              <a:round/>
              <a:headEnd/>
              <a:tailEnd/>
            </a:ln>
          </p:spPr>
          <p:txBody>
            <a:bodyPr wrap="none" anchor="ctr"/>
            <a:lstStyle/>
            <a:p>
              <a:endParaRPr lang="en-US"/>
            </a:p>
          </p:txBody>
        </p:sp>
        <p:sp>
          <p:nvSpPr>
            <p:cNvPr id="9" name="Oval 9"/>
            <p:cNvSpPr>
              <a:spLocks noChangeArrowheads="1"/>
            </p:cNvSpPr>
            <p:nvPr/>
          </p:nvSpPr>
          <p:spPr bwMode="auto">
            <a:xfrm>
              <a:off x="8456612" y="2298700"/>
              <a:ext cx="304800" cy="304800"/>
            </a:xfrm>
            <a:prstGeom prst="ellipse">
              <a:avLst/>
            </a:prstGeom>
            <a:noFill/>
            <a:ln w="50800">
              <a:solidFill>
                <a:srgbClr val="0000FF"/>
              </a:solidFill>
              <a:round/>
              <a:headEnd/>
              <a:tailEnd/>
            </a:ln>
          </p:spPr>
          <p:txBody>
            <a:bodyPr wrap="none" anchor="ctr"/>
            <a:lstStyle/>
            <a:p>
              <a:endParaRPr lang="en-US"/>
            </a:p>
          </p:txBody>
        </p:sp>
      </p:grpSp>
      <p:sp>
        <p:nvSpPr>
          <p:cNvPr id="10" name="Text Box 10"/>
          <p:cNvSpPr txBox="1">
            <a:spLocks noChangeArrowheads="1"/>
          </p:cNvSpPr>
          <p:nvPr/>
        </p:nvSpPr>
        <p:spPr bwMode="auto">
          <a:xfrm>
            <a:off x="3429000" y="4042886"/>
            <a:ext cx="5029200" cy="738664"/>
          </a:xfrm>
          <a:prstGeom prst="rect">
            <a:avLst/>
          </a:prstGeom>
          <a:noFill/>
          <a:ln w="12700">
            <a:noFill/>
            <a:miter lim="800000"/>
            <a:headEnd/>
            <a:tailEnd/>
          </a:ln>
        </p:spPr>
        <p:txBody>
          <a:bodyPr>
            <a:spAutoFit/>
          </a:bodyPr>
          <a:lstStyle/>
          <a:p>
            <a:pPr eaLnBrk="0" hangingPunct="0">
              <a:spcBef>
                <a:spcPct val="50000"/>
              </a:spcBef>
              <a:buFontTx/>
              <a:buChar char="•"/>
            </a:pPr>
            <a:r>
              <a:rPr lang="en-US" altLang="ko-KR" sz="1200" dirty="0">
                <a:latin typeface="Georgia" pitchFamily="18" charset="0"/>
                <a:ea typeface="굴림" pitchFamily="34" charset="-127"/>
              </a:rPr>
              <a:t> Example 4 is hard to classify</a:t>
            </a:r>
          </a:p>
          <a:p>
            <a:pPr eaLnBrk="0" hangingPunct="0">
              <a:spcBef>
                <a:spcPct val="50000"/>
              </a:spcBef>
              <a:buFontTx/>
              <a:buChar char="•"/>
            </a:pPr>
            <a:r>
              <a:rPr lang="en-US" altLang="ko-KR" sz="1200" dirty="0">
                <a:latin typeface="Georgia" pitchFamily="18" charset="0"/>
                <a:ea typeface="굴림" pitchFamily="34" charset="-127"/>
              </a:rPr>
              <a:t> Its weight is increased, therefore it is more likely to be chosen again in subsequent rounds</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a:t>
            </a:r>
            <a:r>
              <a:rPr lang="en-US" dirty="0"/>
              <a:t>-Boosting</a:t>
            </a:r>
          </a:p>
        </p:txBody>
      </p:sp>
      <p:sp>
        <p:nvSpPr>
          <p:cNvPr id="3" name="Text Placeholder 2"/>
          <p:cNvSpPr>
            <a:spLocks noGrp="1"/>
          </p:cNvSpPr>
          <p:nvPr>
            <p:ph type="body" idx="1"/>
          </p:nvPr>
        </p:nvSpPr>
        <p:spPr/>
        <p:txBody>
          <a:bodyPr/>
          <a:lstStyle/>
          <a:p>
            <a:pPr lvl="1" eaLnBrk="1" hangingPunct="1"/>
            <a:r>
              <a:rPr lang="en-US" dirty="0"/>
              <a:t>Complex hypotheses tend to over fitting </a:t>
            </a:r>
          </a:p>
          <a:p>
            <a:pPr lvl="1" eaLnBrk="1" hangingPunct="1"/>
            <a:endParaRPr lang="en-US" dirty="0"/>
          </a:p>
          <a:p>
            <a:pPr lvl="1" eaLnBrk="1" hangingPunct="1"/>
            <a:r>
              <a:rPr lang="en-US" dirty="0"/>
              <a:t>Simple hypotheses may not explain data well</a:t>
            </a:r>
          </a:p>
          <a:p>
            <a:pPr lvl="1" eaLnBrk="1" hangingPunct="1"/>
            <a:endParaRPr lang="en-US" dirty="0"/>
          </a:p>
          <a:p>
            <a:pPr lvl="1" eaLnBrk="1" hangingPunct="1"/>
            <a:r>
              <a:rPr lang="en-US" dirty="0"/>
              <a:t>Combine many simple hypotheses into a complex one</a:t>
            </a:r>
          </a:p>
          <a:p>
            <a:pPr lvl="1" eaLnBrk="1" hangingPunct="1"/>
            <a:endParaRPr lang="en-US" dirty="0"/>
          </a:p>
          <a:p>
            <a:pPr lvl="1" eaLnBrk="1" hangingPunct="1"/>
            <a:r>
              <a:rPr lang="en-US" dirty="0"/>
              <a:t>Ways to design simple ones, and combination issues</a:t>
            </a:r>
          </a:p>
          <a:p>
            <a:endParaRPr lang="en-US" dirty="0"/>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a:t>
            </a:r>
            <a:r>
              <a:rPr lang="en-US" dirty="0"/>
              <a:t>-Boosting</a:t>
            </a:r>
          </a:p>
        </p:txBody>
      </p:sp>
      <p:sp>
        <p:nvSpPr>
          <p:cNvPr id="3" name="Text Placeholder 2"/>
          <p:cNvSpPr>
            <a:spLocks noGrp="1"/>
          </p:cNvSpPr>
          <p:nvPr>
            <p:ph type="body" idx="1"/>
          </p:nvPr>
        </p:nvSpPr>
        <p:spPr/>
        <p:txBody>
          <a:bodyPr/>
          <a:lstStyle/>
          <a:p>
            <a:pPr eaLnBrk="1" hangingPunct="1"/>
            <a:r>
              <a:rPr lang="en-US" sz="1600" dirty="0"/>
              <a:t>Two approaches</a:t>
            </a:r>
          </a:p>
          <a:p>
            <a:pPr lvl="1" eaLnBrk="1" hangingPunct="1"/>
            <a:r>
              <a:rPr lang="en-US" dirty="0"/>
              <a:t>Select examples according to error in previous classifier (more representatives of misclassified cases are selected) – more common</a:t>
            </a:r>
          </a:p>
          <a:p>
            <a:pPr lvl="1" eaLnBrk="1" hangingPunct="1"/>
            <a:endParaRPr lang="en-US" dirty="0"/>
          </a:p>
          <a:p>
            <a:pPr lvl="1" eaLnBrk="1" hangingPunct="1"/>
            <a:r>
              <a:rPr lang="en-US" dirty="0"/>
              <a:t>Weigh errors of the misclassified cases higher (all cases are incorporated, but weights are different) – does not work for some algorithms</a:t>
            </a:r>
          </a:p>
          <a:p>
            <a:endParaRPr lang="en-US" dirty="0"/>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 Example</a:t>
            </a:r>
          </a:p>
        </p:txBody>
      </p:sp>
      <p:graphicFrame>
        <p:nvGraphicFramePr>
          <p:cNvPr id="4" name="Group 3"/>
          <p:cNvGraphicFramePr>
            <a:graphicFrameLocks/>
          </p:cNvGraphicFramePr>
          <p:nvPr/>
        </p:nvGraphicFramePr>
        <p:xfrm>
          <a:off x="2971800" y="1200150"/>
          <a:ext cx="5715000" cy="2990853"/>
        </p:xfrm>
        <a:graphic>
          <a:graphicData uri="http://schemas.openxmlformats.org/drawingml/2006/table">
            <a:tbl>
              <a:tblPr/>
              <a:tblGrid>
                <a:gridCol w="2352958">
                  <a:extLst>
                    <a:ext uri="{9D8B030D-6E8A-4147-A177-3AD203B41FA5}">
                      <a16:colId xmlns:a16="http://schemas.microsoft.com/office/drawing/2014/main" val="20000"/>
                    </a:ext>
                  </a:extLst>
                </a:gridCol>
                <a:gridCol w="447958">
                  <a:extLst>
                    <a:ext uri="{9D8B030D-6E8A-4147-A177-3AD203B41FA5}">
                      <a16:colId xmlns:a16="http://schemas.microsoft.com/office/drawing/2014/main" val="20001"/>
                    </a:ext>
                  </a:extLst>
                </a:gridCol>
                <a:gridCol w="392553">
                  <a:extLst>
                    <a:ext uri="{9D8B030D-6E8A-4147-A177-3AD203B41FA5}">
                      <a16:colId xmlns:a16="http://schemas.microsoft.com/office/drawing/2014/main" val="20002"/>
                    </a:ext>
                  </a:extLst>
                </a:gridCol>
                <a:gridCol w="392552">
                  <a:extLst>
                    <a:ext uri="{9D8B030D-6E8A-4147-A177-3AD203B41FA5}">
                      <a16:colId xmlns:a16="http://schemas.microsoft.com/office/drawing/2014/main" val="20003"/>
                    </a:ext>
                  </a:extLst>
                </a:gridCol>
                <a:gridCol w="447958">
                  <a:extLst>
                    <a:ext uri="{9D8B030D-6E8A-4147-A177-3AD203B41FA5}">
                      <a16:colId xmlns:a16="http://schemas.microsoft.com/office/drawing/2014/main" val="20004"/>
                    </a:ext>
                  </a:extLst>
                </a:gridCol>
                <a:gridCol w="447958">
                  <a:extLst>
                    <a:ext uri="{9D8B030D-6E8A-4147-A177-3AD203B41FA5}">
                      <a16:colId xmlns:a16="http://schemas.microsoft.com/office/drawing/2014/main" val="20005"/>
                    </a:ext>
                  </a:extLst>
                </a:gridCol>
                <a:gridCol w="392553">
                  <a:extLst>
                    <a:ext uri="{9D8B030D-6E8A-4147-A177-3AD203B41FA5}">
                      <a16:colId xmlns:a16="http://schemas.microsoft.com/office/drawing/2014/main" val="20006"/>
                    </a:ext>
                  </a:extLst>
                </a:gridCol>
                <a:gridCol w="392552">
                  <a:extLst>
                    <a:ext uri="{9D8B030D-6E8A-4147-A177-3AD203B41FA5}">
                      <a16:colId xmlns:a16="http://schemas.microsoft.com/office/drawing/2014/main" val="20007"/>
                    </a:ext>
                  </a:extLst>
                </a:gridCol>
                <a:gridCol w="447958">
                  <a:extLst>
                    <a:ext uri="{9D8B030D-6E8A-4147-A177-3AD203B41FA5}">
                      <a16:colId xmlns:a16="http://schemas.microsoft.com/office/drawing/2014/main" val="20008"/>
                    </a:ext>
                  </a:extLst>
                </a:gridCol>
              </a:tblGrid>
              <a:tr h="5977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mic Sans MS" pitchFamily="66" charset="0"/>
                          <a:cs typeface="Arial" pitchFamily="34" charset="0"/>
                        </a:rPr>
                        <a:t>Original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8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Training set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77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mic Sans MS" pitchFamily="66" charset="0"/>
                          <a:cs typeface="Arial" pitchFamily="34" charset="0"/>
                        </a:rPr>
                        <a:t>Training set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8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Training set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77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Training set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mic Sans MS" pitchFamily="66" charset="0"/>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mic Sans MS" pitchFamily="66" charset="0"/>
                          <a:cs typeface="Arial"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a:t>
            </a:r>
            <a:r>
              <a:rPr lang="en-US" dirty="0"/>
              <a:t>-Boosting</a:t>
            </a:r>
          </a:p>
        </p:txBody>
      </p:sp>
      <p:sp>
        <p:nvSpPr>
          <p:cNvPr id="3" name="Text Placeholder 2"/>
          <p:cNvSpPr>
            <a:spLocks noGrp="1"/>
          </p:cNvSpPr>
          <p:nvPr>
            <p:ph type="body" idx="1"/>
          </p:nvPr>
        </p:nvSpPr>
        <p:spPr/>
        <p:txBody>
          <a:bodyPr/>
          <a:lstStyle/>
          <a:p>
            <a:pPr eaLnBrk="1" hangingPunct="1">
              <a:lnSpc>
                <a:spcPct val="90000"/>
              </a:lnSpc>
            </a:pPr>
            <a:r>
              <a:rPr lang="en-US" dirty="0"/>
              <a:t>Input:</a:t>
            </a:r>
          </a:p>
          <a:p>
            <a:pPr lvl="1" eaLnBrk="1" hangingPunct="1">
              <a:lnSpc>
                <a:spcPct val="90000"/>
              </a:lnSpc>
            </a:pPr>
            <a:r>
              <a:rPr lang="en-US" dirty="0"/>
              <a:t>Training samples S = {(x</a:t>
            </a:r>
            <a:r>
              <a:rPr lang="en-US" baseline="-25000" dirty="0"/>
              <a:t>i</a:t>
            </a:r>
            <a:r>
              <a:rPr lang="en-US" dirty="0"/>
              <a:t>, </a:t>
            </a:r>
            <a:r>
              <a:rPr lang="en-US" dirty="0" err="1"/>
              <a:t>y</a:t>
            </a:r>
            <a:r>
              <a:rPr lang="en-US" baseline="-25000" dirty="0" err="1"/>
              <a:t>i</a:t>
            </a:r>
            <a:r>
              <a:rPr lang="en-US" dirty="0"/>
              <a:t>)}, </a:t>
            </a:r>
            <a:r>
              <a:rPr lang="en-US" dirty="0" err="1"/>
              <a:t>i</a:t>
            </a:r>
            <a:r>
              <a:rPr lang="en-US" dirty="0"/>
              <a:t> = 1, 2, …, N </a:t>
            </a:r>
          </a:p>
          <a:p>
            <a:pPr lvl="1" eaLnBrk="1" hangingPunct="1">
              <a:lnSpc>
                <a:spcPct val="90000"/>
              </a:lnSpc>
            </a:pPr>
            <a:r>
              <a:rPr lang="en-US" dirty="0"/>
              <a:t>Weak learner h </a:t>
            </a:r>
          </a:p>
          <a:p>
            <a:pPr lvl="1" eaLnBrk="1" hangingPunct="1">
              <a:lnSpc>
                <a:spcPct val="90000"/>
              </a:lnSpc>
            </a:pPr>
            <a:endParaRPr lang="en-US" dirty="0"/>
          </a:p>
          <a:p>
            <a:pPr eaLnBrk="1" hangingPunct="1">
              <a:lnSpc>
                <a:spcPct val="90000"/>
              </a:lnSpc>
            </a:pPr>
            <a:r>
              <a:rPr lang="en-US" dirty="0"/>
              <a:t>Initialization</a:t>
            </a:r>
          </a:p>
          <a:p>
            <a:pPr lvl="1" eaLnBrk="1" hangingPunct="1">
              <a:lnSpc>
                <a:spcPct val="90000"/>
              </a:lnSpc>
            </a:pPr>
            <a:r>
              <a:rPr lang="en-US" dirty="0"/>
              <a:t>Each sample has equal weight </a:t>
            </a:r>
            <a:r>
              <a:rPr lang="en-US" dirty="0" err="1"/>
              <a:t>w</a:t>
            </a:r>
            <a:r>
              <a:rPr lang="en-US" baseline="-25000" dirty="0" err="1"/>
              <a:t>i</a:t>
            </a:r>
            <a:r>
              <a:rPr lang="en-US" dirty="0"/>
              <a:t> = 1/N</a:t>
            </a:r>
          </a:p>
          <a:p>
            <a:pPr lvl="1" eaLnBrk="1" hangingPunct="1">
              <a:lnSpc>
                <a:spcPct val="90000"/>
              </a:lnSpc>
            </a:pPr>
            <a:endParaRPr lang="en-US" dirty="0"/>
          </a:p>
          <a:p>
            <a:pPr eaLnBrk="1" hangingPunct="1">
              <a:lnSpc>
                <a:spcPct val="90000"/>
              </a:lnSpc>
            </a:pPr>
            <a:r>
              <a:rPr lang="en-US" dirty="0"/>
              <a:t>For k = 1 … T</a:t>
            </a:r>
          </a:p>
          <a:p>
            <a:pPr lvl="1" eaLnBrk="1" hangingPunct="1">
              <a:lnSpc>
                <a:spcPct val="90000"/>
              </a:lnSpc>
            </a:pPr>
            <a:r>
              <a:rPr lang="en-US" dirty="0"/>
              <a:t>Train weak learner </a:t>
            </a:r>
            <a:r>
              <a:rPr lang="en-US" dirty="0" err="1"/>
              <a:t>h</a:t>
            </a:r>
            <a:r>
              <a:rPr lang="en-US" baseline="-25000" dirty="0" err="1"/>
              <a:t>k</a:t>
            </a:r>
            <a:r>
              <a:rPr lang="en-US" dirty="0"/>
              <a:t> according to weighted sample sets</a:t>
            </a:r>
          </a:p>
          <a:p>
            <a:pPr lvl="1" eaLnBrk="1" hangingPunct="1">
              <a:lnSpc>
                <a:spcPct val="90000"/>
              </a:lnSpc>
            </a:pPr>
            <a:r>
              <a:rPr lang="en-US" dirty="0"/>
              <a:t>Compute classification errors</a:t>
            </a:r>
          </a:p>
          <a:p>
            <a:pPr lvl="1" eaLnBrk="1" hangingPunct="1">
              <a:lnSpc>
                <a:spcPct val="90000"/>
              </a:lnSpc>
            </a:pPr>
            <a:r>
              <a:rPr lang="en-US" dirty="0"/>
              <a:t>Update sample weights </a:t>
            </a:r>
            <a:r>
              <a:rPr lang="en-US" dirty="0" err="1"/>
              <a:t>w</a:t>
            </a:r>
            <a:r>
              <a:rPr lang="en-US" baseline="-25000" dirty="0" err="1"/>
              <a:t>i</a:t>
            </a:r>
            <a:r>
              <a:rPr lang="en-US" dirty="0"/>
              <a:t> </a:t>
            </a:r>
          </a:p>
          <a:p>
            <a:pPr lvl="1" eaLnBrk="1" hangingPunct="1">
              <a:lnSpc>
                <a:spcPct val="90000"/>
              </a:lnSpc>
            </a:pPr>
            <a:endParaRPr lang="en-US" dirty="0"/>
          </a:p>
          <a:p>
            <a:pPr eaLnBrk="1" hangingPunct="1">
              <a:lnSpc>
                <a:spcPct val="90000"/>
              </a:lnSpc>
            </a:pPr>
            <a:r>
              <a:rPr lang="en-US" dirty="0"/>
              <a:t>Output</a:t>
            </a:r>
          </a:p>
          <a:p>
            <a:pPr lvl="1" eaLnBrk="1" hangingPunct="1">
              <a:lnSpc>
                <a:spcPct val="90000"/>
              </a:lnSpc>
            </a:pPr>
            <a:r>
              <a:rPr lang="en-US" dirty="0"/>
              <a:t>Final model which is a linear combination of </a:t>
            </a:r>
            <a:r>
              <a:rPr lang="en-US" dirty="0" err="1"/>
              <a:t>h</a:t>
            </a:r>
            <a:r>
              <a:rPr lang="en-US" baseline="-25000" dirty="0" err="1"/>
              <a:t>k</a:t>
            </a:r>
            <a:r>
              <a:rPr lang="en-US" dirty="0"/>
              <a:t> </a:t>
            </a:r>
          </a:p>
          <a:p>
            <a:endParaRPr lang="en-US" dirty="0"/>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Text Placeholder 2"/>
          <p:cNvSpPr>
            <a:spLocks noGrp="1"/>
          </p:cNvSpPr>
          <p:nvPr>
            <p:ph type="body" idx="1"/>
          </p:nvPr>
        </p:nvSpPr>
        <p:spPr/>
        <p:txBody>
          <a:bodyPr/>
          <a:lstStyle/>
          <a:p>
            <a:pPr eaLnBrk="1" hangingPunct="1">
              <a:lnSpc>
                <a:spcPct val="90000"/>
              </a:lnSpc>
            </a:pPr>
            <a:r>
              <a:rPr lang="en-US" dirty="0"/>
              <a:t>In any application, we can use several learning algorithms; hyper parameters affect the final learner</a:t>
            </a:r>
          </a:p>
          <a:p>
            <a:pPr eaLnBrk="1" hangingPunct="1">
              <a:lnSpc>
                <a:spcPct val="90000"/>
              </a:lnSpc>
            </a:pPr>
            <a:endParaRPr lang="en-US" dirty="0"/>
          </a:p>
          <a:p>
            <a:pPr eaLnBrk="1" hangingPunct="1">
              <a:lnSpc>
                <a:spcPct val="90000"/>
              </a:lnSpc>
            </a:pPr>
            <a:r>
              <a:rPr lang="en-US" dirty="0">
                <a:solidFill>
                  <a:srgbClr val="008000"/>
                </a:solidFill>
              </a:rPr>
              <a:t>The No Free Lunch Theorem</a:t>
            </a:r>
            <a:r>
              <a:rPr lang="en-US" dirty="0"/>
              <a:t>: no single learning algorithm in any domains always induces the most accurate learner</a:t>
            </a:r>
          </a:p>
          <a:p>
            <a:pPr eaLnBrk="1" hangingPunct="1">
              <a:lnSpc>
                <a:spcPct val="90000"/>
              </a:lnSpc>
            </a:pPr>
            <a:endParaRPr lang="en-US" dirty="0"/>
          </a:p>
          <a:p>
            <a:pPr eaLnBrk="1" hangingPunct="1">
              <a:lnSpc>
                <a:spcPct val="90000"/>
              </a:lnSpc>
            </a:pPr>
            <a:r>
              <a:rPr lang="en-US" dirty="0"/>
              <a:t>Try many and choose the one with the best cross-validation results </a:t>
            </a:r>
          </a:p>
          <a:p>
            <a:endParaRPr lang="en-US" dirty="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a:t>
            </a:r>
            <a:r>
              <a:rPr lang="en-US" dirty="0"/>
              <a:t>-Boosting</a:t>
            </a:r>
          </a:p>
        </p:txBody>
      </p:sp>
      <p:grpSp>
        <p:nvGrpSpPr>
          <p:cNvPr id="4" name="Group 3"/>
          <p:cNvGrpSpPr/>
          <p:nvPr/>
        </p:nvGrpSpPr>
        <p:grpSpPr>
          <a:xfrm>
            <a:off x="3505200" y="1257300"/>
            <a:ext cx="5105400" cy="3067050"/>
            <a:chOff x="457200" y="1371600"/>
            <a:chExt cx="7467600" cy="4953000"/>
          </a:xfrm>
        </p:grpSpPr>
        <p:sp>
          <p:nvSpPr>
            <p:cNvPr id="5" name="Oval 5"/>
            <p:cNvSpPr>
              <a:spLocks noChangeArrowheads="1"/>
            </p:cNvSpPr>
            <p:nvPr/>
          </p:nvSpPr>
          <p:spPr bwMode="auto">
            <a:xfrm>
              <a:off x="3886200" y="5257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 name="Oval 6"/>
            <p:cNvSpPr>
              <a:spLocks noChangeArrowheads="1"/>
            </p:cNvSpPr>
            <p:nvPr/>
          </p:nvSpPr>
          <p:spPr bwMode="auto">
            <a:xfrm>
              <a:off x="3962400" y="5638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 name="Oval 7"/>
            <p:cNvSpPr>
              <a:spLocks noChangeArrowheads="1"/>
            </p:cNvSpPr>
            <p:nvPr/>
          </p:nvSpPr>
          <p:spPr bwMode="auto">
            <a:xfrm>
              <a:off x="5029200" y="2743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 name="Oval 8"/>
            <p:cNvSpPr>
              <a:spLocks noChangeArrowheads="1"/>
            </p:cNvSpPr>
            <p:nvPr/>
          </p:nvSpPr>
          <p:spPr bwMode="auto">
            <a:xfrm>
              <a:off x="5715000" y="4419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 name="Oval 9"/>
            <p:cNvSpPr>
              <a:spLocks noChangeArrowheads="1"/>
            </p:cNvSpPr>
            <p:nvPr/>
          </p:nvSpPr>
          <p:spPr bwMode="auto">
            <a:xfrm>
              <a:off x="5334000" y="5105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 name="Oval 10"/>
            <p:cNvSpPr>
              <a:spLocks noChangeArrowheads="1"/>
            </p:cNvSpPr>
            <p:nvPr/>
          </p:nvSpPr>
          <p:spPr bwMode="auto">
            <a:xfrm>
              <a:off x="4876800" y="5562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 name="Oval 11"/>
            <p:cNvSpPr>
              <a:spLocks noChangeArrowheads="1"/>
            </p:cNvSpPr>
            <p:nvPr/>
          </p:nvSpPr>
          <p:spPr bwMode="auto">
            <a:xfrm>
              <a:off x="5257800" y="3657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Oval 12"/>
            <p:cNvSpPr>
              <a:spLocks noChangeArrowheads="1"/>
            </p:cNvSpPr>
            <p:nvPr/>
          </p:nvSpPr>
          <p:spPr bwMode="auto">
            <a:xfrm>
              <a:off x="5181600" y="5334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13"/>
            <p:cNvSpPr>
              <a:spLocks noChangeArrowheads="1"/>
            </p:cNvSpPr>
            <p:nvPr/>
          </p:nvSpPr>
          <p:spPr bwMode="auto">
            <a:xfrm>
              <a:off x="4648200" y="5181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4"/>
            <p:cNvSpPr>
              <a:spLocks noChangeArrowheads="1"/>
            </p:cNvSpPr>
            <p:nvPr/>
          </p:nvSpPr>
          <p:spPr bwMode="auto">
            <a:xfrm>
              <a:off x="4495800" y="4038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5"/>
            <p:cNvSpPr>
              <a:spLocks noChangeArrowheads="1"/>
            </p:cNvSpPr>
            <p:nvPr/>
          </p:nvSpPr>
          <p:spPr bwMode="auto">
            <a:xfrm>
              <a:off x="32004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 name="Oval 16"/>
            <p:cNvSpPr>
              <a:spLocks noChangeArrowheads="1"/>
            </p:cNvSpPr>
            <p:nvPr/>
          </p:nvSpPr>
          <p:spPr bwMode="auto">
            <a:xfrm>
              <a:off x="44196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7"/>
            <p:cNvSpPr>
              <a:spLocks noChangeArrowheads="1"/>
            </p:cNvSpPr>
            <p:nvPr/>
          </p:nvSpPr>
          <p:spPr bwMode="auto">
            <a:xfrm>
              <a:off x="5029200" y="4114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8" name="Oval 18"/>
            <p:cNvSpPr>
              <a:spLocks noChangeArrowheads="1"/>
            </p:cNvSpPr>
            <p:nvPr/>
          </p:nvSpPr>
          <p:spPr bwMode="auto">
            <a:xfrm>
              <a:off x="4876800" y="6096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Oval 19"/>
            <p:cNvSpPr>
              <a:spLocks noChangeArrowheads="1"/>
            </p:cNvSpPr>
            <p:nvPr/>
          </p:nvSpPr>
          <p:spPr bwMode="auto">
            <a:xfrm>
              <a:off x="35814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 name="Oval 20"/>
            <p:cNvSpPr>
              <a:spLocks noChangeArrowheads="1"/>
            </p:cNvSpPr>
            <p:nvPr/>
          </p:nvSpPr>
          <p:spPr bwMode="auto">
            <a:xfrm>
              <a:off x="5257800" y="6019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Oval 21"/>
            <p:cNvSpPr>
              <a:spLocks noChangeArrowheads="1"/>
            </p:cNvSpPr>
            <p:nvPr/>
          </p:nvSpPr>
          <p:spPr bwMode="auto">
            <a:xfrm>
              <a:off x="48006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2" name="Oval 22"/>
            <p:cNvSpPr>
              <a:spLocks noChangeArrowheads="1"/>
            </p:cNvSpPr>
            <p:nvPr/>
          </p:nvSpPr>
          <p:spPr bwMode="auto">
            <a:xfrm>
              <a:off x="57912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 name="Oval 23"/>
            <p:cNvSpPr>
              <a:spLocks noChangeArrowheads="1"/>
            </p:cNvSpPr>
            <p:nvPr/>
          </p:nvSpPr>
          <p:spPr bwMode="auto">
            <a:xfrm>
              <a:off x="5943600" y="487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 name="Oval 24"/>
            <p:cNvSpPr>
              <a:spLocks noChangeArrowheads="1"/>
            </p:cNvSpPr>
            <p:nvPr/>
          </p:nvSpPr>
          <p:spPr bwMode="auto">
            <a:xfrm>
              <a:off x="6172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 name="Oval 25"/>
            <p:cNvSpPr>
              <a:spLocks noChangeArrowheads="1"/>
            </p:cNvSpPr>
            <p:nvPr/>
          </p:nvSpPr>
          <p:spPr bwMode="auto">
            <a:xfrm>
              <a:off x="64770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 name="Oval 26"/>
            <p:cNvSpPr>
              <a:spLocks noChangeArrowheads="1"/>
            </p:cNvSpPr>
            <p:nvPr/>
          </p:nvSpPr>
          <p:spPr bwMode="auto">
            <a:xfrm>
              <a:off x="63246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Oval 27"/>
            <p:cNvSpPr>
              <a:spLocks noChangeArrowheads="1"/>
            </p:cNvSpPr>
            <p:nvPr/>
          </p:nvSpPr>
          <p:spPr bwMode="auto">
            <a:xfrm>
              <a:off x="68580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 name="Oval 28"/>
            <p:cNvSpPr>
              <a:spLocks noChangeArrowheads="1"/>
            </p:cNvSpPr>
            <p:nvPr/>
          </p:nvSpPr>
          <p:spPr bwMode="auto">
            <a:xfrm>
              <a:off x="4724400" y="2362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 name="Oval 29"/>
            <p:cNvSpPr>
              <a:spLocks noChangeArrowheads="1"/>
            </p:cNvSpPr>
            <p:nvPr/>
          </p:nvSpPr>
          <p:spPr bwMode="auto">
            <a:xfrm>
              <a:off x="56388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 name="Oval 30"/>
            <p:cNvSpPr>
              <a:spLocks noChangeArrowheads="1"/>
            </p:cNvSpPr>
            <p:nvPr/>
          </p:nvSpPr>
          <p:spPr bwMode="auto">
            <a:xfrm>
              <a:off x="5029200" y="1752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 name="Oval 31"/>
            <p:cNvSpPr>
              <a:spLocks noChangeArrowheads="1"/>
            </p:cNvSpPr>
            <p:nvPr/>
          </p:nvSpPr>
          <p:spPr bwMode="auto">
            <a:xfrm>
              <a:off x="4267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 name="Oval 32"/>
            <p:cNvSpPr>
              <a:spLocks noChangeArrowheads="1"/>
            </p:cNvSpPr>
            <p:nvPr/>
          </p:nvSpPr>
          <p:spPr bwMode="auto">
            <a:xfrm>
              <a:off x="4953000" y="4953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 name="Oval 33"/>
            <p:cNvSpPr>
              <a:spLocks noChangeArrowheads="1"/>
            </p:cNvSpPr>
            <p:nvPr/>
          </p:nvSpPr>
          <p:spPr bwMode="auto">
            <a:xfrm>
              <a:off x="5562600" y="3962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 name="Oval 34"/>
            <p:cNvSpPr>
              <a:spLocks noChangeArrowheads="1"/>
            </p:cNvSpPr>
            <p:nvPr/>
          </p:nvSpPr>
          <p:spPr bwMode="auto">
            <a:xfrm>
              <a:off x="6629400" y="6172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 name="Oval 35"/>
            <p:cNvSpPr>
              <a:spLocks noChangeArrowheads="1"/>
            </p:cNvSpPr>
            <p:nvPr/>
          </p:nvSpPr>
          <p:spPr bwMode="auto">
            <a:xfrm>
              <a:off x="4648200" y="1828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 name="Oval 36"/>
            <p:cNvSpPr>
              <a:spLocks noChangeArrowheads="1"/>
            </p:cNvSpPr>
            <p:nvPr/>
          </p:nvSpPr>
          <p:spPr bwMode="auto">
            <a:xfrm>
              <a:off x="72390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7" name="AutoShape 39"/>
            <p:cNvSpPr>
              <a:spLocks noChangeArrowheads="1"/>
            </p:cNvSpPr>
            <p:nvPr/>
          </p:nvSpPr>
          <p:spPr bwMode="auto">
            <a:xfrm>
              <a:off x="64770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38" name="AutoShape 40"/>
            <p:cNvSpPr>
              <a:spLocks noChangeArrowheads="1"/>
            </p:cNvSpPr>
            <p:nvPr/>
          </p:nvSpPr>
          <p:spPr bwMode="auto">
            <a:xfrm>
              <a:off x="6172200" y="2743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39" name="AutoShape 41"/>
            <p:cNvSpPr>
              <a:spLocks noChangeArrowheads="1"/>
            </p:cNvSpPr>
            <p:nvPr/>
          </p:nvSpPr>
          <p:spPr bwMode="auto">
            <a:xfrm>
              <a:off x="5562600" y="3124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0" name="AutoShape 42"/>
            <p:cNvSpPr>
              <a:spLocks noChangeArrowheads="1"/>
            </p:cNvSpPr>
            <p:nvPr/>
          </p:nvSpPr>
          <p:spPr bwMode="auto">
            <a:xfrm>
              <a:off x="7162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1" name="AutoShape 43"/>
            <p:cNvSpPr>
              <a:spLocks noChangeArrowheads="1"/>
            </p:cNvSpPr>
            <p:nvPr/>
          </p:nvSpPr>
          <p:spPr bwMode="auto">
            <a:xfrm>
              <a:off x="31242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2" name="AutoShape 44"/>
            <p:cNvSpPr>
              <a:spLocks noChangeArrowheads="1"/>
            </p:cNvSpPr>
            <p:nvPr/>
          </p:nvSpPr>
          <p:spPr bwMode="auto">
            <a:xfrm>
              <a:off x="25146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3" name="AutoShape 45"/>
            <p:cNvSpPr>
              <a:spLocks noChangeArrowheads="1"/>
            </p:cNvSpPr>
            <p:nvPr/>
          </p:nvSpPr>
          <p:spPr bwMode="auto">
            <a:xfrm>
              <a:off x="4648200" y="3200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4" name="AutoShape 46"/>
            <p:cNvSpPr>
              <a:spLocks noChangeArrowheads="1"/>
            </p:cNvSpPr>
            <p:nvPr/>
          </p:nvSpPr>
          <p:spPr bwMode="auto">
            <a:xfrm>
              <a:off x="24384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5" name="AutoShape 47"/>
            <p:cNvSpPr>
              <a:spLocks noChangeArrowheads="1"/>
            </p:cNvSpPr>
            <p:nvPr/>
          </p:nvSpPr>
          <p:spPr bwMode="auto">
            <a:xfrm>
              <a:off x="6553200" y="3962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6" name="AutoShape 48"/>
            <p:cNvSpPr>
              <a:spLocks noChangeArrowheads="1"/>
            </p:cNvSpPr>
            <p:nvPr/>
          </p:nvSpPr>
          <p:spPr bwMode="auto">
            <a:xfrm>
              <a:off x="63246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7" name="AutoShape 49"/>
            <p:cNvSpPr>
              <a:spLocks noChangeArrowheads="1"/>
            </p:cNvSpPr>
            <p:nvPr/>
          </p:nvSpPr>
          <p:spPr bwMode="auto">
            <a:xfrm>
              <a:off x="16764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8" name="AutoShape 50"/>
            <p:cNvSpPr>
              <a:spLocks noChangeArrowheads="1"/>
            </p:cNvSpPr>
            <p:nvPr/>
          </p:nvSpPr>
          <p:spPr bwMode="auto">
            <a:xfrm>
              <a:off x="1143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9" name="AutoShape 51"/>
            <p:cNvSpPr>
              <a:spLocks noChangeArrowheads="1"/>
            </p:cNvSpPr>
            <p:nvPr/>
          </p:nvSpPr>
          <p:spPr bwMode="auto">
            <a:xfrm>
              <a:off x="685800" y="3276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0" name="AutoShape 52"/>
            <p:cNvSpPr>
              <a:spLocks noChangeArrowheads="1"/>
            </p:cNvSpPr>
            <p:nvPr/>
          </p:nvSpPr>
          <p:spPr bwMode="auto">
            <a:xfrm>
              <a:off x="1600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1" name="AutoShape 53"/>
            <p:cNvSpPr>
              <a:spLocks noChangeArrowheads="1"/>
            </p:cNvSpPr>
            <p:nvPr/>
          </p:nvSpPr>
          <p:spPr bwMode="auto">
            <a:xfrm>
              <a:off x="1752600" y="2895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2" name="AutoShape 54"/>
            <p:cNvSpPr>
              <a:spLocks noChangeArrowheads="1"/>
            </p:cNvSpPr>
            <p:nvPr/>
          </p:nvSpPr>
          <p:spPr bwMode="auto">
            <a:xfrm>
              <a:off x="19812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3" name="AutoShape 56"/>
            <p:cNvSpPr>
              <a:spLocks noChangeArrowheads="1"/>
            </p:cNvSpPr>
            <p:nvPr/>
          </p:nvSpPr>
          <p:spPr bwMode="auto">
            <a:xfrm>
              <a:off x="26670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4" name="AutoShape 57"/>
            <p:cNvSpPr>
              <a:spLocks noChangeArrowheads="1"/>
            </p:cNvSpPr>
            <p:nvPr/>
          </p:nvSpPr>
          <p:spPr bwMode="auto">
            <a:xfrm>
              <a:off x="31242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5" name="AutoShape 58"/>
            <p:cNvSpPr>
              <a:spLocks noChangeArrowheads="1"/>
            </p:cNvSpPr>
            <p:nvPr/>
          </p:nvSpPr>
          <p:spPr bwMode="auto">
            <a:xfrm>
              <a:off x="20574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6" name="AutoShape 59"/>
            <p:cNvSpPr>
              <a:spLocks noChangeArrowheads="1"/>
            </p:cNvSpPr>
            <p:nvPr/>
          </p:nvSpPr>
          <p:spPr bwMode="auto">
            <a:xfrm>
              <a:off x="22098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7" name="AutoShape 60"/>
            <p:cNvSpPr>
              <a:spLocks noChangeArrowheads="1"/>
            </p:cNvSpPr>
            <p:nvPr/>
          </p:nvSpPr>
          <p:spPr bwMode="auto">
            <a:xfrm>
              <a:off x="3429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8" name="AutoShape 61"/>
            <p:cNvSpPr>
              <a:spLocks noChangeArrowheads="1"/>
            </p:cNvSpPr>
            <p:nvPr/>
          </p:nvSpPr>
          <p:spPr bwMode="auto">
            <a:xfrm>
              <a:off x="10668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9" name="AutoShape 62"/>
            <p:cNvSpPr>
              <a:spLocks noChangeArrowheads="1"/>
            </p:cNvSpPr>
            <p:nvPr/>
          </p:nvSpPr>
          <p:spPr bwMode="auto">
            <a:xfrm>
              <a:off x="1219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0" name="AutoShape 63"/>
            <p:cNvSpPr>
              <a:spLocks noChangeArrowheads="1"/>
            </p:cNvSpPr>
            <p:nvPr/>
          </p:nvSpPr>
          <p:spPr bwMode="auto">
            <a:xfrm>
              <a:off x="3886200" y="3048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1" name="AutoShape 64"/>
            <p:cNvSpPr>
              <a:spLocks noChangeArrowheads="1"/>
            </p:cNvSpPr>
            <p:nvPr/>
          </p:nvSpPr>
          <p:spPr bwMode="auto">
            <a:xfrm>
              <a:off x="16764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2" name="AutoShape 65"/>
            <p:cNvSpPr>
              <a:spLocks noChangeArrowheads="1"/>
            </p:cNvSpPr>
            <p:nvPr/>
          </p:nvSpPr>
          <p:spPr bwMode="auto">
            <a:xfrm>
              <a:off x="6934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3" name="AutoShape 66"/>
            <p:cNvSpPr>
              <a:spLocks noChangeArrowheads="1"/>
            </p:cNvSpPr>
            <p:nvPr/>
          </p:nvSpPr>
          <p:spPr bwMode="auto">
            <a:xfrm>
              <a:off x="28956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4" name="AutoShape 67"/>
            <p:cNvSpPr>
              <a:spLocks noChangeArrowheads="1"/>
            </p:cNvSpPr>
            <p:nvPr/>
          </p:nvSpPr>
          <p:spPr bwMode="auto">
            <a:xfrm>
              <a:off x="16002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5" name="AutoShape 68"/>
            <p:cNvSpPr>
              <a:spLocks noChangeArrowheads="1"/>
            </p:cNvSpPr>
            <p:nvPr/>
          </p:nvSpPr>
          <p:spPr bwMode="auto">
            <a:xfrm>
              <a:off x="17526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6" name="AutoShape 69"/>
            <p:cNvSpPr>
              <a:spLocks noChangeArrowheads="1"/>
            </p:cNvSpPr>
            <p:nvPr/>
          </p:nvSpPr>
          <p:spPr bwMode="auto">
            <a:xfrm>
              <a:off x="67056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7" name="AutoShape 70"/>
            <p:cNvSpPr>
              <a:spLocks noChangeArrowheads="1"/>
            </p:cNvSpPr>
            <p:nvPr/>
          </p:nvSpPr>
          <p:spPr bwMode="auto">
            <a:xfrm>
              <a:off x="3810000" y="4419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8" name="AutoShape 71"/>
            <p:cNvSpPr>
              <a:spLocks noChangeArrowheads="1"/>
            </p:cNvSpPr>
            <p:nvPr/>
          </p:nvSpPr>
          <p:spPr bwMode="auto">
            <a:xfrm>
              <a:off x="3962400" y="2057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9" name="AutoShape 72"/>
            <p:cNvSpPr>
              <a:spLocks noChangeArrowheads="1"/>
            </p:cNvSpPr>
            <p:nvPr/>
          </p:nvSpPr>
          <p:spPr bwMode="auto">
            <a:xfrm>
              <a:off x="26670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0" name="AutoShape 73"/>
            <p:cNvSpPr>
              <a:spLocks noChangeArrowheads="1"/>
            </p:cNvSpPr>
            <p:nvPr/>
          </p:nvSpPr>
          <p:spPr bwMode="auto">
            <a:xfrm>
              <a:off x="2971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1" name="AutoShape 74"/>
            <p:cNvSpPr>
              <a:spLocks noChangeArrowheads="1"/>
            </p:cNvSpPr>
            <p:nvPr/>
          </p:nvSpPr>
          <p:spPr bwMode="auto">
            <a:xfrm>
              <a:off x="6629400" y="1981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2" name="AutoShape 75"/>
            <p:cNvSpPr>
              <a:spLocks noChangeArrowheads="1"/>
            </p:cNvSpPr>
            <p:nvPr/>
          </p:nvSpPr>
          <p:spPr bwMode="auto">
            <a:xfrm>
              <a:off x="31242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3" name="AutoShape 76"/>
            <p:cNvSpPr>
              <a:spLocks noChangeArrowheads="1"/>
            </p:cNvSpPr>
            <p:nvPr/>
          </p:nvSpPr>
          <p:spPr bwMode="auto">
            <a:xfrm>
              <a:off x="6096000" y="1752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4" name="AutoShape 77"/>
            <p:cNvSpPr>
              <a:spLocks noChangeArrowheads="1"/>
            </p:cNvSpPr>
            <p:nvPr/>
          </p:nvSpPr>
          <p:spPr bwMode="auto">
            <a:xfrm>
              <a:off x="457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5" name="AutoShape 78"/>
            <p:cNvSpPr>
              <a:spLocks noChangeArrowheads="1"/>
            </p:cNvSpPr>
            <p:nvPr/>
          </p:nvSpPr>
          <p:spPr bwMode="auto">
            <a:xfrm>
              <a:off x="16002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6" name="AutoShape 79"/>
            <p:cNvSpPr>
              <a:spLocks noChangeArrowheads="1"/>
            </p:cNvSpPr>
            <p:nvPr/>
          </p:nvSpPr>
          <p:spPr bwMode="auto">
            <a:xfrm>
              <a:off x="73914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7" name="AutoShape 80"/>
            <p:cNvSpPr>
              <a:spLocks noChangeArrowheads="1"/>
            </p:cNvSpPr>
            <p:nvPr/>
          </p:nvSpPr>
          <p:spPr bwMode="auto">
            <a:xfrm>
              <a:off x="12192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8" name="AutoShape 81"/>
            <p:cNvSpPr>
              <a:spLocks noChangeArrowheads="1"/>
            </p:cNvSpPr>
            <p:nvPr/>
          </p:nvSpPr>
          <p:spPr bwMode="auto">
            <a:xfrm>
              <a:off x="76200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9" name="AutoShape 82"/>
            <p:cNvSpPr>
              <a:spLocks noChangeArrowheads="1"/>
            </p:cNvSpPr>
            <p:nvPr/>
          </p:nvSpPr>
          <p:spPr bwMode="auto">
            <a:xfrm>
              <a:off x="7315200" y="3733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0" name="AutoShape 83"/>
            <p:cNvSpPr>
              <a:spLocks noChangeArrowheads="1"/>
            </p:cNvSpPr>
            <p:nvPr/>
          </p:nvSpPr>
          <p:spPr bwMode="auto">
            <a:xfrm>
              <a:off x="1828800" y="4114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gr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a:t>
            </a:r>
            <a:r>
              <a:rPr lang="en-US" dirty="0"/>
              <a:t>-Boosting</a:t>
            </a:r>
          </a:p>
        </p:txBody>
      </p:sp>
      <p:grpSp>
        <p:nvGrpSpPr>
          <p:cNvPr id="83" name="Group 82"/>
          <p:cNvGrpSpPr/>
          <p:nvPr/>
        </p:nvGrpSpPr>
        <p:grpSpPr>
          <a:xfrm>
            <a:off x="3276600" y="1200150"/>
            <a:ext cx="5486400" cy="3448050"/>
            <a:chOff x="381000" y="1066800"/>
            <a:chExt cx="8077200" cy="5486400"/>
          </a:xfrm>
        </p:grpSpPr>
        <p:sp>
          <p:nvSpPr>
            <p:cNvPr id="4" name="Rectangle 83"/>
            <p:cNvSpPr>
              <a:spLocks noChangeArrowheads="1"/>
            </p:cNvSpPr>
            <p:nvPr/>
          </p:nvSpPr>
          <p:spPr bwMode="auto">
            <a:xfrm>
              <a:off x="381000" y="1066800"/>
              <a:ext cx="8077200" cy="37338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5" name="Rectangle 82"/>
            <p:cNvSpPr>
              <a:spLocks noChangeArrowheads="1"/>
            </p:cNvSpPr>
            <p:nvPr/>
          </p:nvSpPr>
          <p:spPr bwMode="auto">
            <a:xfrm>
              <a:off x="381000" y="4800600"/>
              <a:ext cx="8077200" cy="1752600"/>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6" name="Oval 3"/>
            <p:cNvSpPr>
              <a:spLocks noChangeArrowheads="1"/>
            </p:cNvSpPr>
            <p:nvPr/>
          </p:nvSpPr>
          <p:spPr bwMode="auto">
            <a:xfrm>
              <a:off x="3886200" y="5257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 name="Oval 4"/>
            <p:cNvSpPr>
              <a:spLocks noChangeArrowheads="1"/>
            </p:cNvSpPr>
            <p:nvPr/>
          </p:nvSpPr>
          <p:spPr bwMode="auto">
            <a:xfrm>
              <a:off x="3962400" y="5638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 name="Oval 5"/>
            <p:cNvSpPr>
              <a:spLocks noChangeArrowheads="1"/>
            </p:cNvSpPr>
            <p:nvPr/>
          </p:nvSpPr>
          <p:spPr bwMode="auto">
            <a:xfrm>
              <a:off x="5029200" y="2743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9" name="Oval 6"/>
            <p:cNvSpPr>
              <a:spLocks noChangeArrowheads="1"/>
            </p:cNvSpPr>
            <p:nvPr/>
          </p:nvSpPr>
          <p:spPr bwMode="auto">
            <a:xfrm>
              <a:off x="5715000" y="4419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0" name="Oval 7"/>
            <p:cNvSpPr>
              <a:spLocks noChangeArrowheads="1"/>
            </p:cNvSpPr>
            <p:nvPr/>
          </p:nvSpPr>
          <p:spPr bwMode="auto">
            <a:xfrm>
              <a:off x="5334000" y="5105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 name="Oval 8"/>
            <p:cNvSpPr>
              <a:spLocks noChangeArrowheads="1"/>
            </p:cNvSpPr>
            <p:nvPr/>
          </p:nvSpPr>
          <p:spPr bwMode="auto">
            <a:xfrm>
              <a:off x="4876800" y="5562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Oval 9"/>
            <p:cNvSpPr>
              <a:spLocks noChangeArrowheads="1"/>
            </p:cNvSpPr>
            <p:nvPr/>
          </p:nvSpPr>
          <p:spPr bwMode="auto">
            <a:xfrm>
              <a:off x="5257800" y="3657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3" name="Oval 10"/>
            <p:cNvSpPr>
              <a:spLocks noChangeArrowheads="1"/>
            </p:cNvSpPr>
            <p:nvPr/>
          </p:nvSpPr>
          <p:spPr bwMode="auto">
            <a:xfrm>
              <a:off x="5181600" y="5334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1"/>
            <p:cNvSpPr>
              <a:spLocks noChangeArrowheads="1"/>
            </p:cNvSpPr>
            <p:nvPr/>
          </p:nvSpPr>
          <p:spPr bwMode="auto">
            <a:xfrm>
              <a:off x="4648200" y="5181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2"/>
            <p:cNvSpPr>
              <a:spLocks noChangeArrowheads="1"/>
            </p:cNvSpPr>
            <p:nvPr/>
          </p:nvSpPr>
          <p:spPr bwMode="auto">
            <a:xfrm>
              <a:off x="4495800" y="4038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6" name="Oval 13"/>
            <p:cNvSpPr>
              <a:spLocks noChangeArrowheads="1"/>
            </p:cNvSpPr>
            <p:nvPr/>
          </p:nvSpPr>
          <p:spPr bwMode="auto">
            <a:xfrm>
              <a:off x="32004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4"/>
            <p:cNvSpPr>
              <a:spLocks noChangeArrowheads="1"/>
            </p:cNvSpPr>
            <p:nvPr/>
          </p:nvSpPr>
          <p:spPr bwMode="auto">
            <a:xfrm>
              <a:off x="44196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8" name="Oval 15"/>
            <p:cNvSpPr>
              <a:spLocks noChangeArrowheads="1"/>
            </p:cNvSpPr>
            <p:nvPr/>
          </p:nvSpPr>
          <p:spPr bwMode="auto">
            <a:xfrm>
              <a:off x="5029200" y="41148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9" name="Oval 16"/>
            <p:cNvSpPr>
              <a:spLocks noChangeArrowheads="1"/>
            </p:cNvSpPr>
            <p:nvPr/>
          </p:nvSpPr>
          <p:spPr bwMode="auto">
            <a:xfrm>
              <a:off x="4876800" y="6096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 name="Oval 17"/>
            <p:cNvSpPr>
              <a:spLocks noChangeArrowheads="1"/>
            </p:cNvSpPr>
            <p:nvPr/>
          </p:nvSpPr>
          <p:spPr bwMode="auto">
            <a:xfrm>
              <a:off x="35814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Oval 18"/>
            <p:cNvSpPr>
              <a:spLocks noChangeArrowheads="1"/>
            </p:cNvSpPr>
            <p:nvPr/>
          </p:nvSpPr>
          <p:spPr bwMode="auto">
            <a:xfrm>
              <a:off x="5257800" y="6019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2" name="Oval 19"/>
            <p:cNvSpPr>
              <a:spLocks noChangeArrowheads="1"/>
            </p:cNvSpPr>
            <p:nvPr/>
          </p:nvSpPr>
          <p:spPr bwMode="auto">
            <a:xfrm>
              <a:off x="4800600" y="38100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23" name="Oval 20"/>
            <p:cNvSpPr>
              <a:spLocks noChangeArrowheads="1"/>
            </p:cNvSpPr>
            <p:nvPr/>
          </p:nvSpPr>
          <p:spPr bwMode="auto">
            <a:xfrm>
              <a:off x="57912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 name="Oval 21"/>
            <p:cNvSpPr>
              <a:spLocks noChangeArrowheads="1"/>
            </p:cNvSpPr>
            <p:nvPr/>
          </p:nvSpPr>
          <p:spPr bwMode="auto">
            <a:xfrm>
              <a:off x="5943600" y="487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 name="Oval 22"/>
            <p:cNvSpPr>
              <a:spLocks noChangeArrowheads="1"/>
            </p:cNvSpPr>
            <p:nvPr/>
          </p:nvSpPr>
          <p:spPr bwMode="auto">
            <a:xfrm>
              <a:off x="6172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 name="Oval 23"/>
            <p:cNvSpPr>
              <a:spLocks noChangeArrowheads="1"/>
            </p:cNvSpPr>
            <p:nvPr/>
          </p:nvSpPr>
          <p:spPr bwMode="auto">
            <a:xfrm>
              <a:off x="64770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Oval 24"/>
            <p:cNvSpPr>
              <a:spLocks noChangeArrowheads="1"/>
            </p:cNvSpPr>
            <p:nvPr/>
          </p:nvSpPr>
          <p:spPr bwMode="auto">
            <a:xfrm>
              <a:off x="63246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 name="Oval 25"/>
            <p:cNvSpPr>
              <a:spLocks noChangeArrowheads="1"/>
            </p:cNvSpPr>
            <p:nvPr/>
          </p:nvSpPr>
          <p:spPr bwMode="auto">
            <a:xfrm>
              <a:off x="68580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 name="Oval 26"/>
            <p:cNvSpPr>
              <a:spLocks noChangeArrowheads="1"/>
            </p:cNvSpPr>
            <p:nvPr/>
          </p:nvSpPr>
          <p:spPr bwMode="auto">
            <a:xfrm>
              <a:off x="4724400" y="2362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0" name="Oval 27"/>
            <p:cNvSpPr>
              <a:spLocks noChangeArrowheads="1"/>
            </p:cNvSpPr>
            <p:nvPr/>
          </p:nvSpPr>
          <p:spPr bwMode="auto">
            <a:xfrm>
              <a:off x="56388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 name="Oval 28"/>
            <p:cNvSpPr>
              <a:spLocks noChangeArrowheads="1"/>
            </p:cNvSpPr>
            <p:nvPr/>
          </p:nvSpPr>
          <p:spPr bwMode="auto">
            <a:xfrm>
              <a:off x="5029200" y="1752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2" name="Oval 29"/>
            <p:cNvSpPr>
              <a:spLocks noChangeArrowheads="1"/>
            </p:cNvSpPr>
            <p:nvPr/>
          </p:nvSpPr>
          <p:spPr bwMode="auto">
            <a:xfrm>
              <a:off x="4267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 name="Oval 30"/>
            <p:cNvSpPr>
              <a:spLocks noChangeArrowheads="1"/>
            </p:cNvSpPr>
            <p:nvPr/>
          </p:nvSpPr>
          <p:spPr bwMode="auto">
            <a:xfrm>
              <a:off x="4953000" y="4953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 name="Oval 31"/>
            <p:cNvSpPr>
              <a:spLocks noChangeArrowheads="1"/>
            </p:cNvSpPr>
            <p:nvPr/>
          </p:nvSpPr>
          <p:spPr bwMode="auto">
            <a:xfrm>
              <a:off x="5562600" y="39624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5" name="Oval 32"/>
            <p:cNvSpPr>
              <a:spLocks noChangeArrowheads="1"/>
            </p:cNvSpPr>
            <p:nvPr/>
          </p:nvSpPr>
          <p:spPr bwMode="auto">
            <a:xfrm>
              <a:off x="6629400" y="6172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 name="Oval 33"/>
            <p:cNvSpPr>
              <a:spLocks noChangeArrowheads="1"/>
            </p:cNvSpPr>
            <p:nvPr/>
          </p:nvSpPr>
          <p:spPr bwMode="auto">
            <a:xfrm>
              <a:off x="4648200" y="18288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7" name="Oval 34"/>
            <p:cNvSpPr>
              <a:spLocks noChangeArrowheads="1"/>
            </p:cNvSpPr>
            <p:nvPr/>
          </p:nvSpPr>
          <p:spPr bwMode="auto">
            <a:xfrm>
              <a:off x="72390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 name="AutoShape 36"/>
            <p:cNvSpPr>
              <a:spLocks noChangeArrowheads="1"/>
            </p:cNvSpPr>
            <p:nvPr/>
          </p:nvSpPr>
          <p:spPr bwMode="auto">
            <a:xfrm>
              <a:off x="64770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39" name="AutoShape 37"/>
            <p:cNvSpPr>
              <a:spLocks noChangeArrowheads="1"/>
            </p:cNvSpPr>
            <p:nvPr/>
          </p:nvSpPr>
          <p:spPr bwMode="auto">
            <a:xfrm>
              <a:off x="6172200" y="2743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0" name="AutoShape 38"/>
            <p:cNvSpPr>
              <a:spLocks noChangeArrowheads="1"/>
            </p:cNvSpPr>
            <p:nvPr/>
          </p:nvSpPr>
          <p:spPr bwMode="auto">
            <a:xfrm>
              <a:off x="5562600" y="3124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1" name="AutoShape 39"/>
            <p:cNvSpPr>
              <a:spLocks noChangeArrowheads="1"/>
            </p:cNvSpPr>
            <p:nvPr/>
          </p:nvSpPr>
          <p:spPr bwMode="auto">
            <a:xfrm>
              <a:off x="7162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2" name="AutoShape 40"/>
            <p:cNvSpPr>
              <a:spLocks noChangeArrowheads="1"/>
            </p:cNvSpPr>
            <p:nvPr/>
          </p:nvSpPr>
          <p:spPr bwMode="auto">
            <a:xfrm>
              <a:off x="31242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3" name="AutoShape 41"/>
            <p:cNvSpPr>
              <a:spLocks noChangeArrowheads="1"/>
            </p:cNvSpPr>
            <p:nvPr/>
          </p:nvSpPr>
          <p:spPr bwMode="auto">
            <a:xfrm>
              <a:off x="25146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4" name="AutoShape 42"/>
            <p:cNvSpPr>
              <a:spLocks noChangeArrowheads="1"/>
            </p:cNvSpPr>
            <p:nvPr/>
          </p:nvSpPr>
          <p:spPr bwMode="auto">
            <a:xfrm>
              <a:off x="4648200" y="3200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5" name="AutoShape 43"/>
            <p:cNvSpPr>
              <a:spLocks noChangeArrowheads="1"/>
            </p:cNvSpPr>
            <p:nvPr/>
          </p:nvSpPr>
          <p:spPr bwMode="auto">
            <a:xfrm>
              <a:off x="24384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6" name="AutoShape 44"/>
            <p:cNvSpPr>
              <a:spLocks noChangeArrowheads="1"/>
            </p:cNvSpPr>
            <p:nvPr/>
          </p:nvSpPr>
          <p:spPr bwMode="auto">
            <a:xfrm>
              <a:off x="6553200" y="3962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7" name="AutoShape 45"/>
            <p:cNvSpPr>
              <a:spLocks noChangeArrowheads="1"/>
            </p:cNvSpPr>
            <p:nvPr/>
          </p:nvSpPr>
          <p:spPr bwMode="auto">
            <a:xfrm>
              <a:off x="63246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8" name="AutoShape 46"/>
            <p:cNvSpPr>
              <a:spLocks noChangeArrowheads="1"/>
            </p:cNvSpPr>
            <p:nvPr/>
          </p:nvSpPr>
          <p:spPr bwMode="auto">
            <a:xfrm>
              <a:off x="16764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9" name="AutoShape 47"/>
            <p:cNvSpPr>
              <a:spLocks noChangeArrowheads="1"/>
            </p:cNvSpPr>
            <p:nvPr/>
          </p:nvSpPr>
          <p:spPr bwMode="auto">
            <a:xfrm>
              <a:off x="1143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0" name="AutoShape 48"/>
            <p:cNvSpPr>
              <a:spLocks noChangeArrowheads="1"/>
            </p:cNvSpPr>
            <p:nvPr/>
          </p:nvSpPr>
          <p:spPr bwMode="auto">
            <a:xfrm>
              <a:off x="685800" y="3276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1" name="AutoShape 49"/>
            <p:cNvSpPr>
              <a:spLocks noChangeArrowheads="1"/>
            </p:cNvSpPr>
            <p:nvPr/>
          </p:nvSpPr>
          <p:spPr bwMode="auto">
            <a:xfrm>
              <a:off x="1600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2" name="AutoShape 50"/>
            <p:cNvSpPr>
              <a:spLocks noChangeArrowheads="1"/>
            </p:cNvSpPr>
            <p:nvPr/>
          </p:nvSpPr>
          <p:spPr bwMode="auto">
            <a:xfrm>
              <a:off x="1752600" y="2895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3" name="AutoShape 51"/>
            <p:cNvSpPr>
              <a:spLocks noChangeArrowheads="1"/>
            </p:cNvSpPr>
            <p:nvPr/>
          </p:nvSpPr>
          <p:spPr bwMode="auto">
            <a:xfrm>
              <a:off x="19812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4" name="AutoShape 53"/>
            <p:cNvSpPr>
              <a:spLocks noChangeArrowheads="1"/>
            </p:cNvSpPr>
            <p:nvPr/>
          </p:nvSpPr>
          <p:spPr bwMode="auto">
            <a:xfrm>
              <a:off x="26670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5" name="AutoShape 54"/>
            <p:cNvSpPr>
              <a:spLocks noChangeArrowheads="1"/>
            </p:cNvSpPr>
            <p:nvPr/>
          </p:nvSpPr>
          <p:spPr bwMode="auto">
            <a:xfrm>
              <a:off x="31242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6" name="AutoShape 55"/>
            <p:cNvSpPr>
              <a:spLocks noChangeArrowheads="1"/>
            </p:cNvSpPr>
            <p:nvPr/>
          </p:nvSpPr>
          <p:spPr bwMode="auto">
            <a:xfrm>
              <a:off x="20574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7" name="AutoShape 56"/>
            <p:cNvSpPr>
              <a:spLocks noChangeArrowheads="1"/>
            </p:cNvSpPr>
            <p:nvPr/>
          </p:nvSpPr>
          <p:spPr bwMode="auto">
            <a:xfrm>
              <a:off x="22098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8" name="AutoShape 57"/>
            <p:cNvSpPr>
              <a:spLocks noChangeArrowheads="1"/>
            </p:cNvSpPr>
            <p:nvPr/>
          </p:nvSpPr>
          <p:spPr bwMode="auto">
            <a:xfrm>
              <a:off x="3429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9" name="AutoShape 58"/>
            <p:cNvSpPr>
              <a:spLocks noChangeArrowheads="1"/>
            </p:cNvSpPr>
            <p:nvPr/>
          </p:nvSpPr>
          <p:spPr bwMode="auto">
            <a:xfrm>
              <a:off x="10668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0" name="AutoShape 59"/>
            <p:cNvSpPr>
              <a:spLocks noChangeArrowheads="1"/>
            </p:cNvSpPr>
            <p:nvPr/>
          </p:nvSpPr>
          <p:spPr bwMode="auto">
            <a:xfrm>
              <a:off x="1219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1" name="AutoShape 60"/>
            <p:cNvSpPr>
              <a:spLocks noChangeArrowheads="1"/>
            </p:cNvSpPr>
            <p:nvPr/>
          </p:nvSpPr>
          <p:spPr bwMode="auto">
            <a:xfrm>
              <a:off x="3886200" y="3048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2" name="AutoShape 61"/>
            <p:cNvSpPr>
              <a:spLocks noChangeArrowheads="1"/>
            </p:cNvSpPr>
            <p:nvPr/>
          </p:nvSpPr>
          <p:spPr bwMode="auto">
            <a:xfrm>
              <a:off x="16764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3" name="AutoShape 62"/>
            <p:cNvSpPr>
              <a:spLocks noChangeArrowheads="1"/>
            </p:cNvSpPr>
            <p:nvPr/>
          </p:nvSpPr>
          <p:spPr bwMode="auto">
            <a:xfrm>
              <a:off x="6934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4" name="AutoShape 63"/>
            <p:cNvSpPr>
              <a:spLocks noChangeArrowheads="1"/>
            </p:cNvSpPr>
            <p:nvPr/>
          </p:nvSpPr>
          <p:spPr bwMode="auto">
            <a:xfrm>
              <a:off x="28956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5" name="AutoShape 64"/>
            <p:cNvSpPr>
              <a:spLocks noChangeArrowheads="1"/>
            </p:cNvSpPr>
            <p:nvPr/>
          </p:nvSpPr>
          <p:spPr bwMode="auto">
            <a:xfrm>
              <a:off x="16002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6" name="AutoShape 65"/>
            <p:cNvSpPr>
              <a:spLocks noChangeArrowheads="1"/>
            </p:cNvSpPr>
            <p:nvPr/>
          </p:nvSpPr>
          <p:spPr bwMode="auto">
            <a:xfrm>
              <a:off x="17526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7" name="AutoShape 66"/>
            <p:cNvSpPr>
              <a:spLocks noChangeArrowheads="1"/>
            </p:cNvSpPr>
            <p:nvPr/>
          </p:nvSpPr>
          <p:spPr bwMode="auto">
            <a:xfrm>
              <a:off x="67056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8" name="AutoShape 67"/>
            <p:cNvSpPr>
              <a:spLocks noChangeArrowheads="1"/>
            </p:cNvSpPr>
            <p:nvPr/>
          </p:nvSpPr>
          <p:spPr bwMode="auto">
            <a:xfrm>
              <a:off x="3810000" y="4419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9" name="AutoShape 68"/>
            <p:cNvSpPr>
              <a:spLocks noChangeArrowheads="1"/>
            </p:cNvSpPr>
            <p:nvPr/>
          </p:nvSpPr>
          <p:spPr bwMode="auto">
            <a:xfrm>
              <a:off x="3962400" y="2057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0" name="AutoShape 69"/>
            <p:cNvSpPr>
              <a:spLocks noChangeArrowheads="1"/>
            </p:cNvSpPr>
            <p:nvPr/>
          </p:nvSpPr>
          <p:spPr bwMode="auto">
            <a:xfrm>
              <a:off x="26670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1" name="AutoShape 70"/>
            <p:cNvSpPr>
              <a:spLocks noChangeArrowheads="1"/>
            </p:cNvSpPr>
            <p:nvPr/>
          </p:nvSpPr>
          <p:spPr bwMode="auto">
            <a:xfrm>
              <a:off x="2971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2" name="AutoShape 71"/>
            <p:cNvSpPr>
              <a:spLocks noChangeArrowheads="1"/>
            </p:cNvSpPr>
            <p:nvPr/>
          </p:nvSpPr>
          <p:spPr bwMode="auto">
            <a:xfrm>
              <a:off x="6629400" y="1981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3" name="AutoShape 72"/>
            <p:cNvSpPr>
              <a:spLocks noChangeArrowheads="1"/>
            </p:cNvSpPr>
            <p:nvPr/>
          </p:nvSpPr>
          <p:spPr bwMode="auto">
            <a:xfrm>
              <a:off x="31242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4" name="AutoShape 73"/>
            <p:cNvSpPr>
              <a:spLocks noChangeArrowheads="1"/>
            </p:cNvSpPr>
            <p:nvPr/>
          </p:nvSpPr>
          <p:spPr bwMode="auto">
            <a:xfrm>
              <a:off x="6096000" y="1752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5" name="AutoShape 74"/>
            <p:cNvSpPr>
              <a:spLocks noChangeArrowheads="1"/>
            </p:cNvSpPr>
            <p:nvPr/>
          </p:nvSpPr>
          <p:spPr bwMode="auto">
            <a:xfrm>
              <a:off x="457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6" name="AutoShape 75"/>
            <p:cNvSpPr>
              <a:spLocks noChangeArrowheads="1"/>
            </p:cNvSpPr>
            <p:nvPr/>
          </p:nvSpPr>
          <p:spPr bwMode="auto">
            <a:xfrm>
              <a:off x="16002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7" name="AutoShape 76"/>
            <p:cNvSpPr>
              <a:spLocks noChangeArrowheads="1"/>
            </p:cNvSpPr>
            <p:nvPr/>
          </p:nvSpPr>
          <p:spPr bwMode="auto">
            <a:xfrm>
              <a:off x="73914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8" name="AutoShape 77"/>
            <p:cNvSpPr>
              <a:spLocks noChangeArrowheads="1"/>
            </p:cNvSpPr>
            <p:nvPr/>
          </p:nvSpPr>
          <p:spPr bwMode="auto">
            <a:xfrm>
              <a:off x="12192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9" name="AutoShape 78"/>
            <p:cNvSpPr>
              <a:spLocks noChangeArrowheads="1"/>
            </p:cNvSpPr>
            <p:nvPr/>
          </p:nvSpPr>
          <p:spPr bwMode="auto">
            <a:xfrm>
              <a:off x="76200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0" name="AutoShape 79"/>
            <p:cNvSpPr>
              <a:spLocks noChangeArrowheads="1"/>
            </p:cNvSpPr>
            <p:nvPr/>
          </p:nvSpPr>
          <p:spPr bwMode="auto">
            <a:xfrm>
              <a:off x="7315200" y="3733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1" name="AutoShape 80"/>
            <p:cNvSpPr>
              <a:spLocks noChangeArrowheads="1"/>
            </p:cNvSpPr>
            <p:nvPr/>
          </p:nvSpPr>
          <p:spPr bwMode="auto">
            <a:xfrm>
              <a:off x="1828800" y="4114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2" name="Line 81"/>
            <p:cNvSpPr>
              <a:spLocks noChangeShapeType="1"/>
            </p:cNvSpPr>
            <p:nvPr/>
          </p:nvSpPr>
          <p:spPr bwMode="auto">
            <a:xfrm>
              <a:off x="685800" y="4800600"/>
              <a:ext cx="7772400" cy="0"/>
            </a:xfrm>
            <a:prstGeom prst="line">
              <a:avLst/>
            </a:prstGeom>
            <a:noFill/>
            <a:ln w="28575">
              <a:solidFill>
                <a:schemeClr val="tx2"/>
              </a:solidFill>
              <a:round/>
              <a:headEnd/>
              <a:tailEnd/>
            </a:ln>
          </p:spPr>
          <p:txBody>
            <a:bodyPr/>
            <a:lstStyle/>
            <a:p>
              <a:endParaRPr lang="en-US"/>
            </a:p>
          </p:txBody>
        </p:sp>
      </p:gr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a:t>
            </a:r>
            <a:r>
              <a:rPr lang="en-US" dirty="0"/>
              <a:t>-Boosting</a:t>
            </a:r>
          </a:p>
        </p:txBody>
      </p:sp>
      <p:grpSp>
        <p:nvGrpSpPr>
          <p:cNvPr id="85" name="Group 84"/>
          <p:cNvGrpSpPr/>
          <p:nvPr/>
        </p:nvGrpSpPr>
        <p:grpSpPr>
          <a:xfrm>
            <a:off x="3733800" y="1123950"/>
            <a:ext cx="5181600" cy="3600450"/>
            <a:chOff x="381000" y="1066800"/>
            <a:chExt cx="8077200" cy="5486400"/>
          </a:xfrm>
        </p:grpSpPr>
        <p:sp>
          <p:nvSpPr>
            <p:cNvPr id="5" name="Rectangle 2"/>
            <p:cNvSpPr>
              <a:spLocks noChangeArrowheads="1"/>
            </p:cNvSpPr>
            <p:nvPr/>
          </p:nvSpPr>
          <p:spPr bwMode="auto">
            <a:xfrm>
              <a:off x="381000" y="1066800"/>
              <a:ext cx="8077200" cy="37338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6" name="Rectangle 3"/>
            <p:cNvSpPr>
              <a:spLocks noChangeArrowheads="1"/>
            </p:cNvSpPr>
            <p:nvPr/>
          </p:nvSpPr>
          <p:spPr bwMode="auto">
            <a:xfrm>
              <a:off x="381000" y="4800600"/>
              <a:ext cx="8077200" cy="1752600"/>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7" name="Oval 5"/>
            <p:cNvSpPr>
              <a:spLocks noChangeArrowheads="1"/>
            </p:cNvSpPr>
            <p:nvPr/>
          </p:nvSpPr>
          <p:spPr bwMode="auto">
            <a:xfrm>
              <a:off x="3886200" y="5257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 name="Oval 6"/>
            <p:cNvSpPr>
              <a:spLocks noChangeArrowheads="1"/>
            </p:cNvSpPr>
            <p:nvPr/>
          </p:nvSpPr>
          <p:spPr bwMode="auto">
            <a:xfrm>
              <a:off x="3962400" y="5638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 name="Oval 7"/>
            <p:cNvSpPr>
              <a:spLocks noChangeArrowheads="1"/>
            </p:cNvSpPr>
            <p:nvPr/>
          </p:nvSpPr>
          <p:spPr bwMode="auto">
            <a:xfrm>
              <a:off x="5029200" y="2743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0" name="Oval 8"/>
            <p:cNvSpPr>
              <a:spLocks noChangeArrowheads="1"/>
            </p:cNvSpPr>
            <p:nvPr/>
          </p:nvSpPr>
          <p:spPr bwMode="auto">
            <a:xfrm>
              <a:off x="5715000" y="4419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1" name="Oval 9"/>
            <p:cNvSpPr>
              <a:spLocks noChangeArrowheads="1"/>
            </p:cNvSpPr>
            <p:nvPr/>
          </p:nvSpPr>
          <p:spPr bwMode="auto">
            <a:xfrm>
              <a:off x="5334000" y="5105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Oval 10"/>
            <p:cNvSpPr>
              <a:spLocks noChangeArrowheads="1"/>
            </p:cNvSpPr>
            <p:nvPr/>
          </p:nvSpPr>
          <p:spPr bwMode="auto">
            <a:xfrm>
              <a:off x="4876800" y="5562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11"/>
            <p:cNvSpPr>
              <a:spLocks noChangeArrowheads="1"/>
            </p:cNvSpPr>
            <p:nvPr/>
          </p:nvSpPr>
          <p:spPr bwMode="auto">
            <a:xfrm>
              <a:off x="5257800" y="3657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4" name="Oval 12"/>
            <p:cNvSpPr>
              <a:spLocks noChangeArrowheads="1"/>
            </p:cNvSpPr>
            <p:nvPr/>
          </p:nvSpPr>
          <p:spPr bwMode="auto">
            <a:xfrm>
              <a:off x="5181600" y="5334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3"/>
            <p:cNvSpPr>
              <a:spLocks noChangeArrowheads="1"/>
            </p:cNvSpPr>
            <p:nvPr/>
          </p:nvSpPr>
          <p:spPr bwMode="auto">
            <a:xfrm>
              <a:off x="4648200" y="5181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 name="Oval 14"/>
            <p:cNvSpPr>
              <a:spLocks noChangeArrowheads="1"/>
            </p:cNvSpPr>
            <p:nvPr/>
          </p:nvSpPr>
          <p:spPr bwMode="auto">
            <a:xfrm>
              <a:off x="4495800" y="4038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7" name="Oval 15"/>
            <p:cNvSpPr>
              <a:spLocks noChangeArrowheads="1"/>
            </p:cNvSpPr>
            <p:nvPr/>
          </p:nvSpPr>
          <p:spPr bwMode="auto">
            <a:xfrm>
              <a:off x="32004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8" name="Oval 16"/>
            <p:cNvSpPr>
              <a:spLocks noChangeArrowheads="1"/>
            </p:cNvSpPr>
            <p:nvPr/>
          </p:nvSpPr>
          <p:spPr bwMode="auto">
            <a:xfrm>
              <a:off x="44196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Oval 17"/>
            <p:cNvSpPr>
              <a:spLocks noChangeArrowheads="1"/>
            </p:cNvSpPr>
            <p:nvPr/>
          </p:nvSpPr>
          <p:spPr bwMode="auto">
            <a:xfrm>
              <a:off x="5029200" y="41148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20" name="Oval 18"/>
            <p:cNvSpPr>
              <a:spLocks noChangeArrowheads="1"/>
            </p:cNvSpPr>
            <p:nvPr/>
          </p:nvSpPr>
          <p:spPr bwMode="auto">
            <a:xfrm>
              <a:off x="4876800" y="6096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Oval 19"/>
            <p:cNvSpPr>
              <a:spLocks noChangeArrowheads="1"/>
            </p:cNvSpPr>
            <p:nvPr/>
          </p:nvSpPr>
          <p:spPr bwMode="auto">
            <a:xfrm>
              <a:off x="35814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2" name="Oval 20"/>
            <p:cNvSpPr>
              <a:spLocks noChangeArrowheads="1"/>
            </p:cNvSpPr>
            <p:nvPr/>
          </p:nvSpPr>
          <p:spPr bwMode="auto">
            <a:xfrm>
              <a:off x="5257800" y="6019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 name="Oval 21"/>
            <p:cNvSpPr>
              <a:spLocks noChangeArrowheads="1"/>
            </p:cNvSpPr>
            <p:nvPr/>
          </p:nvSpPr>
          <p:spPr bwMode="auto">
            <a:xfrm>
              <a:off x="4800600" y="38100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24" name="Oval 22"/>
            <p:cNvSpPr>
              <a:spLocks noChangeArrowheads="1"/>
            </p:cNvSpPr>
            <p:nvPr/>
          </p:nvSpPr>
          <p:spPr bwMode="auto">
            <a:xfrm>
              <a:off x="57912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 name="Oval 23"/>
            <p:cNvSpPr>
              <a:spLocks noChangeArrowheads="1"/>
            </p:cNvSpPr>
            <p:nvPr/>
          </p:nvSpPr>
          <p:spPr bwMode="auto">
            <a:xfrm>
              <a:off x="5943600" y="487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 name="Oval 24"/>
            <p:cNvSpPr>
              <a:spLocks noChangeArrowheads="1"/>
            </p:cNvSpPr>
            <p:nvPr/>
          </p:nvSpPr>
          <p:spPr bwMode="auto">
            <a:xfrm>
              <a:off x="6172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Oval 25"/>
            <p:cNvSpPr>
              <a:spLocks noChangeArrowheads="1"/>
            </p:cNvSpPr>
            <p:nvPr/>
          </p:nvSpPr>
          <p:spPr bwMode="auto">
            <a:xfrm>
              <a:off x="64770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 name="Oval 26"/>
            <p:cNvSpPr>
              <a:spLocks noChangeArrowheads="1"/>
            </p:cNvSpPr>
            <p:nvPr/>
          </p:nvSpPr>
          <p:spPr bwMode="auto">
            <a:xfrm>
              <a:off x="63246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 name="Oval 27"/>
            <p:cNvSpPr>
              <a:spLocks noChangeArrowheads="1"/>
            </p:cNvSpPr>
            <p:nvPr/>
          </p:nvSpPr>
          <p:spPr bwMode="auto">
            <a:xfrm>
              <a:off x="68580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 name="Oval 28"/>
            <p:cNvSpPr>
              <a:spLocks noChangeArrowheads="1"/>
            </p:cNvSpPr>
            <p:nvPr/>
          </p:nvSpPr>
          <p:spPr bwMode="auto">
            <a:xfrm>
              <a:off x="4724400" y="2362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1" name="Oval 29"/>
            <p:cNvSpPr>
              <a:spLocks noChangeArrowheads="1"/>
            </p:cNvSpPr>
            <p:nvPr/>
          </p:nvSpPr>
          <p:spPr bwMode="auto">
            <a:xfrm>
              <a:off x="56388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 name="Oval 30"/>
            <p:cNvSpPr>
              <a:spLocks noChangeArrowheads="1"/>
            </p:cNvSpPr>
            <p:nvPr/>
          </p:nvSpPr>
          <p:spPr bwMode="auto">
            <a:xfrm>
              <a:off x="5029200" y="1752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3" name="Oval 31"/>
            <p:cNvSpPr>
              <a:spLocks noChangeArrowheads="1"/>
            </p:cNvSpPr>
            <p:nvPr/>
          </p:nvSpPr>
          <p:spPr bwMode="auto">
            <a:xfrm>
              <a:off x="4267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 name="Oval 32"/>
            <p:cNvSpPr>
              <a:spLocks noChangeArrowheads="1"/>
            </p:cNvSpPr>
            <p:nvPr/>
          </p:nvSpPr>
          <p:spPr bwMode="auto">
            <a:xfrm>
              <a:off x="4953000" y="4953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 name="Oval 33"/>
            <p:cNvSpPr>
              <a:spLocks noChangeArrowheads="1"/>
            </p:cNvSpPr>
            <p:nvPr/>
          </p:nvSpPr>
          <p:spPr bwMode="auto">
            <a:xfrm>
              <a:off x="5562600" y="39624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6" name="Oval 34"/>
            <p:cNvSpPr>
              <a:spLocks noChangeArrowheads="1"/>
            </p:cNvSpPr>
            <p:nvPr/>
          </p:nvSpPr>
          <p:spPr bwMode="auto">
            <a:xfrm>
              <a:off x="6629400" y="6172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7" name="Oval 35"/>
            <p:cNvSpPr>
              <a:spLocks noChangeArrowheads="1"/>
            </p:cNvSpPr>
            <p:nvPr/>
          </p:nvSpPr>
          <p:spPr bwMode="auto">
            <a:xfrm>
              <a:off x="4648200" y="18288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8" name="Oval 36"/>
            <p:cNvSpPr>
              <a:spLocks noChangeArrowheads="1"/>
            </p:cNvSpPr>
            <p:nvPr/>
          </p:nvSpPr>
          <p:spPr bwMode="auto">
            <a:xfrm>
              <a:off x="72390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 name="AutoShape 38"/>
            <p:cNvSpPr>
              <a:spLocks noChangeArrowheads="1"/>
            </p:cNvSpPr>
            <p:nvPr/>
          </p:nvSpPr>
          <p:spPr bwMode="auto">
            <a:xfrm>
              <a:off x="64770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0" name="AutoShape 39"/>
            <p:cNvSpPr>
              <a:spLocks noChangeArrowheads="1"/>
            </p:cNvSpPr>
            <p:nvPr/>
          </p:nvSpPr>
          <p:spPr bwMode="auto">
            <a:xfrm>
              <a:off x="6172200" y="2743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1" name="AutoShape 40"/>
            <p:cNvSpPr>
              <a:spLocks noChangeArrowheads="1"/>
            </p:cNvSpPr>
            <p:nvPr/>
          </p:nvSpPr>
          <p:spPr bwMode="auto">
            <a:xfrm>
              <a:off x="5562600" y="3124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2" name="AutoShape 41"/>
            <p:cNvSpPr>
              <a:spLocks noChangeArrowheads="1"/>
            </p:cNvSpPr>
            <p:nvPr/>
          </p:nvSpPr>
          <p:spPr bwMode="auto">
            <a:xfrm>
              <a:off x="7162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3" name="AutoShape 42"/>
            <p:cNvSpPr>
              <a:spLocks noChangeArrowheads="1"/>
            </p:cNvSpPr>
            <p:nvPr/>
          </p:nvSpPr>
          <p:spPr bwMode="auto">
            <a:xfrm>
              <a:off x="31242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4" name="AutoShape 43"/>
            <p:cNvSpPr>
              <a:spLocks noChangeArrowheads="1"/>
            </p:cNvSpPr>
            <p:nvPr/>
          </p:nvSpPr>
          <p:spPr bwMode="auto">
            <a:xfrm>
              <a:off x="25146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5" name="AutoShape 44"/>
            <p:cNvSpPr>
              <a:spLocks noChangeArrowheads="1"/>
            </p:cNvSpPr>
            <p:nvPr/>
          </p:nvSpPr>
          <p:spPr bwMode="auto">
            <a:xfrm>
              <a:off x="4648200" y="3276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6" name="AutoShape 45"/>
            <p:cNvSpPr>
              <a:spLocks noChangeArrowheads="1"/>
            </p:cNvSpPr>
            <p:nvPr/>
          </p:nvSpPr>
          <p:spPr bwMode="auto">
            <a:xfrm>
              <a:off x="24384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7" name="AutoShape 46"/>
            <p:cNvSpPr>
              <a:spLocks noChangeArrowheads="1"/>
            </p:cNvSpPr>
            <p:nvPr/>
          </p:nvSpPr>
          <p:spPr bwMode="auto">
            <a:xfrm>
              <a:off x="6553200" y="3962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8" name="AutoShape 47"/>
            <p:cNvSpPr>
              <a:spLocks noChangeArrowheads="1"/>
            </p:cNvSpPr>
            <p:nvPr/>
          </p:nvSpPr>
          <p:spPr bwMode="auto">
            <a:xfrm>
              <a:off x="63246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9" name="AutoShape 48"/>
            <p:cNvSpPr>
              <a:spLocks noChangeArrowheads="1"/>
            </p:cNvSpPr>
            <p:nvPr/>
          </p:nvSpPr>
          <p:spPr bwMode="auto">
            <a:xfrm>
              <a:off x="16764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0" name="AutoShape 49"/>
            <p:cNvSpPr>
              <a:spLocks noChangeArrowheads="1"/>
            </p:cNvSpPr>
            <p:nvPr/>
          </p:nvSpPr>
          <p:spPr bwMode="auto">
            <a:xfrm>
              <a:off x="1143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1" name="AutoShape 50"/>
            <p:cNvSpPr>
              <a:spLocks noChangeArrowheads="1"/>
            </p:cNvSpPr>
            <p:nvPr/>
          </p:nvSpPr>
          <p:spPr bwMode="auto">
            <a:xfrm>
              <a:off x="685800" y="3276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2" name="AutoShape 51"/>
            <p:cNvSpPr>
              <a:spLocks noChangeArrowheads="1"/>
            </p:cNvSpPr>
            <p:nvPr/>
          </p:nvSpPr>
          <p:spPr bwMode="auto">
            <a:xfrm>
              <a:off x="1600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3" name="AutoShape 52"/>
            <p:cNvSpPr>
              <a:spLocks noChangeArrowheads="1"/>
            </p:cNvSpPr>
            <p:nvPr/>
          </p:nvSpPr>
          <p:spPr bwMode="auto">
            <a:xfrm>
              <a:off x="1752600" y="2895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4" name="AutoShape 53"/>
            <p:cNvSpPr>
              <a:spLocks noChangeArrowheads="1"/>
            </p:cNvSpPr>
            <p:nvPr/>
          </p:nvSpPr>
          <p:spPr bwMode="auto">
            <a:xfrm>
              <a:off x="19812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5" name="AutoShape 55"/>
            <p:cNvSpPr>
              <a:spLocks noChangeArrowheads="1"/>
            </p:cNvSpPr>
            <p:nvPr/>
          </p:nvSpPr>
          <p:spPr bwMode="auto">
            <a:xfrm>
              <a:off x="26670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6" name="AutoShape 56"/>
            <p:cNvSpPr>
              <a:spLocks noChangeArrowheads="1"/>
            </p:cNvSpPr>
            <p:nvPr/>
          </p:nvSpPr>
          <p:spPr bwMode="auto">
            <a:xfrm>
              <a:off x="31242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7" name="AutoShape 57"/>
            <p:cNvSpPr>
              <a:spLocks noChangeArrowheads="1"/>
            </p:cNvSpPr>
            <p:nvPr/>
          </p:nvSpPr>
          <p:spPr bwMode="auto">
            <a:xfrm>
              <a:off x="20574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8" name="AutoShape 58"/>
            <p:cNvSpPr>
              <a:spLocks noChangeArrowheads="1"/>
            </p:cNvSpPr>
            <p:nvPr/>
          </p:nvSpPr>
          <p:spPr bwMode="auto">
            <a:xfrm>
              <a:off x="22098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9" name="AutoShape 59"/>
            <p:cNvSpPr>
              <a:spLocks noChangeArrowheads="1"/>
            </p:cNvSpPr>
            <p:nvPr/>
          </p:nvSpPr>
          <p:spPr bwMode="auto">
            <a:xfrm>
              <a:off x="3429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0" name="AutoShape 60"/>
            <p:cNvSpPr>
              <a:spLocks noChangeArrowheads="1"/>
            </p:cNvSpPr>
            <p:nvPr/>
          </p:nvSpPr>
          <p:spPr bwMode="auto">
            <a:xfrm>
              <a:off x="10668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1" name="AutoShape 61"/>
            <p:cNvSpPr>
              <a:spLocks noChangeArrowheads="1"/>
            </p:cNvSpPr>
            <p:nvPr/>
          </p:nvSpPr>
          <p:spPr bwMode="auto">
            <a:xfrm>
              <a:off x="1219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2" name="AutoShape 62"/>
            <p:cNvSpPr>
              <a:spLocks noChangeArrowheads="1"/>
            </p:cNvSpPr>
            <p:nvPr/>
          </p:nvSpPr>
          <p:spPr bwMode="auto">
            <a:xfrm>
              <a:off x="3886200" y="3048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3" name="AutoShape 63"/>
            <p:cNvSpPr>
              <a:spLocks noChangeArrowheads="1"/>
            </p:cNvSpPr>
            <p:nvPr/>
          </p:nvSpPr>
          <p:spPr bwMode="auto">
            <a:xfrm>
              <a:off x="16764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4" name="AutoShape 64"/>
            <p:cNvSpPr>
              <a:spLocks noChangeArrowheads="1"/>
            </p:cNvSpPr>
            <p:nvPr/>
          </p:nvSpPr>
          <p:spPr bwMode="auto">
            <a:xfrm>
              <a:off x="6934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5" name="AutoShape 65"/>
            <p:cNvSpPr>
              <a:spLocks noChangeArrowheads="1"/>
            </p:cNvSpPr>
            <p:nvPr/>
          </p:nvSpPr>
          <p:spPr bwMode="auto">
            <a:xfrm>
              <a:off x="28956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6" name="AutoShape 66"/>
            <p:cNvSpPr>
              <a:spLocks noChangeArrowheads="1"/>
            </p:cNvSpPr>
            <p:nvPr/>
          </p:nvSpPr>
          <p:spPr bwMode="auto">
            <a:xfrm>
              <a:off x="16002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7" name="AutoShape 67"/>
            <p:cNvSpPr>
              <a:spLocks noChangeArrowheads="1"/>
            </p:cNvSpPr>
            <p:nvPr/>
          </p:nvSpPr>
          <p:spPr bwMode="auto">
            <a:xfrm>
              <a:off x="17526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8" name="AutoShape 68"/>
            <p:cNvSpPr>
              <a:spLocks noChangeArrowheads="1"/>
            </p:cNvSpPr>
            <p:nvPr/>
          </p:nvSpPr>
          <p:spPr bwMode="auto">
            <a:xfrm>
              <a:off x="67056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9" name="AutoShape 69"/>
            <p:cNvSpPr>
              <a:spLocks noChangeArrowheads="1"/>
            </p:cNvSpPr>
            <p:nvPr/>
          </p:nvSpPr>
          <p:spPr bwMode="auto">
            <a:xfrm>
              <a:off x="3810000" y="4419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0" name="AutoShape 70"/>
            <p:cNvSpPr>
              <a:spLocks noChangeArrowheads="1"/>
            </p:cNvSpPr>
            <p:nvPr/>
          </p:nvSpPr>
          <p:spPr bwMode="auto">
            <a:xfrm>
              <a:off x="3962400" y="2057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1" name="AutoShape 71"/>
            <p:cNvSpPr>
              <a:spLocks noChangeArrowheads="1"/>
            </p:cNvSpPr>
            <p:nvPr/>
          </p:nvSpPr>
          <p:spPr bwMode="auto">
            <a:xfrm>
              <a:off x="26670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2" name="AutoShape 72"/>
            <p:cNvSpPr>
              <a:spLocks noChangeArrowheads="1"/>
            </p:cNvSpPr>
            <p:nvPr/>
          </p:nvSpPr>
          <p:spPr bwMode="auto">
            <a:xfrm>
              <a:off x="2971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3" name="AutoShape 73"/>
            <p:cNvSpPr>
              <a:spLocks noChangeArrowheads="1"/>
            </p:cNvSpPr>
            <p:nvPr/>
          </p:nvSpPr>
          <p:spPr bwMode="auto">
            <a:xfrm>
              <a:off x="6629400" y="1981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4" name="AutoShape 74"/>
            <p:cNvSpPr>
              <a:spLocks noChangeArrowheads="1"/>
            </p:cNvSpPr>
            <p:nvPr/>
          </p:nvSpPr>
          <p:spPr bwMode="auto">
            <a:xfrm>
              <a:off x="31242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5" name="AutoShape 75"/>
            <p:cNvSpPr>
              <a:spLocks noChangeArrowheads="1"/>
            </p:cNvSpPr>
            <p:nvPr/>
          </p:nvSpPr>
          <p:spPr bwMode="auto">
            <a:xfrm>
              <a:off x="6096000" y="1752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6" name="AutoShape 76"/>
            <p:cNvSpPr>
              <a:spLocks noChangeArrowheads="1"/>
            </p:cNvSpPr>
            <p:nvPr/>
          </p:nvSpPr>
          <p:spPr bwMode="auto">
            <a:xfrm>
              <a:off x="457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7" name="AutoShape 77"/>
            <p:cNvSpPr>
              <a:spLocks noChangeArrowheads="1"/>
            </p:cNvSpPr>
            <p:nvPr/>
          </p:nvSpPr>
          <p:spPr bwMode="auto">
            <a:xfrm>
              <a:off x="16002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8" name="AutoShape 78"/>
            <p:cNvSpPr>
              <a:spLocks noChangeArrowheads="1"/>
            </p:cNvSpPr>
            <p:nvPr/>
          </p:nvSpPr>
          <p:spPr bwMode="auto">
            <a:xfrm>
              <a:off x="73914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9" name="AutoShape 79"/>
            <p:cNvSpPr>
              <a:spLocks noChangeArrowheads="1"/>
            </p:cNvSpPr>
            <p:nvPr/>
          </p:nvSpPr>
          <p:spPr bwMode="auto">
            <a:xfrm>
              <a:off x="12192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0" name="AutoShape 80"/>
            <p:cNvSpPr>
              <a:spLocks noChangeArrowheads="1"/>
            </p:cNvSpPr>
            <p:nvPr/>
          </p:nvSpPr>
          <p:spPr bwMode="auto">
            <a:xfrm>
              <a:off x="76200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1" name="AutoShape 81"/>
            <p:cNvSpPr>
              <a:spLocks noChangeArrowheads="1"/>
            </p:cNvSpPr>
            <p:nvPr/>
          </p:nvSpPr>
          <p:spPr bwMode="auto">
            <a:xfrm>
              <a:off x="7315200" y="3733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2" name="AutoShape 82"/>
            <p:cNvSpPr>
              <a:spLocks noChangeArrowheads="1"/>
            </p:cNvSpPr>
            <p:nvPr/>
          </p:nvSpPr>
          <p:spPr bwMode="auto">
            <a:xfrm>
              <a:off x="1828800" y="4114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3" name="Line 83"/>
            <p:cNvSpPr>
              <a:spLocks noChangeShapeType="1"/>
            </p:cNvSpPr>
            <p:nvPr/>
          </p:nvSpPr>
          <p:spPr bwMode="auto">
            <a:xfrm>
              <a:off x="685800" y="4800600"/>
              <a:ext cx="7772400" cy="0"/>
            </a:xfrm>
            <a:prstGeom prst="line">
              <a:avLst/>
            </a:prstGeom>
            <a:noFill/>
            <a:ln w="28575">
              <a:solidFill>
                <a:schemeClr val="tx2"/>
              </a:solidFill>
              <a:round/>
              <a:headEnd/>
              <a:tailEnd/>
            </a:ln>
          </p:spPr>
          <p:txBody>
            <a:bodyPr/>
            <a:lstStyle/>
            <a:p>
              <a:endParaRPr lang="en-US"/>
            </a:p>
          </p:txBody>
        </p:sp>
        <p:sp>
          <p:nvSpPr>
            <p:cNvPr id="84" name="Line 84"/>
            <p:cNvSpPr>
              <a:spLocks noChangeShapeType="1"/>
            </p:cNvSpPr>
            <p:nvPr/>
          </p:nvSpPr>
          <p:spPr bwMode="auto">
            <a:xfrm>
              <a:off x="6019800" y="1066800"/>
              <a:ext cx="0" cy="3733800"/>
            </a:xfrm>
            <a:prstGeom prst="line">
              <a:avLst/>
            </a:prstGeom>
            <a:noFill/>
            <a:ln w="28575">
              <a:solidFill>
                <a:srgbClr val="FFFF00"/>
              </a:solidFill>
              <a:round/>
              <a:headEnd/>
              <a:tailEnd/>
            </a:ln>
          </p:spPr>
          <p:txBody>
            <a:bodyPr/>
            <a:lstStyle/>
            <a:p>
              <a:endParaRPr lang="en-US"/>
            </a:p>
          </p:txBody>
        </p:sp>
      </p:gr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a:t>
            </a:r>
            <a:r>
              <a:rPr lang="en-US" dirty="0"/>
              <a:t>-Boosting</a:t>
            </a:r>
          </a:p>
        </p:txBody>
      </p:sp>
      <p:grpSp>
        <p:nvGrpSpPr>
          <p:cNvPr id="5" name="Group 4"/>
          <p:cNvGrpSpPr/>
          <p:nvPr/>
        </p:nvGrpSpPr>
        <p:grpSpPr>
          <a:xfrm>
            <a:off x="3505200" y="1181100"/>
            <a:ext cx="5410200" cy="3448050"/>
            <a:chOff x="381000" y="1066800"/>
            <a:chExt cx="8077200" cy="5486400"/>
          </a:xfrm>
        </p:grpSpPr>
        <p:sp>
          <p:nvSpPr>
            <p:cNvPr id="6" name="Rectangle 2"/>
            <p:cNvSpPr>
              <a:spLocks noChangeArrowheads="1"/>
            </p:cNvSpPr>
            <p:nvPr/>
          </p:nvSpPr>
          <p:spPr bwMode="auto">
            <a:xfrm>
              <a:off x="381000" y="1066800"/>
              <a:ext cx="8077200" cy="37338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7" name="Rectangle 86"/>
            <p:cNvSpPr>
              <a:spLocks noChangeArrowheads="1"/>
            </p:cNvSpPr>
            <p:nvPr/>
          </p:nvSpPr>
          <p:spPr bwMode="auto">
            <a:xfrm>
              <a:off x="4267200" y="1066800"/>
              <a:ext cx="1752600" cy="3733800"/>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8" name="Rectangle 3"/>
            <p:cNvSpPr>
              <a:spLocks noChangeArrowheads="1"/>
            </p:cNvSpPr>
            <p:nvPr/>
          </p:nvSpPr>
          <p:spPr bwMode="auto">
            <a:xfrm>
              <a:off x="381000" y="4800600"/>
              <a:ext cx="8077200" cy="1752600"/>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9" name="Oval 5"/>
            <p:cNvSpPr>
              <a:spLocks noChangeArrowheads="1"/>
            </p:cNvSpPr>
            <p:nvPr/>
          </p:nvSpPr>
          <p:spPr bwMode="auto">
            <a:xfrm>
              <a:off x="3886200" y="5257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 name="Oval 6"/>
            <p:cNvSpPr>
              <a:spLocks noChangeArrowheads="1"/>
            </p:cNvSpPr>
            <p:nvPr/>
          </p:nvSpPr>
          <p:spPr bwMode="auto">
            <a:xfrm>
              <a:off x="3962400" y="5638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 name="Oval 7"/>
            <p:cNvSpPr>
              <a:spLocks noChangeArrowheads="1"/>
            </p:cNvSpPr>
            <p:nvPr/>
          </p:nvSpPr>
          <p:spPr bwMode="auto">
            <a:xfrm>
              <a:off x="5029200" y="2743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2" name="Oval 8"/>
            <p:cNvSpPr>
              <a:spLocks noChangeArrowheads="1"/>
            </p:cNvSpPr>
            <p:nvPr/>
          </p:nvSpPr>
          <p:spPr bwMode="auto">
            <a:xfrm>
              <a:off x="5715000" y="4419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3" name="Oval 9"/>
            <p:cNvSpPr>
              <a:spLocks noChangeArrowheads="1"/>
            </p:cNvSpPr>
            <p:nvPr/>
          </p:nvSpPr>
          <p:spPr bwMode="auto">
            <a:xfrm>
              <a:off x="5334000" y="5105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0"/>
            <p:cNvSpPr>
              <a:spLocks noChangeArrowheads="1"/>
            </p:cNvSpPr>
            <p:nvPr/>
          </p:nvSpPr>
          <p:spPr bwMode="auto">
            <a:xfrm>
              <a:off x="4876800" y="5562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1"/>
            <p:cNvSpPr>
              <a:spLocks noChangeArrowheads="1"/>
            </p:cNvSpPr>
            <p:nvPr/>
          </p:nvSpPr>
          <p:spPr bwMode="auto">
            <a:xfrm>
              <a:off x="5257800" y="3657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6" name="Oval 12"/>
            <p:cNvSpPr>
              <a:spLocks noChangeArrowheads="1"/>
            </p:cNvSpPr>
            <p:nvPr/>
          </p:nvSpPr>
          <p:spPr bwMode="auto">
            <a:xfrm>
              <a:off x="5181600" y="5334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3"/>
            <p:cNvSpPr>
              <a:spLocks noChangeArrowheads="1"/>
            </p:cNvSpPr>
            <p:nvPr/>
          </p:nvSpPr>
          <p:spPr bwMode="auto">
            <a:xfrm>
              <a:off x="4648200" y="5181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8" name="Oval 14"/>
            <p:cNvSpPr>
              <a:spLocks noChangeArrowheads="1"/>
            </p:cNvSpPr>
            <p:nvPr/>
          </p:nvSpPr>
          <p:spPr bwMode="auto">
            <a:xfrm>
              <a:off x="4495800" y="4038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9" name="Oval 15"/>
            <p:cNvSpPr>
              <a:spLocks noChangeArrowheads="1"/>
            </p:cNvSpPr>
            <p:nvPr/>
          </p:nvSpPr>
          <p:spPr bwMode="auto">
            <a:xfrm>
              <a:off x="32004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 name="Oval 16"/>
            <p:cNvSpPr>
              <a:spLocks noChangeArrowheads="1"/>
            </p:cNvSpPr>
            <p:nvPr/>
          </p:nvSpPr>
          <p:spPr bwMode="auto">
            <a:xfrm>
              <a:off x="44196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Oval 17"/>
            <p:cNvSpPr>
              <a:spLocks noChangeArrowheads="1"/>
            </p:cNvSpPr>
            <p:nvPr/>
          </p:nvSpPr>
          <p:spPr bwMode="auto">
            <a:xfrm>
              <a:off x="5029200" y="41148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22" name="Oval 18"/>
            <p:cNvSpPr>
              <a:spLocks noChangeArrowheads="1"/>
            </p:cNvSpPr>
            <p:nvPr/>
          </p:nvSpPr>
          <p:spPr bwMode="auto">
            <a:xfrm>
              <a:off x="4876800" y="6096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 name="Oval 19"/>
            <p:cNvSpPr>
              <a:spLocks noChangeArrowheads="1"/>
            </p:cNvSpPr>
            <p:nvPr/>
          </p:nvSpPr>
          <p:spPr bwMode="auto">
            <a:xfrm>
              <a:off x="35814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 name="Oval 20"/>
            <p:cNvSpPr>
              <a:spLocks noChangeArrowheads="1"/>
            </p:cNvSpPr>
            <p:nvPr/>
          </p:nvSpPr>
          <p:spPr bwMode="auto">
            <a:xfrm>
              <a:off x="5257800" y="6019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 name="Oval 21"/>
            <p:cNvSpPr>
              <a:spLocks noChangeArrowheads="1"/>
            </p:cNvSpPr>
            <p:nvPr/>
          </p:nvSpPr>
          <p:spPr bwMode="auto">
            <a:xfrm>
              <a:off x="4800600" y="38100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26" name="Oval 22"/>
            <p:cNvSpPr>
              <a:spLocks noChangeArrowheads="1"/>
            </p:cNvSpPr>
            <p:nvPr/>
          </p:nvSpPr>
          <p:spPr bwMode="auto">
            <a:xfrm>
              <a:off x="57912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Oval 23"/>
            <p:cNvSpPr>
              <a:spLocks noChangeArrowheads="1"/>
            </p:cNvSpPr>
            <p:nvPr/>
          </p:nvSpPr>
          <p:spPr bwMode="auto">
            <a:xfrm>
              <a:off x="5943600" y="487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 name="Oval 24"/>
            <p:cNvSpPr>
              <a:spLocks noChangeArrowheads="1"/>
            </p:cNvSpPr>
            <p:nvPr/>
          </p:nvSpPr>
          <p:spPr bwMode="auto">
            <a:xfrm>
              <a:off x="6172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 name="Oval 25"/>
            <p:cNvSpPr>
              <a:spLocks noChangeArrowheads="1"/>
            </p:cNvSpPr>
            <p:nvPr/>
          </p:nvSpPr>
          <p:spPr bwMode="auto">
            <a:xfrm>
              <a:off x="64770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 name="Oval 26"/>
            <p:cNvSpPr>
              <a:spLocks noChangeArrowheads="1"/>
            </p:cNvSpPr>
            <p:nvPr/>
          </p:nvSpPr>
          <p:spPr bwMode="auto">
            <a:xfrm>
              <a:off x="63246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 name="Oval 27"/>
            <p:cNvSpPr>
              <a:spLocks noChangeArrowheads="1"/>
            </p:cNvSpPr>
            <p:nvPr/>
          </p:nvSpPr>
          <p:spPr bwMode="auto">
            <a:xfrm>
              <a:off x="68580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 name="Oval 28"/>
            <p:cNvSpPr>
              <a:spLocks noChangeArrowheads="1"/>
            </p:cNvSpPr>
            <p:nvPr/>
          </p:nvSpPr>
          <p:spPr bwMode="auto">
            <a:xfrm>
              <a:off x="4724400" y="2362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3" name="Oval 29"/>
            <p:cNvSpPr>
              <a:spLocks noChangeArrowheads="1"/>
            </p:cNvSpPr>
            <p:nvPr/>
          </p:nvSpPr>
          <p:spPr bwMode="auto">
            <a:xfrm>
              <a:off x="56388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 name="Oval 30"/>
            <p:cNvSpPr>
              <a:spLocks noChangeArrowheads="1"/>
            </p:cNvSpPr>
            <p:nvPr/>
          </p:nvSpPr>
          <p:spPr bwMode="auto">
            <a:xfrm>
              <a:off x="5029200" y="1752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5" name="Oval 31"/>
            <p:cNvSpPr>
              <a:spLocks noChangeArrowheads="1"/>
            </p:cNvSpPr>
            <p:nvPr/>
          </p:nvSpPr>
          <p:spPr bwMode="auto">
            <a:xfrm>
              <a:off x="4267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 name="Oval 32"/>
            <p:cNvSpPr>
              <a:spLocks noChangeArrowheads="1"/>
            </p:cNvSpPr>
            <p:nvPr/>
          </p:nvSpPr>
          <p:spPr bwMode="auto">
            <a:xfrm>
              <a:off x="4953000" y="4953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7" name="Oval 33"/>
            <p:cNvSpPr>
              <a:spLocks noChangeArrowheads="1"/>
            </p:cNvSpPr>
            <p:nvPr/>
          </p:nvSpPr>
          <p:spPr bwMode="auto">
            <a:xfrm>
              <a:off x="5562600" y="39624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8" name="Oval 34"/>
            <p:cNvSpPr>
              <a:spLocks noChangeArrowheads="1"/>
            </p:cNvSpPr>
            <p:nvPr/>
          </p:nvSpPr>
          <p:spPr bwMode="auto">
            <a:xfrm>
              <a:off x="6629400" y="6172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 name="Oval 35"/>
            <p:cNvSpPr>
              <a:spLocks noChangeArrowheads="1"/>
            </p:cNvSpPr>
            <p:nvPr/>
          </p:nvSpPr>
          <p:spPr bwMode="auto">
            <a:xfrm>
              <a:off x="4648200" y="18288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40" name="Oval 36"/>
            <p:cNvSpPr>
              <a:spLocks noChangeArrowheads="1"/>
            </p:cNvSpPr>
            <p:nvPr/>
          </p:nvSpPr>
          <p:spPr bwMode="auto">
            <a:xfrm>
              <a:off x="72390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1" name="AutoShape 38"/>
            <p:cNvSpPr>
              <a:spLocks noChangeArrowheads="1"/>
            </p:cNvSpPr>
            <p:nvPr/>
          </p:nvSpPr>
          <p:spPr bwMode="auto">
            <a:xfrm>
              <a:off x="64770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2" name="AutoShape 39"/>
            <p:cNvSpPr>
              <a:spLocks noChangeArrowheads="1"/>
            </p:cNvSpPr>
            <p:nvPr/>
          </p:nvSpPr>
          <p:spPr bwMode="auto">
            <a:xfrm>
              <a:off x="6172200" y="2743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3" name="AutoShape 40"/>
            <p:cNvSpPr>
              <a:spLocks noChangeArrowheads="1"/>
            </p:cNvSpPr>
            <p:nvPr/>
          </p:nvSpPr>
          <p:spPr bwMode="auto">
            <a:xfrm>
              <a:off x="5562600" y="3124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4" name="AutoShape 41"/>
            <p:cNvSpPr>
              <a:spLocks noChangeArrowheads="1"/>
            </p:cNvSpPr>
            <p:nvPr/>
          </p:nvSpPr>
          <p:spPr bwMode="auto">
            <a:xfrm>
              <a:off x="7162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5" name="AutoShape 42"/>
            <p:cNvSpPr>
              <a:spLocks noChangeArrowheads="1"/>
            </p:cNvSpPr>
            <p:nvPr/>
          </p:nvSpPr>
          <p:spPr bwMode="auto">
            <a:xfrm>
              <a:off x="31242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6" name="AutoShape 43"/>
            <p:cNvSpPr>
              <a:spLocks noChangeArrowheads="1"/>
            </p:cNvSpPr>
            <p:nvPr/>
          </p:nvSpPr>
          <p:spPr bwMode="auto">
            <a:xfrm>
              <a:off x="25146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7" name="AutoShape 44"/>
            <p:cNvSpPr>
              <a:spLocks noChangeArrowheads="1"/>
            </p:cNvSpPr>
            <p:nvPr/>
          </p:nvSpPr>
          <p:spPr bwMode="auto">
            <a:xfrm>
              <a:off x="4648200" y="3276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8" name="AutoShape 45"/>
            <p:cNvSpPr>
              <a:spLocks noChangeArrowheads="1"/>
            </p:cNvSpPr>
            <p:nvPr/>
          </p:nvSpPr>
          <p:spPr bwMode="auto">
            <a:xfrm>
              <a:off x="24384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9" name="AutoShape 46"/>
            <p:cNvSpPr>
              <a:spLocks noChangeArrowheads="1"/>
            </p:cNvSpPr>
            <p:nvPr/>
          </p:nvSpPr>
          <p:spPr bwMode="auto">
            <a:xfrm>
              <a:off x="6553200" y="3962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0" name="AutoShape 47"/>
            <p:cNvSpPr>
              <a:spLocks noChangeArrowheads="1"/>
            </p:cNvSpPr>
            <p:nvPr/>
          </p:nvSpPr>
          <p:spPr bwMode="auto">
            <a:xfrm>
              <a:off x="63246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1" name="AutoShape 48"/>
            <p:cNvSpPr>
              <a:spLocks noChangeArrowheads="1"/>
            </p:cNvSpPr>
            <p:nvPr/>
          </p:nvSpPr>
          <p:spPr bwMode="auto">
            <a:xfrm>
              <a:off x="16764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2" name="AutoShape 49"/>
            <p:cNvSpPr>
              <a:spLocks noChangeArrowheads="1"/>
            </p:cNvSpPr>
            <p:nvPr/>
          </p:nvSpPr>
          <p:spPr bwMode="auto">
            <a:xfrm>
              <a:off x="1143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3" name="AutoShape 50"/>
            <p:cNvSpPr>
              <a:spLocks noChangeArrowheads="1"/>
            </p:cNvSpPr>
            <p:nvPr/>
          </p:nvSpPr>
          <p:spPr bwMode="auto">
            <a:xfrm>
              <a:off x="685800" y="3276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4" name="AutoShape 51"/>
            <p:cNvSpPr>
              <a:spLocks noChangeArrowheads="1"/>
            </p:cNvSpPr>
            <p:nvPr/>
          </p:nvSpPr>
          <p:spPr bwMode="auto">
            <a:xfrm>
              <a:off x="1600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5" name="AutoShape 52"/>
            <p:cNvSpPr>
              <a:spLocks noChangeArrowheads="1"/>
            </p:cNvSpPr>
            <p:nvPr/>
          </p:nvSpPr>
          <p:spPr bwMode="auto">
            <a:xfrm>
              <a:off x="1752600" y="2895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6" name="AutoShape 53"/>
            <p:cNvSpPr>
              <a:spLocks noChangeArrowheads="1"/>
            </p:cNvSpPr>
            <p:nvPr/>
          </p:nvSpPr>
          <p:spPr bwMode="auto">
            <a:xfrm>
              <a:off x="19812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7" name="AutoShape 55"/>
            <p:cNvSpPr>
              <a:spLocks noChangeArrowheads="1"/>
            </p:cNvSpPr>
            <p:nvPr/>
          </p:nvSpPr>
          <p:spPr bwMode="auto">
            <a:xfrm>
              <a:off x="26670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8" name="AutoShape 56"/>
            <p:cNvSpPr>
              <a:spLocks noChangeArrowheads="1"/>
            </p:cNvSpPr>
            <p:nvPr/>
          </p:nvSpPr>
          <p:spPr bwMode="auto">
            <a:xfrm>
              <a:off x="31242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9" name="AutoShape 57"/>
            <p:cNvSpPr>
              <a:spLocks noChangeArrowheads="1"/>
            </p:cNvSpPr>
            <p:nvPr/>
          </p:nvSpPr>
          <p:spPr bwMode="auto">
            <a:xfrm>
              <a:off x="20574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0" name="AutoShape 58"/>
            <p:cNvSpPr>
              <a:spLocks noChangeArrowheads="1"/>
            </p:cNvSpPr>
            <p:nvPr/>
          </p:nvSpPr>
          <p:spPr bwMode="auto">
            <a:xfrm>
              <a:off x="22098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1" name="AutoShape 59"/>
            <p:cNvSpPr>
              <a:spLocks noChangeArrowheads="1"/>
            </p:cNvSpPr>
            <p:nvPr/>
          </p:nvSpPr>
          <p:spPr bwMode="auto">
            <a:xfrm>
              <a:off x="3429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2" name="AutoShape 60"/>
            <p:cNvSpPr>
              <a:spLocks noChangeArrowheads="1"/>
            </p:cNvSpPr>
            <p:nvPr/>
          </p:nvSpPr>
          <p:spPr bwMode="auto">
            <a:xfrm>
              <a:off x="10668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3" name="AutoShape 61"/>
            <p:cNvSpPr>
              <a:spLocks noChangeArrowheads="1"/>
            </p:cNvSpPr>
            <p:nvPr/>
          </p:nvSpPr>
          <p:spPr bwMode="auto">
            <a:xfrm>
              <a:off x="1219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4" name="AutoShape 62"/>
            <p:cNvSpPr>
              <a:spLocks noChangeArrowheads="1"/>
            </p:cNvSpPr>
            <p:nvPr/>
          </p:nvSpPr>
          <p:spPr bwMode="auto">
            <a:xfrm>
              <a:off x="3886200" y="3048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5" name="AutoShape 63"/>
            <p:cNvSpPr>
              <a:spLocks noChangeArrowheads="1"/>
            </p:cNvSpPr>
            <p:nvPr/>
          </p:nvSpPr>
          <p:spPr bwMode="auto">
            <a:xfrm>
              <a:off x="16764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6" name="AutoShape 64"/>
            <p:cNvSpPr>
              <a:spLocks noChangeArrowheads="1"/>
            </p:cNvSpPr>
            <p:nvPr/>
          </p:nvSpPr>
          <p:spPr bwMode="auto">
            <a:xfrm>
              <a:off x="6934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7" name="AutoShape 65"/>
            <p:cNvSpPr>
              <a:spLocks noChangeArrowheads="1"/>
            </p:cNvSpPr>
            <p:nvPr/>
          </p:nvSpPr>
          <p:spPr bwMode="auto">
            <a:xfrm>
              <a:off x="28956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8" name="AutoShape 66"/>
            <p:cNvSpPr>
              <a:spLocks noChangeArrowheads="1"/>
            </p:cNvSpPr>
            <p:nvPr/>
          </p:nvSpPr>
          <p:spPr bwMode="auto">
            <a:xfrm>
              <a:off x="16002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9" name="AutoShape 67"/>
            <p:cNvSpPr>
              <a:spLocks noChangeArrowheads="1"/>
            </p:cNvSpPr>
            <p:nvPr/>
          </p:nvSpPr>
          <p:spPr bwMode="auto">
            <a:xfrm>
              <a:off x="17526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0" name="AutoShape 68"/>
            <p:cNvSpPr>
              <a:spLocks noChangeArrowheads="1"/>
            </p:cNvSpPr>
            <p:nvPr/>
          </p:nvSpPr>
          <p:spPr bwMode="auto">
            <a:xfrm>
              <a:off x="67056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1" name="AutoShape 69"/>
            <p:cNvSpPr>
              <a:spLocks noChangeArrowheads="1"/>
            </p:cNvSpPr>
            <p:nvPr/>
          </p:nvSpPr>
          <p:spPr bwMode="auto">
            <a:xfrm>
              <a:off x="3810000" y="4419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2" name="AutoShape 70"/>
            <p:cNvSpPr>
              <a:spLocks noChangeArrowheads="1"/>
            </p:cNvSpPr>
            <p:nvPr/>
          </p:nvSpPr>
          <p:spPr bwMode="auto">
            <a:xfrm>
              <a:off x="3962400" y="2057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3" name="AutoShape 71"/>
            <p:cNvSpPr>
              <a:spLocks noChangeArrowheads="1"/>
            </p:cNvSpPr>
            <p:nvPr/>
          </p:nvSpPr>
          <p:spPr bwMode="auto">
            <a:xfrm>
              <a:off x="26670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4" name="AutoShape 72"/>
            <p:cNvSpPr>
              <a:spLocks noChangeArrowheads="1"/>
            </p:cNvSpPr>
            <p:nvPr/>
          </p:nvSpPr>
          <p:spPr bwMode="auto">
            <a:xfrm>
              <a:off x="2971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5" name="AutoShape 73"/>
            <p:cNvSpPr>
              <a:spLocks noChangeArrowheads="1"/>
            </p:cNvSpPr>
            <p:nvPr/>
          </p:nvSpPr>
          <p:spPr bwMode="auto">
            <a:xfrm>
              <a:off x="6629400" y="1981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6" name="AutoShape 74"/>
            <p:cNvSpPr>
              <a:spLocks noChangeArrowheads="1"/>
            </p:cNvSpPr>
            <p:nvPr/>
          </p:nvSpPr>
          <p:spPr bwMode="auto">
            <a:xfrm>
              <a:off x="31242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7" name="AutoShape 75"/>
            <p:cNvSpPr>
              <a:spLocks noChangeArrowheads="1"/>
            </p:cNvSpPr>
            <p:nvPr/>
          </p:nvSpPr>
          <p:spPr bwMode="auto">
            <a:xfrm>
              <a:off x="6096000" y="1752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8" name="AutoShape 76"/>
            <p:cNvSpPr>
              <a:spLocks noChangeArrowheads="1"/>
            </p:cNvSpPr>
            <p:nvPr/>
          </p:nvSpPr>
          <p:spPr bwMode="auto">
            <a:xfrm>
              <a:off x="457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9" name="AutoShape 77"/>
            <p:cNvSpPr>
              <a:spLocks noChangeArrowheads="1"/>
            </p:cNvSpPr>
            <p:nvPr/>
          </p:nvSpPr>
          <p:spPr bwMode="auto">
            <a:xfrm>
              <a:off x="16002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0" name="AutoShape 78"/>
            <p:cNvSpPr>
              <a:spLocks noChangeArrowheads="1"/>
            </p:cNvSpPr>
            <p:nvPr/>
          </p:nvSpPr>
          <p:spPr bwMode="auto">
            <a:xfrm>
              <a:off x="73914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1" name="AutoShape 79"/>
            <p:cNvSpPr>
              <a:spLocks noChangeArrowheads="1"/>
            </p:cNvSpPr>
            <p:nvPr/>
          </p:nvSpPr>
          <p:spPr bwMode="auto">
            <a:xfrm>
              <a:off x="12192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2" name="AutoShape 80"/>
            <p:cNvSpPr>
              <a:spLocks noChangeArrowheads="1"/>
            </p:cNvSpPr>
            <p:nvPr/>
          </p:nvSpPr>
          <p:spPr bwMode="auto">
            <a:xfrm>
              <a:off x="76200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3" name="AutoShape 81"/>
            <p:cNvSpPr>
              <a:spLocks noChangeArrowheads="1"/>
            </p:cNvSpPr>
            <p:nvPr/>
          </p:nvSpPr>
          <p:spPr bwMode="auto">
            <a:xfrm>
              <a:off x="7315200" y="3733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4" name="AutoShape 82"/>
            <p:cNvSpPr>
              <a:spLocks noChangeArrowheads="1"/>
            </p:cNvSpPr>
            <p:nvPr/>
          </p:nvSpPr>
          <p:spPr bwMode="auto">
            <a:xfrm>
              <a:off x="1828800" y="4114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5" name="Line 83"/>
            <p:cNvSpPr>
              <a:spLocks noChangeShapeType="1"/>
            </p:cNvSpPr>
            <p:nvPr/>
          </p:nvSpPr>
          <p:spPr bwMode="auto">
            <a:xfrm>
              <a:off x="685800" y="4800600"/>
              <a:ext cx="7772400" cy="0"/>
            </a:xfrm>
            <a:prstGeom prst="line">
              <a:avLst/>
            </a:prstGeom>
            <a:noFill/>
            <a:ln w="28575">
              <a:solidFill>
                <a:schemeClr val="tx2"/>
              </a:solidFill>
              <a:round/>
              <a:headEnd/>
              <a:tailEnd/>
            </a:ln>
          </p:spPr>
          <p:txBody>
            <a:bodyPr/>
            <a:lstStyle/>
            <a:p>
              <a:endParaRPr lang="en-US"/>
            </a:p>
          </p:txBody>
        </p:sp>
        <p:sp>
          <p:nvSpPr>
            <p:cNvPr id="86" name="Line 84"/>
            <p:cNvSpPr>
              <a:spLocks noChangeShapeType="1"/>
            </p:cNvSpPr>
            <p:nvPr/>
          </p:nvSpPr>
          <p:spPr bwMode="auto">
            <a:xfrm>
              <a:off x="6019800" y="1066800"/>
              <a:ext cx="0" cy="3733800"/>
            </a:xfrm>
            <a:prstGeom prst="line">
              <a:avLst/>
            </a:prstGeom>
            <a:noFill/>
            <a:ln w="28575">
              <a:solidFill>
                <a:srgbClr val="FFFF00"/>
              </a:solidFill>
              <a:round/>
              <a:headEnd/>
              <a:tailEnd/>
            </a:ln>
          </p:spPr>
          <p:txBody>
            <a:bodyPr/>
            <a:lstStyle/>
            <a:p>
              <a:endParaRPr lang="en-US"/>
            </a:p>
          </p:txBody>
        </p:sp>
        <p:sp>
          <p:nvSpPr>
            <p:cNvPr id="87" name="Line 85"/>
            <p:cNvSpPr>
              <a:spLocks noChangeShapeType="1"/>
            </p:cNvSpPr>
            <p:nvPr/>
          </p:nvSpPr>
          <p:spPr bwMode="auto">
            <a:xfrm>
              <a:off x="4267200" y="1066800"/>
              <a:ext cx="0" cy="3733800"/>
            </a:xfrm>
            <a:prstGeom prst="line">
              <a:avLst/>
            </a:prstGeom>
            <a:noFill/>
            <a:ln w="28575">
              <a:solidFill>
                <a:srgbClr val="FFFF00"/>
              </a:solidFill>
              <a:round/>
              <a:headEnd/>
              <a:tailEnd/>
            </a:ln>
          </p:spPr>
          <p:txBody>
            <a:bodyPr/>
            <a:lstStyle/>
            <a:p>
              <a:endParaRPr lang="en-US"/>
            </a:p>
          </p:txBody>
        </p:sp>
      </p:gr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a:t>
            </a:r>
            <a:r>
              <a:rPr lang="en-US" dirty="0"/>
              <a:t>-Boosting</a:t>
            </a:r>
          </a:p>
        </p:txBody>
      </p:sp>
      <p:sp>
        <p:nvSpPr>
          <p:cNvPr id="3" name="Text Placeholder 2"/>
          <p:cNvSpPr>
            <a:spLocks noGrp="1"/>
          </p:cNvSpPr>
          <p:nvPr>
            <p:ph type="body" idx="1"/>
          </p:nvPr>
        </p:nvSpPr>
        <p:spPr/>
        <p:txBody>
          <a:bodyPr/>
          <a:lstStyle/>
          <a:p>
            <a:endParaRPr lang="en-US"/>
          </a:p>
        </p:txBody>
      </p:sp>
      <p:grpSp>
        <p:nvGrpSpPr>
          <p:cNvPr id="4" name="Group 3"/>
          <p:cNvGrpSpPr/>
          <p:nvPr/>
        </p:nvGrpSpPr>
        <p:grpSpPr>
          <a:xfrm>
            <a:off x="3581400" y="1257300"/>
            <a:ext cx="5181600" cy="3371850"/>
            <a:chOff x="381000" y="1066800"/>
            <a:chExt cx="8077200" cy="5486400"/>
          </a:xfrm>
        </p:grpSpPr>
        <p:sp>
          <p:nvSpPr>
            <p:cNvPr id="5" name="Rectangle 2"/>
            <p:cNvSpPr>
              <a:spLocks noChangeArrowheads="1"/>
            </p:cNvSpPr>
            <p:nvPr/>
          </p:nvSpPr>
          <p:spPr bwMode="auto">
            <a:xfrm>
              <a:off x="381000" y="1066800"/>
              <a:ext cx="8077200" cy="37338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6" name="Rectangle 3"/>
            <p:cNvSpPr>
              <a:spLocks noChangeArrowheads="1"/>
            </p:cNvSpPr>
            <p:nvPr/>
          </p:nvSpPr>
          <p:spPr bwMode="auto">
            <a:xfrm>
              <a:off x="4267200" y="1066800"/>
              <a:ext cx="1752600" cy="3733800"/>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7" name="Rectangle 4"/>
            <p:cNvSpPr>
              <a:spLocks noChangeArrowheads="1"/>
            </p:cNvSpPr>
            <p:nvPr/>
          </p:nvSpPr>
          <p:spPr bwMode="auto">
            <a:xfrm>
              <a:off x="381000" y="4800600"/>
              <a:ext cx="8077200" cy="1752600"/>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8" name="Oval 6"/>
            <p:cNvSpPr>
              <a:spLocks noChangeArrowheads="1"/>
            </p:cNvSpPr>
            <p:nvPr/>
          </p:nvSpPr>
          <p:spPr bwMode="auto">
            <a:xfrm>
              <a:off x="3886200" y="5257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 name="Oval 7"/>
            <p:cNvSpPr>
              <a:spLocks noChangeArrowheads="1"/>
            </p:cNvSpPr>
            <p:nvPr/>
          </p:nvSpPr>
          <p:spPr bwMode="auto">
            <a:xfrm>
              <a:off x="3962400" y="5638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 name="Oval 8"/>
            <p:cNvSpPr>
              <a:spLocks noChangeArrowheads="1"/>
            </p:cNvSpPr>
            <p:nvPr/>
          </p:nvSpPr>
          <p:spPr bwMode="auto">
            <a:xfrm>
              <a:off x="5029200" y="2743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1" name="Oval 9"/>
            <p:cNvSpPr>
              <a:spLocks noChangeArrowheads="1"/>
            </p:cNvSpPr>
            <p:nvPr/>
          </p:nvSpPr>
          <p:spPr bwMode="auto">
            <a:xfrm>
              <a:off x="5715000" y="4419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2" name="Oval 10"/>
            <p:cNvSpPr>
              <a:spLocks noChangeArrowheads="1"/>
            </p:cNvSpPr>
            <p:nvPr/>
          </p:nvSpPr>
          <p:spPr bwMode="auto">
            <a:xfrm>
              <a:off x="5334000" y="5105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11"/>
            <p:cNvSpPr>
              <a:spLocks noChangeArrowheads="1"/>
            </p:cNvSpPr>
            <p:nvPr/>
          </p:nvSpPr>
          <p:spPr bwMode="auto">
            <a:xfrm>
              <a:off x="4876800" y="5562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2"/>
            <p:cNvSpPr>
              <a:spLocks noChangeArrowheads="1"/>
            </p:cNvSpPr>
            <p:nvPr/>
          </p:nvSpPr>
          <p:spPr bwMode="auto">
            <a:xfrm>
              <a:off x="5257800" y="3657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5" name="Oval 13"/>
            <p:cNvSpPr>
              <a:spLocks noChangeArrowheads="1"/>
            </p:cNvSpPr>
            <p:nvPr/>
          </p:nvSpPr>
          <p:spPr bwMode="auto">
            <a:xfrm>
              <a:off x="5181600" y="5334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 name="Oval 14"/>
            <p:cNvSpPr>
              <a:spLocks noChangeArrowheads="1"/>
            </p:cNvSpPr>
            <p:nvPr/>
          </p:nvSpPr>
          <p:spPr bwMode="auto">
            <a:xfrm>
              <a:off x="4648200" y="5181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5"/>
            <p:cNvSpPr>
              <a:spLocks noChangeArrowheads="1"/>
            </p:cNvSpPr>
            <p:nvPr/>
          </p:nvSpPr>
          <p:spPr bwMode="auto">
            <a:xfrm>
              <a:off x="4495800" y="4038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8" name="Oval 16"/>
            <p:cNvSpPr>
              <a:spLocks noChangeArrowheads="1"/>
            </p:cNvSpPr>
            <p:nvPr/>
          </p:nvSpPr>
          <p:spPr bwMode="auto">
            <a:xfrm>
              <a:off x="32004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Oval 17"/>
            <p:cNvSpPr>
              <a:spLocks noChangeArrowheads="1"/>
            </p:cNvSpPr>
            <p:nvPr/>
          </p:nvSpPr>
          <p:spPr bwMode="auto">
            <a:xfrm>
              <a:off x="44196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 name="Oval 18"/>
            <p:cNvSpPr>
              <a:spLocks noChangeArrowheads="1"/>
            </p:cNvSpPr>
            <p:nvPr/>
          </p:nvSpPr>
          <p:spPr bwMode="auto">
            <a:xfrm>
              <a:off x="5029200" y="41148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21" name="Oval 19"/>
            <p:cNvSpPr>
              <a:spLocks noChangeArrowheads="1"/>
            </p:cNvSpPr>
            <p:nvPr/>
          </p:nvSpPr>
          <p:spPr bwMode="auto">
            <a:xfrm>
              <a:off x="4876800" y="6096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2" name="Oval 20"/>
            <p:cNvSpPr>
              <a:spLocks noChangeArrowheads="1"/>
            </p:cNvSpPr>
            <p:nvPr/>
          </p:nvSpPr>
          <p:spPr bwMode="auto">
            <a:xfrm>
              <a:off x="35814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 name="Oval 21"/>
            <p:cNvSpPr>
              <a:spLocks noChangeArrowheads="1"/>
            </p:cNvSpPr>
            <p:nvPr/>
          </p:nvSpPr>
          <p:spPr bwMode="auto">
            <a:xfrm>
              <a:off x="5257800" y="6019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 name="Oval 22"/>
            <p:cNvSpPr>
              <a:spLocks noChangeArrowheads="1"/>
            </p:cNvSpPr>
            <p:nvPr/>
          </p:nvSpPr>
          <p:spPr bwMode="auto">
            <a:xfrm>
              <a:off x="4800600" y="38100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25" name="Oval 23"/>
            <p:cNvSpPr>
              <a:spLocks noChangeArrowheads="1"/>
            </p:cNvSpPr>
            <p:nvPr/>
          </p:nvSpPr>
          <p:spPr bwMode="auto">
            <a:xfrm>
              <a:off x="57912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 name="Oval 24"/>
            <p:cNvSpPr>
              <a:spLocks noChangeArrowheads="1"/>
            </p:cNvSpPr>
            <p:nvPr/>
          </p:nvSpPr>
          <p:spPr bwMode="auto">
            <a:xfrm>
              <a:off x="5943600" y="487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Oval 25"/>
            <p:cNvSpPr>
              <a:spLocks noChangeArrowheads="1"/>
            </p:cNvSpPr>
            <p:nvPr/>
          </p:nvSpPr>
          <p:spPr bwMode="auto">
            <a:xfrm>
              <a:off x="6172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 name="Oval 26"/>
            <p:cNvSpPr>
              <a:spLocks noChangeArrowheads="1"/>
            </p:cNvSpPr>
            <p:nvPr/>
          </p:nvSpPr>
          <p:spPr bwMode="auto">
            <a:xfrm>
              <a:off x="64770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 name="Oval 27"/>
            <p:cNvSpPr>
              <a:spLocks noChangeArrowheads="1"/>
            </p:cNvSpPr>
            <p:nvPr/>
          </p:nvSpPr>
          <p:spPr bwMode="auto">
            <a:xfrm>
              <a:off x="63246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 name="Oval 28"/>
            <p:cNvSpPr>
              <a:spLocks noChangeArrowheads="1"/>
            </p:cNvSpPr>
            <p:nvPr/>
          </p:nvSpPr>
          <p:spPr bwMode="auto">
            <a:xfrm>
              <a:off x="68580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 name="Oval 29"/>
            <p:cNvSpPr>
              <a:spLocks noChangeArrowheads="1"/>
            </p:cNvSpPr>
            <p:nvPr/>
          </p:nvSpPr>
          <p:spPr bwMode="auto">
            <a:xfrm>
              <a:off x="4724400" y="2362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2" name="Oval 30"/>
            <p:cNvSpPr>
              <a:spLocks noChangeArrowheads="1"/>
            </p:cNvSpPr>
            <p:nvPr/>
          </p:nvSpPr>
          <p:spPr bwMode="auto">
            <a:xfrm>
              <a:off x="56388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 name="Oval 31"/>
            <p:cNvSpPr>
              <a:spLocks noChangeArrowheads="1"/>
            </p:cNvSpPr>
            <p:nvPr/>
          </p:nvSpPr>
          <p:spPr bwMode="auto">
            <a:xfrm>
              <a:off x="5029200" y="1752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4" name="Oval 32"/>
            <p:cNvSpPr>
              <a:spLocks noChangeArrowheads="1"/>
            </p:cNvSpPr>
            <p:nvPr/>
          </p:nvSpPr>
          <p:spPr bwMode="auto">
            <a:xfrm>
              <a:off x="4267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 name="Oval 33"/>
            <p:cNvSpPr>
              <a:spLocks noChangeArrowheads="1"/>
            </p:cNvSpPr>
            <p:nvPr/>
          </p:nvSpPr>
          <p:spPr bwMode="auto">
            <a:xfrm>
              <a:off x="4953000" y="4953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 name="Oval 34"/>
            <p:cNvSpPr>
              <a:spLocks noChangeArrowheads="1"/>
            </p:cNvSpPr>
            <p:nvPr/>
          </p:nvSpPr>
          <p:spPr bwMode="auto">
            <a:xfrm>
              <a:off x="5562600" y="39624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7" name="Oval 35"/>
            <p:cNvSpPr>
              <a:spLocks noChangeArrowheads="1"/>
            </p:cNvSpPr>
            <p:nvPr/>
          </p:nvSpPr>
          <p:spPr bwMode="auto">
            <a:xfrm>
              <a:off x="6629400" y="6172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 name="Oval 36"/>
            <p:cNvSpPr>
              <a:spLocks noChangeArrowheads="1"/>
            </p:cNvSpPr>
            <p:nvPr/>
          </p:nvSpPr>
          <p:spPr bwMode="auto">
            <a:xfrm>
              <a:off x="4648200" y="18288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9" name="Oval 37"/>
            <p:cNvSpPr>
              <a:spLocks noChangeArrowheads="1"/>
            </p:cNvSpPr>
            <p:nvPr/>
          </p:nvSpPr>
          <p:spPr bwMode="auto">
            <a:xfrm>
              <a:off x="72390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0" name="AutoShape 39"/>
            <p:cNvSpPr>
              <a:spLocks noChangeArrowheads="1"/>
            </p:cNvSpPr>
            <p:nvPr/>
          </p:nvSpPr>
          <p:spPr bwMode="auto">
            <a:xfrm>
              <a:off x="64770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1" name="AutoShape 40"/>
            <p:cNvSpPr>
              <a:spLocks noChangeArrowheads="1"/>
            </p:cNvSpPr>
            <p:nvPr/>
          </p:nvSpPr>
          <p:spPr bwMode="auto">
            <a:xfrm>
              <a:off x="6172200" y="2743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2" name="AutoShape 41"/>
            <p:cNvSpPr>
              <a:spLocks noChangeArrowheads="1"/>
            </p:cNvSpPr>
            <p:nvPr/>
          </p:nvSpPr>
          <p:spPr bwMode="auto">
            <a:xfrm>
              <a:off x="5562600" y="3124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3" name="AutoShape 42"/>
            <p:cNvSpPr>
              <a:spLocks noChangeArrowheads="1"/>
            </p:cNvSpPr>
            <p:nvPr/>
          </p:nvSpPr>
          <p:spPr bwMode="auto">
            <a:xfrm>
              <a:off x="7162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4" name="AutoShape 43"/>
            <p:cNvSpPr>
              <a:spLocks noChangeArrowheads="1"/>
            </p:cNvSpPr>
            <p:nvPr/>
          </p:nvSpPr>
          <p:spPr bwMode="auto">
            <a:xfrm>
              <a:off x="31242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5" name="AutoShape 44"/>
            <p:cNvSpPr>
              <a:spLocks noChangeArrowheads="1"/>
            </p:cNvSpPr>
            <p:nvPr/>
          </p:nvSpPr>
          <p:spPr bwMode="auto">
            <a:xfrm>
              <a:off x="25146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6" name="AutoShape 45"/>
            <p:cNvSpPr>
              <a:spLocks noChangeArrowheads="1"/>
            </p:cNvSpPr>
            <p:nvPr/>
          </p:nvSpPr>
          <p:spPr bwMode="auto">
            <a:xfrm>
              <a:off x="4648200" y="3276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7" name="AutoShape 46"/>
            <p:cNvSpPr>
              <a:spLocks noChangeArrowheads="1"/>
            </p:cNvSpPr>
            <p:nvPr/>
          </p:nvSpPr>
          <p:spPr bwMode="auto">
            <a:xfrm>
              <a:off x="24384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8" name="AutoShape 47"/>
            <p:cNvSpPr>
              <a:spLocks noChangeArrowheads="1"/>
            </p:cNvSpPr>
            <p:nvPr/>
          </p:nvSpPr>
          <p:spPr bwMode="auto">
            <a:xfrm>
              <a:off x="6553200" y="3962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9" name="AutoShape 48"/>
            <p:cNvSpPr>
              <a:spLocks noChangeArrowheads="1"/>
            </p:cNvSpPr>
            <p:nvPr/>
          </p:nvSpPr>
          <p:spPr bwMode="auto">
            <a:xfrm>
              <a:off x="63246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0" name="AutoShape 49"/>
            <p:cNvSpPr>
              <a:spLocks noChangeArrowheads="1"/>
            </p:cNvSpPr>
            <p:nvPr/>
          </p:nvSpPr>
          <p:spPr bwMode="auto">
            <a:xfrm>
              <a:off x="16764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1" name="AutoShape 50"/>
            <p:cNvSpPr>
              <a:spLocks noChangeArrowheads="1"/>
            </p:cNvSpPr>
            <p:nvPr/>
          </p:nvSpPr>
          <p:spPr bwMode="auto">
            <a:xfrm>
              <a:off x="1143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2" name="AutoShape 51"/>
            <p:cNvSpPr>
              <a:spLocks noChangeArrowheads="1"/>
            </p:cNvSpPr>
            <p:nvPr/>
          </p:nvSpPr>
          <p:spPr bwMode="auto">
            <a:xfrm>
              <a:off x="685800" y="3276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3" name="AutoShape 52"/>
            <p:cNvSpPr>
              <a:spLocks noChangeArrowheads="1"/>
            </p:cNvSpPr>
            <p:nvPr/>
          </p:nvSpPr>
          <p:spPr bwMode="auto">
            <a:xfrm>
              <a:off x="1600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4" name="AutoShape 53"/>
            <p:cNvSpPr>
              <a:spLocks noChangeArrowheads="1"/>
            </p:cNvSpPr>
            <p:nvPr/>
          </p:nvSpPr>
          <p:spPr bwMode="auto">
            <a:xfrm>
              <a:off x="1752600" y="2895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5" name="AutoShape 54"/>
            <p:cNvSpPr>
              <a:spLocks noChangeArrowheads="1"/>
            </p:cNvSpPr>
            <p:nvPr/>
          </p:nvSpPr>
          <p:spPr bwMode="auto">
            <a:xfrm>
              <a:off x="19812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6" name="AutoShape 56"/>
            <p:cNvSpPr>
              <a:spLocks noChangeArrowheads="1"/>
            </p:cNvSpPr>
            <p:nvPr/>
          </p:nvSpPr>
          <p:spPr bwMode="auto">
            <a:xfrm>
              <a:off x="26670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7" name="AutoShape 57"/>
            <p:cNvSpPr>
              <a:spLocks noChangeArrowheads="1"/>
            </p:cNvSpPr>
            <p:nvPr/>
          </p:nvSpPr>
          <p:spPr bwMode="auto">
            <a:xfrm>
              <a:off x="31242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8" name="AutoShape 58"/>
            <p:cNvSpPr>
              <a:spLocks noChangeArrowheads="1"/>
            </p:cNvSpPr>
            <p:nvPr/>
          </p:nvSpPr>
          <p:spPr bwMode="auto">
            <a:xfrm>
              <a:off x="20574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9" name="AutoShape 59"/>
            <p:cNvSpPr>
              <a:spLocks noChangeArrowheads="1"/>
            </p:cNvSpPr>
            <p:nvPr/>
          </p:nvSpPr>
          <p:spPr bwMode="auto">
            <a:xfrm>
              <a:off x="22098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0" name="AutoShape 60"/>
            <p:cNvSpPr>
              <a:spLocks noChangeArrowheads="1"/>
            </p:cNvSpPr>
            <p:nvPr/>
          </p:nvSpPr>
          <p:spPr bwMode="auto">
            <a:xfrm>
              <a:off x="3429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1" name="AutoShape 61"/>
            <p:cNvSpPr>
              <a:spLocks noChangeArrowheads="1"/>
            </p:cNvSpPr>
            <p:nvPr/>
          </p:nvSpPr>
          <p:spPr bwMode="auto">
            <a:xfrm>
              <a:off x="10668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2" name="AutoShape 62"/>
            <p:cNvSpPr>
              <a:spLocks noChangeArrowheads="1"/>
            </p:cNvSpPr>
            <p:nvPr/>
          </p:nvSpPr>
          <p:spPr bwMode="auto">
            <a:xfrm>
              <a:off x="1219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3" name="AutoShape 63"/>
            <p:cNvSpPr>
              <a:spLocks noChangeArrowheads="1"/>
            </p:cNvSpPr>
            <p:nvPr/>
          </p:nvSpPr>
          <p:spPr bwMode="auto">
            <a:xfrm>
              <a:off x="3886200" y="3048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4" name="AutoShape 64"/>
            <p:cNvSpPr>
              <a:spLocks noChangeArrowheads="1"/>
            </p:cNvSpPr>
            <p:nvPr/>
          </p:nvSpPr>
          <p:spPr bwMode="auto">
            <a:xfrm>
              <a:off x="16764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5" name="AutoShape 65"/>
            <p:cNvSpPr>
              <a:spLocks noChangeArrowheads="1"/>
            </p:cNvSpPr>
            <p:nvPr/>
          </p:nvSpPr>
          <p:spPr bwMode="auto">
            <a:xfrm>
              <a:off x="6934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6" name="AutoShape 66"/>
            <p:cNvSpPr>
              <a:spLocks noChangeArrowheads="1"/>
            </p:cNvSpPr>
            <p:nvPr/>
          </p:nvSpPr>
          <p:spPr bwMode="auto">
            <a:xfrm>
              <a:off x="28956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7" name="AutoShape 67"/>
            <p:cNvSpPr>
              <a:spLocks noChangeArrowheads="1"/>
            </p:cNvSpPr>
            <p:nvPr/>
          </p:nvSpPr>
          <p:spPr bwMode="auto">
            <a:xfrm>
              <a:off x="16002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8" name="AutoShape 68"/>
            <p:cNvSpPr>
              <a:spLocks noChangeArrowheads="1"/>
            </p:cNvSpPr>
            <p:nvPr/>
          </p:nvSpPr>
          <p:spPr bwMode="auto">
            <a:xfrm>
              <a:off x="17526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9" name="AutoShape 69"/>
            <p:cNvSpPr>
              <a:spLocks noChangeArrowheads="1"/>
            </p:cNvSpPr>
            <p:nvPr/>
          </p:nvSpPr>
          <p:spPr bwMode="auto">
            <a:xfrm>
              <a:off x="67056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0" name="AutoShape 70"/>
            <p:cNvSpPr>
              <a:spLocks noChangeArrowheads="1"/>
            </p:cNvSpPr>
            <p:nvPr/>
          </p:nvSpPr>
          <p:spPr bwMode="auto">
            <a:xfrm>
              <a:off x="3810000" y="4419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1" name="AutoShape 71"/>
            <p:cNvSpPr>
              <a:spLocks noChangeArrowheads="1"/>
            </p:cNvSpPr>
            <p:nvPr/>
          </p:nvSpPr>
          <p:spPr bwMode="auto">
            <a:xfrm>
              <a:off x="3962400" y="2057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2" name="AutoShape 72"/>
            <p:cNvSpPr>
              <a:spLocks noChangeArrowheads="1"/>
            </p:cNvSpPr>
            <p:nvPr/>
          </p:nvSpPr>
          <p:spPr bwMode="auto">
            <a:xfrm>
              <a:off x="26670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3" name="AutoShape 73"/>
            <p:cNvSpPr>
              <a:spLocks noChangeArrowheads="1"/>
            </p:cNvSpPr>
            <p:nvPr/>
          </p:nvSpPr>
          <p:spPr bwMode="auto">
            <a:xfrm>
              <a:off x="2971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4" name="AutoShape 74"/>
            <p:cNvSpPr>
              <a:spLocks noChangeArrowheads="1"/>
            </p:cNvSpPr>
            <p:nvPr/>
          </p:nvSpPr>
          <p:spPr bwMode="auto">
            <a:xfrm>
              <a:off x="6629400" y="1981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5" name="AutoShape 75"/>
            <p:cNvSpPr>
              <a:spLocks noChangeArrowheads="1"/>
            </p:cNvSpPr>
            <p:nvPr/>
          </p:nvSpPr>
          <p:spPr bwMode="auto">
            <a:xfrm>
              <a:off x="31242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6" name="AutoShape 76"/>
            <p:cNvSpPr>
              <a:spLocks noChangeArrowheads="1"/>
            </p:cNvSpPr>
            <p:nvPr/>
          </p:nvSpPr>
          <p:spPr bwMode="auto">
            <a:xfrm>
              <a:off x="6096000" y="1752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7" name="AutoShape 77"/>
            <p:cNvSpPr>
              <a:spLocks noChangeArrowheads="1"/>
            </p:cNvSpPr>
            <p:nvPr/>
          </p:nvSpPr>
          <p:spPr bwMode="auto">
            <a:xfrm>
              <a:off x="457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8" name="AutoShape 78"/>
            <p:cNvSpPr>
              <a:spLocks noChangeArrowheads="1"/>
            </p:cNvSpPr>
            <p:nvPr/>
          </p:nvSpPr>
          <p:spPr bwMode="auto">
            <a:xfrm>
              <a:off x="16002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9" name="AutoShape 79"/>
            <p:cNvSpPr>
              <a:spLocks noChangeArrowheads="1"/>
            </p:cNvSpPr>
            <p:nvPr/>
          </p:nvSpPr>
          <p:spPr bwMode="auto">
            <a:xfrm>
              <a:off x="73914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0" name="AutoShape 80"/>
            <p:cNvSpPr>
              <a:spLocks noChangeArrowheads="1"/>
            </p:cNvSpPr>
            <p:nvPr/>
          </p:nvSpPr>
          <p:spPr bwMode="auto">
            <a:xfrm>
              <a:off x="12192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1" name="AutoShape 81"/>
            <p:cNvSpPr>
              <a:spLocks noChangeArrowheads="1"/>
            </p:cNvSpPr>
            <p:nvPr/>
          </p:nvSpPr>
          <p:spPr bwMode="auto">
            <a:xfrm>
              <a:off x="76200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2" name="AutoShape 82"/>
            <p:cNvSpPr>
              <a:spLocks noChangeArrowheads="1"/>
            </p:cNvSpPr>
            <p:nvPr/>
          </p:nvSpPr>
          <p:spPr bwMode="auto">
            <a:xfrm>
              <a:off x="7315200" y="3733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3" name="AutoShape 83"/>
            <p:cNvSpPr>
              <a:spLocks noChangeArrowheads="1"/>
            </p:cNvSpPr>
            <p:nvPr/>
          </p:nvSpPr>
          <p:spPr bwMode="auto">
            <a:xfrm>
              <a:off x="1828800" y="4114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4" name="Line 84"/>
            <p:cNvSpPr>
              <a:spLocks noChangeShapeType="1"/>
            </p:cNvSpPr>
            <p:nvPr/>
          </p:nvSpPr>
          <p:spPr bwMode="auto">
            <a:xfrm>
              <a:off x="685800" y="4800600"/>
              <a:ext cx="7772400" cy="0"/>
            </a:xfrm>
            <a:prstGeom prst="line">
              <a:avLst/>
            </a:prstGeom>
            <a:noFill/>
            <a:ln w="28575">
              <a:solidFill>
                <a:schemeClr val="tx2"/>
              </a:solidFill>
              <a:round/>
              <a:headEnd/>
              <a:tailEnd/>
            </a:ln>
          </p:spPr>
          <p:txBody>
            <a:bodyPr/>
            <a:lstStyle/>
            <a:p>
              <a:endParaRPr lang="en-US"/>
            </a:p>
          </p:txBody>
        </p:sp>
        <p:sp>
          <p:nvSpPr>
            <p:cNvPr id="85" name="Line 85"/>
            <p:cNvSpPr>
              <a:spLocks noChangeShapeType="1"/>
            </p:cNvSpPr>
            <p:nvPr/>
          </p:nvSpPr>
          <p:spPr bwMode="auto">
            <a:xfrm>
              <a:off x="6019800" y="1066800"/>
              <a:ext cx="0" cy="3733800"/>
            </a:xfrm>
            <a:prstGeom prst="line">
              <a:avLst/>
            </a:prstGeom>
            <a:noFill/>
            <a:ln w="28575">
              <a:solidFill>
                <a:srgbClr val="FFFF00"/>
              </a:solidFill>
              <a:round/>
              <a:headEnd/>
              <a:tailEnd/>
            </a:ln>
          </p:spPr>
          <p:txBody>
            <a:bodyPr/>
            <a:lstStyle/>
            <a:p>
              <a:endParaRPr lang="en-US"/>
            </a:p>
          </p:txBody>
        </p:sp>
        <p:sp>
          <p:nvSpPr>
            <p:cNvPr id="86" name="Line 86"/>
            <p:cNvSpPr>
              <a:spLocks noChangeShapeType="1"/>
            </p:cNvSpPr>
            <p:nvPr/>
          </p:nvSpPr>
          <p:spPr bwMode="auto">
            <a:xfrm>
              <a:off x="4267200" y="1066800"/>
              <a:ext cx="0" cy="3733800"/>
            </a:xfrm>
            <a:prstGeom prst="line">
              <a:avLst/>
            </a:prstGeom>
            <a:noFill/>
            <a:ln w="28575">
              <a:solidFill>
                <a:srgbClr val="FFFF00"/>
              </a:solidFill>
              <a:round/>
              <a:headEnd/>
              <a:tailEnd/>
            </a:ln>
          </p:spPr>
          <p:txBody>
            <a:bodyPr/>
            <a:lstStyle/>
            <a:p>
              <a:endParaRPr lang="en-US"/>
            </a:p>
          </p:txBody>
        </p:sp>
        <p:sp>
          <p:nvSpPr>
            <p:cNvPr id="87" name="Line 87"/>
            <p:cNvSpPr>
              <a:spLocks noChangeShapeType="1"/>
            </p:cNvSpPr>
            <p:nvPr/>
          </p:nvSpPr>
          <p:spPr bwMode="auto">
            <a:xfrm>
              <a:off x="4267200" y="3581400"/>
              <a:ext cx="1752600" cy="0"/>
            </a:xfrm>
            <a:prstGeom prst="line">
              <a:avLst/>
            </a:prstGeom>
            <a:noFill/>
            <a:ln w="28575">
              <a:solidFill>
                <a:srgbClr val="FFFF00"/>
              </a:solidFill>
              <a:round/>
              <a:headEnd/>
              <a:tailEnd/>
            </a:ln>
          </p:spPr>
          <p:txBody>
            <a:bodyPr/>
            <a:lstStyle/>
            <a:p>
              <a:endParaRPr lang="en-US"/>
            </a:p>
          </p:txBody>
        </p:sp>
      </p:gr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a:t>
            </a:r>
            <a:r>
              <a:rPr lang="en-US" dirty="0"/>
              <a:t>-Boosting</a:t>
            </a:r>
          </a:p>
        </p:txBody>
      </p:sp>
      <p:grpSp>
        <p:nvGrpSpPr>
          <p:cNvPr id="6" name="Group 5"/>
          <p:cNvGrpSpPr/>
          <p:nvPr/>
        </p:nvGrpSpPr>
        <p:grpSpPr>
          <a:xfrm>
            <a:off x="3581400" y="1200150"/>
            <a:ext cx="5257800" cy="3067050"/>
            <a:chOff x="381000" y="1066800"/>
            <a:chExt cx="8077200" cy="5486400"/>
          </a:xfrm>
        </p:grpSpPr>
        <p:sp>
          <p:nvSpPr>
            <p:cNvPr id="7" name="Rectangle 2"/>
            <p:cNvSpPr>
              <a:spLocks noChangeArrowheads="1"/>
            </p:cNvSpPr>
            <p:nvPr/>
          </p:nvSpPr>
          <p:spPr bwMode="auto">
            <a:xfrm>
              <a:off x="381000" y="1066800"/>
              <a:ext cx="8077200" cy="37338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8" name="Rectangle 3"/>
            <p:cNvSpPr>
              <a:spLocks noChangeArrowheads="1"/>
            </p:cNvSpPr>
            <p:nvPr/>
          </p:nvSpPr>
          <p:spPr bwMode="auto">
            <a:xfrm>
              <a:off x="4267200" y="1066800"/>
              <a:ext cx="1752600" cy="3733800"/>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9" name="Rectangle 91"/>
            <p:cNvSpPr>
              <a:spLocks noChangeArrowheads="1"/>
            </p:cNvSpPr>
            <p:nvPr/>
          </p:nvSpPr>
          <p:spPr bwMode="auto">
            <a:xfrm>
              <a:off x="4267200" y="3124200"/>
              <a:ext cx="1752600" cy="4572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10" name="Rectangle 4"/>
            <p:cNvSpPr>
              <a:spLocks noChangeArrowheads="1"/>
            </p:cNvSpPr>
            <p:nvPr/>
          </p:nvSpPr>
          <p:spPr bwMode="auto">
            <a:xfrm>
              <a:off x="381000" y="4800600"/>
              <a:ext cx="8077200" cy="1752600"/>
            </a:xfrm>
            <a:prstGeom prst="rect">
              <a:avLst/>
            </a:prstGeom>
            <a:solidFill>
              <a:srgbClr val="9966FF"/>
            </a:solidFill>
            <a:ln w="9525">
              <a:solidFill>
                <a:schemeClr val="tx1"/>
              </a:solidFill>
              <a:miter lim="800000"/>
              <a:headEnd/>
              <a:tailEnd/>
            </a:ln>
          </p:spPr>
          <p:txBody>
            <a:bodyPr wrap="none" anchor="ctr"/>
            <a:lstStyle/>
            <a:p>
              <a:endParaRPr lang="en-US"/>
            </a:p>
          </p:txBody>
        </p:sp>
        <p:sp>
          <p:nvSpPr>
            <p:cNvPr id="11" name="Oval 6"/>
            <p:cNvSpPr>
              <a:spLocks noChangeArrowheads="1"/>
            </p:cNvSpPr>
            <p:nvPr/>
          </p:nvSpPr>
          <p:spPr bwMode="auto">
            <a:xfrm>
              <a:off x="3886200" y="5257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Oval 7"/>
            <p:cNvSpPr>
              <a:spLocks noChangeArrowheads="1"/>
            </p:cNvSpPr>
            <p:nvPr/>
          </p:nvSpPr>
          <p:spPr bwMode="auto">
            <a:xfrm>
              <a:off x="3962400" y="5638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8"/>
            <p:cNvSpPr>
              <a:spLocks noChangeArrowheads="1"/>
            </p:cNvSpPr>
            <p:nvPr/>
          </p:nvSpPr>
          <p:spPr bwMode="auto">
            <a:xfrm>
              <a:off x="5029200" y="2743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4" name="Oval 9"/>
            <p:cNvSpPr>
              <a:spLocks noChangeArrowheads="1"/>
            </p:cNvSpPr>
            <p:nvPr/>
          </p:nvSpPr>
          <p:spPr bwMode="auto">
            <a:xfrm>
              <a:off x="5715000" y="4419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5" name="Oval 10"/>
            <p:cNvSpPr>
              <a:spLocks noChangeArrowheads="1"/>
            </p:cNvSpPr>
            <p:nvPr/>
          </p:nvSpPr>
          <p:spPr bwMode="auto">
            <a:xfrm>
              <a:off x="5334000" y="5105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 name="Oval 11"/>
            <p:cNvSpPr>
              <a:spLocks noChangeArrowheads="1"/>
            </p:cNvSpPr>
            <p:nvPr/>
          </p:nvSpPr>
          <p:spPr bwMode="auto">
            <a:xfrm>
              <a:off x="4876800" y="5562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2"/>
            <p:cNvSpPr>
              <a:spLocks noChangeArrowheads="1"/>
            </p:cNvSpPr>
            <p:nvPr/>
          </p:nvSpPr>
          <p:spPr bwMode="auto">
            <a:xfrm>
              <a:off x="5257800" y="3657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18" name="Oval 13"/>
            <p:cNvSpPr>
              <a:spLocks noChangeArrowheads="1"/>
            </p:cNvSpPr>
            <p:nvPr/>
          </p:nvSpPr>
          <p:spPr bwMode="auto">
            <a:xfrm>
              <a:off x="5181600" y="5334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Oval 14"/>
            <p:cNvSpPr>
              <a:spLocks noChangeArrowheads="1"/>
            </p:cNvSpPr>
            <p:nvPr/>
          </p:nvSpPr>
          <p:spPr bwMode="auto">
            <a:xfrm>
              <a:off x="4648200" y="5181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 name="Oval 15"/>
            <p:cNvSpPr>
              <a:spLocks noChangeArrowheads="1"/>
            </p:cNvSpPr>
            <p:nvPr/>
          </p:nvSpPr>
          <p:spPr bwMode="auto">
            <a:xfrm>
              <a:off x="4495800" y="4038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21" name="Oval 16"/>
            <p:cNvSpPr>
              <a:spLocks noChangeArrowheads="1"/>
            </p:cNvSpPr>
            <p:nvPr/>
          </p:nvSpPr>
          <p:spPr bwMode="auto">
            <a:xfrm>
              <a:off x="32004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2" name="Oval 17"/>
            <p:cNvSpPr>
              <a:spLocks noChangeArrowheads="1"/>
            </p:cNvSpPr>
            <p:nvPr/>
          </p:nvSpPr>
          <p:spPr bwMode="auto">
            <a:xfrm>
              <a:off x="44196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 name="Oval 18"/>
            <p:cNvSpPr>
              <a:spLocks noChangeArrowheads="1"/>
            </p:cNvSpPr>
            <p:nvPr/>
          </p:nvSpPr>
          <p:spPr bwMode="auto">
            <a:xfrm>
              <a:off x="5029200" y="41148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24" name="Oval 19"/>
            <p:cNvSpPr>
              <a:spLocks noChangeArrowheads="1"/>
            </p:cNvSpPr>
            <p:nvPr/>
          </p:nvSpPr>
          <p:spPr bwMode="auto">
            <a:xfrm>
              <a:off x="4876800" y="6096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 name="Oval 20"/>
            <p:cNvSpPr>
              <a:spLocks noChangeArrowheads="1"/>
            </p:cNvSpPr>
            <p:nvPr/>
          </p:nvSpPr>
          <p:spPr bwMode="auto">
            <a:xfrm>
              <a:off x="35814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 name="Oval 21"/>
            <p:cNvSpPr>
              <a:spLocks noChangeArrowheads="1"/>
            </p:cNvSpPr>
            <p:nvPr/>
          </p:nvSpPr>
          <p:spPr bwMode="auto">
            <a:xfrm>
              <a:off x="5257800" y="6019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Oval 22"/>
            <p:cNvSpPr>
              <a:spLocks noChangeArrowheads="1"/>
            </p:cNvSpPr>
            <p:nvPr/>
          </p:nvSpPr>
          <p:spPr bwMode="auto">
            <a:xfrm>
              <a:off x="4800600" y="38100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28" name="Oval 23"/>
            <p:cNvSpPr>
              <a:spLocks noChangeArrowheads="1"/>
            </p:cNvSpPr>
            <p:nvPr/>
          </p:nvSpPr>
          <p:spPr bwMode="auto">
            <a:xfrm>
              <a:off x="57912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 name="Oval 24"/>
            <p:cNvSpPr>
              <a:spLocks noChangeArrowheads="1"/>
            </p:cNvSpPr>
            <p:nvPr/>
          </p:nvSpPr>
          <p:spPr bwMode="auto">
            <a:xfrm>
              <a:off x="5943600" y="487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 name="Oval 25"/>
            <p:cNvSpPr>
              <a:spLocks noChangeArrowheads="1"/>
            </p:cNvSpPr>
            <p:nvPr/>
          </p:nvSpPr>
          <p:spPr bwMode="auto">
            <a:xfrm>
              <a:off x="6172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 name="Oval 26"/>
            <p:cNvSpPr>
              <a:spLocks noChangeArrowheads="1"/>
            </p:cNvSpPr>
            <p:nvPr/>
          </p:nvSpPr>
          <p:spPr bwMode="auto">
            <a:xfrm>
              <a:off x="64770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 name="Oval 27"/>
            <p:cNvSpPr>
              <a:spLocks noChangeArrowheads="1"/>
            </p:cNvSpPr>
            <p:nvPr/>
          </p:nvSpPr>
          <p:spPr bwMode="auto">
            <a:xfrm>
              <a:off x="63246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 name="Oval 28"/>
            <p:cNvSpPr>
              <a:spLocks noChangeArrowheads="1"/>
            </p:cNvSpPr>
            <p:nvPr/>
          </p:nvSpPr>
          <p:spPr bwMode="auto">
            <a:xfrm>
              <a:off x="68580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 name="Oval 29"/>
            <p:cNvSpPr>
              <a:spLocks noChangeArrowheads="1"/>
            </p:cNvSpPr>
            <p:nvPr/>
          </p:nvSpPr>
          <p:spPr bwMode="auto">
            <a:xfrm>
              <a:off x="4724400" y="2362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5" name="Oval 30"/>
            <p:cNvSpPr>
              <a:spLocks noChangeArrowheads="1"/>
            </p:cNvSpPr>
            <p:nvPr/>
          </p:nvSpPr>
          <p:spPr bwMode="auto">
            <a:xfrm>
              <a:off x="56388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 name="Oval 31"/>
            <p:cNvSpPr>
              <a:spLocks noChangeArrowheads="1"/>
            </p:cNvSpPr>
            <p:nvPr/>
          </p:nvSpPr>
          <p:spPr bwMode="auto">
            <a:xfrm>
              <a:off x="5029200" y="1752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37" name="Oval 32"/>
            <p:cNvSpPr>
              <a:spLocks noChangeArrowheads="1"/>
            </p:cNvSpPr>
            <p:nvPr/>
          </p:nvSpPr>
          <p:spPr bwMode="auto">
            <a:xfrm>
              <a:off x="4267200" y="5410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 name="Oval 33"/>
            <p:cNvSpPr>
              <a:spLocks noChangeArrowheads="1"/>
            </p:cNvSpPr>
            <p:nvPr/>
          </p:nvSpPr>
          <p:spPr bwMode="auto">
            <a:xfrm>
              <a:off x="4953000" y="4953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 name="Oval 34"/>
            <p:cNvSpPr>
              <a:spLocks noChangeArrowheads="1"/>
            </p:cNvSpPr>
            <p:nvPr/>
          </p:nvSpPr>
          <p:spPr bwMode="auto">
            <a:xfrm>
              <a:off x="5562600" y="39624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40" name="Oval 35"/>
            <p:cNvSpPr>
              <a:spLocks noChangeArrowheads="1"/>
            </p:cNvSpPr>
            <p:nvPr/>
          </p:nvSpPr>
          <p:spPr bwMode="auto">
            <a:xfrm>
              <a:off x="6629400" y="6172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1" name="Oval 36"/>
            <p:cNvSpPr>
              <a:spLocks noChangeArrowheads="1"/>
            </p:cNvSpPr>
            <p:nvPr/>
          </p:nvSpPr>
          <p:spPr bwMode="auto">
            <a:xfrm>
              <a:off x="4648200" y="18288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42" name="Oval 37"/>
            <p:cNvSpPr>
              <a:spLocks noChangeArrowheads="1"/>
            </p:cNvSpPr>
            <p:nvPr/>
          </p:nvSpPr>
          <p:spPr bwMode="auto">
            <a:xfrm>
              <a:off x="7239000" y="5867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3" name="AutoShape 39"/>
            <p:cNvSpPr>
              <a:spLocks noChangeArrowheads="1"/>
            </p:cNvSpPr>
            <p:nvPr/>
          </p:nvSpPr>
          <p:spPr bwMode="auto">
            <a:xfrm>
              <a:off x="64770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4" name="AutoShape 40"/>
            <p:cNvSpPr>
              <a:spLocks noChangeArrowheads="1"/>
            </p:cNvSpPr>
            <p:nvPr/>
          </p:nvSpPr>
          <p:spPr bwMode="auto">
            <a:xfrm>
              <a:off x="6172200" y="2743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5" name="AutoShape 41"/>
            <p:cNvSpPr>
              <a:spLocks noChangeArrowheads="1"/>
            </p:cNvSpPr>
            <p:nvPr/>
          </p:nvSpPr>
          <p:spPr bwMode="auto">
            <a:xfrm>
              <a:off x="5562600" y="3124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6" name="AutoShape 42"/>
            <p:cNvSpPr>
              <a:spLocks noChangeArrowheads="1"/>
            </p:cNvSpPr>
            <p:nvPr/>
          </p:nvSpPr>
          <p:spPr bwMode="auto">
            <a:xfrm>
              <a:off x="7162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7" name="AutoShape 43"/>
            <p:cNvSpPr>
              <a:spLocks noChangeArrowheads="1"/>
            </p:cNvSpPr>
            <p:nvPr/>
          </p:nvSpPr>
          <p:spPr bwMode="auto">
            <a:xfrm>
              <a:off x="31242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8" name="AutoShape 44"/>
            <p:cNvSpPr>
              <a:spLocks noChangeArrowheads="1"/>
            </p:cNvSpPr>
            <p:nvPr/>
          </p:nvSpPr>
          <p:spPr bwMode="auto">
            <a:xfrm>
              <a:off x="25146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49" name="AutoShape 45"/>
            <p:cNvSpPr>
              <a:spLocks noChangeArrowheads="1"/>
            </p:cNvSpPr>
            <p:nvPr/>
          </p:nvSpPr>
          <p:spPr bwMode="auto">
            <a:xfrm>
              <a:off x="4648200" y="3276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0" name="AutoShape 46"/>
            <p:cNvSpPr>
              <a:spLocks noChangeArrowheads="1"/>
            </p:cNvSpPr>
            <p:nvPr/>
          </p:nvSpPr>
          <p:spPr bwMode="auto">
            <a:xfrm>
              <a:off x="2438400" y="3352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1" name="AutoShape 47"/>
            <p:cNvSpPr>
              <a:spLocks noChangeArrowheads="1"/>
            </p:cNvSpPr>
            <p:nvPr/>
          </p:nvSpPr>
          <p:spPr bwMode="auto">
            <a:xfrm>
              <a:off x="6553200" y="3962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2" name="AutoShape 48"/>
            <p:cNvSpPr>
              <a:spLocks noChangeArrowheads="1"/>
            </p:cNvSpPr>
            <p:nvPr/>
          </p:nvSpPr>
          <p:spPr bwMode="auto">
            <a:xfrm>
              <a:off x="63246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3" name="AutoShape 49"/>
            <p:cNvSpPr>
              <a:spLocks noChangeArrowheads="1"/>
            </p:cNvSpPr>
            <p:nvPr/>
          </p:nvSpPr>
          <p:spPr bwMode="auto">
            <a:xfrm>
              <a:off x="1676400" y="3429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4" name="AutoShape 50"/>
            <p:cNvSpPr>
              <a:spLocks noChangeArrowheads="1"/>
            </p:cNvSpPr>
            <p:nvPr/>
          </p:nvSpPr>
          <p:spPr bwMode="auto">
            <a:xfrm>
              <a:off x="1143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5" name="AutoShape 51"/>
            <p:cNvSpPr>
              <a:spLocks noChangeArrowheads="1"/>
            </p:cNvSpPr>
            <p:nvPr/>
          </p:nvSpPr>
          <p:spPr bwMode="auto">
            <a:xfrm>
              <a:off x="685800" y="3276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6" name="AutoShape 52"/>
            <p:cNvSpPr>
              <a:spLocks noChangeArrowheads="1"/>
            </p:cNvSpPr>
            <p:nvPr/>
          </p:nvSpPr>
          <p:spPr bwMode="auto">
            <a:xfrm>
              <a:off x="1600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7" name="AutoShape 53"/>
            <p:cNvSpPr>
              <a:spLocks noChangeArrowheads="1"/>
            </p:cNvSpPr>
            <p:nvPr/>
          </p:nvSpPr>
          <p:spPr bwMode="auto">
            <a:xfrm>
              <a:off x="1752600" y="2895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8" name="AutoShape 54"/>
            <p:cNvSpPr>
              <a:spLocks noChangeArrowheads="1"/>
            </p:cNvSpPr>
            <p:nvPr/>
          </p:nvSpPr>
          <p:spPr bwMode="auto">
            <a:xfrm>
              <a:off x="19812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59" name="AutoShape 56"/>
            <p:cNvSpPr>
              <a:spLocks noChangeArrowheads="1"/>
            </p:cNvSpPr>
            <p:nvPr/>
          </p:nvSpPr>
          <p:spPr bwMode="auto">
            <a:xfrm>
              <a:off x="26670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0" name="AutoShape 57"/>
            <p:cNvSpPr>
              <a:spLocks noChangeArrowheads="1"/>
            </p:cNvSpPr>
            <p:nvPr/>
          </p:nvSpPr>
          <p:spPr bwMode="auto">
            <a:xfrm>
              <a:off x="31242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1" name="AutoShape 58"/>
            <p:cNvSpPr>
              <a:spLocks noChangeArrowheads="1"/>
            </p:cNvSpPr>
            <p:nvPr/>
          </p:nvSpPr>
          <p:spPr bwMode="auto">
            <a:xfrm>
              <a:off x="20574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2" name="AutoShape 59"/>
            <p:cNvSpPr>
              <a:spLocks noChangeArrowheads="1"/>
            </p:cNvSpPr>
            <p:nvPr/>
          </p:nvSpPr>
          <p:spPr bwMode="auto">
            <a:xfrm>
              <a:off x="22098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3" name="AutoShape 60"/>
            <p:cNvSpPr>
              <a:spLocks noChangeArrowheads="1"/>
            </p:cNvSpPr>
            <p:nvPr/>
          </p:nvSpPr>
          <p:spPr bwMode="auto">
            <a:xfrm>
              <a:off x="34290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4" name="AutoShape 61"/>
            <p:cNvSpPr>
              <a:spLocks noChangeArrowheads="1"/>
            </p:cNvSpPr>
            <p:nvPr/>
          </p:nvSpPr>
          <p:spPr bwMode="auto">
            <a:xfrm>
              <a:off x="1066800" y="1905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5" name="AutoShape 62"/>
            <p:cNvSpPr>
              <a:spLocks noChangeArrowheads="1"/>
            </p:cNvSpPr>
            <p:nvPr/>
          </p:nvSpPr>
          <p:spPr bwMode="auto">
            <a:xfrm>
              <a:off x="1219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6" name="AutoShape 63"/>
            <p:cNvSpPr>
              <a:spLocks noChangeArrowheads="1"/>
            </p:cNvSpPr>
            <p:nvPr/>
          </p:nvSpPr>
          <p:spPr bwMode="auto">
            <a:xfrm>
              <a:off x="3886200" y="3048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7" name="AutoShape 64"/>
            <p:cNvSpPr>
              <a:spLocks noChangeArrowheads="1"/>
            </p:cNvSpPr>
            <p:nvPr/>
          </p:nvSpPr>
          <p:spPr bwMode="auto">
            <a:xfrm>
              <a:off x="16764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8" name="AutoShape 65"/>
            <p:cNvSpPr>
              <a:spLocks noChangeArrowheads="1"/>
            </p:cNvSpPr>
            <p:nvPr/>
          </p:nvSpPr>
          <p:spPr bwMode="auto">
            <a:xfrm>
              <a:off x="6934200" y="2209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69" name="AutoShape 66"/>
            <p:cNvSpPr>
              <a:spLocks noChangeArrowheads="1"/>
            </p:cNvSpPr>
            <p:nvPr/>
          </p:nvSpPr>
          <p:spPr bwMode="auto">
            <a:xfrm>
              <a:off x="28956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0" name="AutoShape 67"/>
            <p:cNvSpPr>
              <a:spLocks noChangeArrowheads="1"/>
            </p:cNvSpPr>
            <p:nvPr/>
          </p:nvSpPr>
          <p:spPr bwMode="auto">
            <a:xfrm>
              <a:off x="1600200" y="1371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1" name="AutoShape 68"/>
            <p:cNvSpPr>
              <a:spLocks noChangeArrowheads="1"/>
            </p:cNvSpPr>
            <p:nvPr/>
          </p:nvSpPr>
          <p:spPr bwMode="auto">
            <a:xfrm>
              <a:off x="1752600" y="1676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2" name="AutoShape 69"/>
            <p:cNvSpPr>
              <a:spLocks noChangeArrowheads="1"/>
            </p:cNvSpPr>
            <p:nvPr/>
          </p:nvSpPr>
          <p:spPr bwMode="auto">
            <a:xfrm>
              <a:off x="67056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3" name="AutoShape 70"/>
            <p:cNvSpPr>
              <a:spLocks noChangeArrowheads="1"/>
            </p:cNvSpPr>
            <p:nvPr/>
          </p:nvSpPr>
          <p:spPr bwMode="auto">
            <a:xfrm>
              <a:off x="3810000" y="4419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4" name="AutoShape 71"/>
            <p:cNvSpPr>
              <a:spLocks noChangeArrowheads="1"/>
            </p:cNvSpPr>
            <p:nvPr/>
          </p:nvSpPr>
          <p:spPr bwMode="auto">
            <a:xfrm>
              <a:off x="3962400" y="2057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5" name="AutoShape 72"/>
            <p:cNvSpPr>
              <a:spLocks noChangeArrowheads="1"/>
            </p:cNvSpPr>
            <p:nvPr/>
          </p:nvSpPr>
          <p:spPr bwMode="auto">
            <a:xfrm>
              <a:off x="26670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6" name="AutoShape 73"/>
            <p:cNvSpPr>
              <a:spLocks noChangeArrowheads="1"/>
            </p:cNvSpPr>
            <p:nvPr/>
          </p:nvSpPr>
          <p:spPr bwMode="auto">
            <a:xfrm>
              <a:off x="2971800" y="2971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7" name="AutoShape 74"/>
            <p:cNvSpPr>
              <a:spLocks noChangeArrowheads="1"/>
            </p:cNvSpPr>
            <p:nvPr/>
          </p:nvSpPr>
          <p:spPr bwMode="auto">
            <a:xfrm>
              <a:off x="6629400" y="1981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8" name="AutoShape 75"/>
            <p:cNvSpPr>
              <a:spLocks noChangeArrowheads="1"/>
            </p:cNvSpPr>
            <p:nvPr/>
          </p:nvSpPr>
          <p:spPr bwMode="auto">
            <a:xfrm>
              <a:off x="3124200" y="1600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79" name="AutoShape 76"/>
            <p:cNvSpPr>
              <a:spLocks noChangeArrowheads="1"/>
            </p:cNvSpPr>
            <p:nvPr/>
          </p:nvSpPr>
          <p:spPr bwMode="auto">
            <a:xfrm>
              <a:off x="6096000" y="17526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0" name="AutoShape 77"/>
            <p:cNvSpPr>
              <a:spLocks noChangeArrowheads="1"/>
            </p:cNvSpPr>
            <p:nvPr/>
          </p:nvSpPr>
          <p:spPr bwMode="auto">
            <a:xfrm>
              <a:off x="457200" y="2590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1" name="AutoShape 78"/>
            <p:cNvSpPr>
              <a:spLocks noChangeArrowheads="1"/>
            </p:cNvSpPr>
            <p:nvPr/>
          </p:nvSpPr>
          <p:spPr bwMode="auto">
            <a:xfrm>
              <a:off x="1600200" y="43434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2" name="AutoShape 79"/>
            <p:cNvSpPr>
              <a:spLocks noChangeArrowheads="1"/>
            </p:cNvSpPr>
            <p:nvPr/>
          </p:nvSpPr>
          <p:spPr bwMode="auto">
            <a:xfrm>
              <a:off x="7391400" y="1828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3" name="AutoShape 80"/>
            <p:cNvSpPr>
              <a:spLocks noChangeArrowheads="1"/>
            </p:cNvSpPr>
            <p:nvPr/>
          </p:nvSpPr>
          <p:spPr bwMode="auto">
            <a:xfrm>
              <a:off x="1219200" y="38100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4" name="AutoShape 81"/>
            <p:cNvSpPr>
              <a:spLocks noChangeArrowheads="1"/>
            </p:cNvSpPr>
            <p:nvPr/>
          </p:nvSpPr>
          <p:spPr bwMode="auto">
            <a:xfrm>
              <a:off x="7620000" y="23622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5" name="AutoShape 82"/>
            <p:cNvSpPr>
              <a:spLocks noChangeArrowheads="1"/>
            </p:cNvSpPr>
            <p:nvPr/>
          </p:nvSpPr>
          <p:spPr bwMode="auto">
            <a:xfrm>
              <a:off x="7315200" y="3733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6" name="AutoShape 83"/>
            <p:cNvSpPr>
              <a:spLocks noChangeArrowheads="1"/>
            </p:cNvSpPr>
            <p:nvPr/>
          </p:nvSpPr>
          <p:spPr bwMode="auto">
            <a:xfrm>
              <a:off x="1828800" y="4114800"/>
              <a:ext cx="304800" cy="304800"/>
            </a:xfrm>
            <a:prstGeom prst="star4">
              <a:avLst>
                <a:gd name="adj" fmla="val 12500"/>
              </a:avLst>
            </a:prstGeom>
            <a:solidFill>
              <a:schemeClr val="folHlink"/>
            </a:solidFill>
            <a:ln w="9525">
              <a:solidFill>
                <a:schemeClr val="folHlink"/>
              </a:solidFill>
              <a:miter lim="800000"/>
              <a:headEnd/>
              <a:tailEnd/>
            </a:ln>
          </p:spPr>
          <p:txBody>
            <a:bodyPr wrap="none" anchor="ctr"/>
            <a:lstStyle/>
            <a:p>
              <a:endParaRPr lang="en-US"/>
            </a:p>
          </p:txBody>
        </p:sp>
        <p:sp>
          <p:nvSpPr>
            <p:cNvPr id="87" name="Line 84"/>
            <p:cNvSpPr>
              <a:spLocks noChangeShapeType="1"/>
            </p:cNvSpPr>
            <p:nvPr/>
          </p:nvSpPr>
          <p:spPr bwMode="auto">
            <a:xfrm>
              <a:off x="685800" y="4800600"/>
              <a:ext cx="7772400" cy="0"/>
            </a:xfrm>
            <a:prstGeom prst="line">
              <a:avLst/>
            </a:prstGeom>
            <a:noFill/>
            <a:ln w="28575">
              <a:solidFill>
                <a:schemeClr val="tx2"/>
              </a:solidFill>
              <a:round/>
              <a:headEnd/>
              <a:tailEnd/>
            </a:ln>
          </p:spPr>
          <p:txBody>
            <a:bodyPr/>
            <a:lstStyle/>
            <a:p>
              <a:endParaRPr lang="en-US"/>
            </a:p>
          </p:txBody>
        </p:sp>
        <p:sp>
          <p:nvSpPr>
            <p:cNvPr id="88" name="Line 85"/>
            <p:cNvSpPr>
              <a:spLocks noChangeShapeType="1"/>
            </p:cNvSpPr>
            <p:nvPr/>
          </p:nvSpPr>
          <p:spPr bwMode="auto">
            <a:xfrm>
              <a:off x="6019800" y="1066800"/>
              <a:ext cx="0" cy="3733800"/>
            </a:xfrm>
            <a:prstGeom prst="line">
              <a:avLst/>
            </a:prstGeom>
            <a:noFill/>
            <a:ln w="28575">
              <a:solidFill>
                <a:srgbClr val="008000"/>
              </a:solidFill>
              <a:round/>
              <a:headEnd/>
              <a:tailEnd/>
            </a:ln>
          </p:spPr>
          <p:txBody>
            <a:bodyPr/>
            <a:lstStyle/>
            <a:p>
              <a:endParaRPr lang="en-US"/>
            </a:p>
          </p:txBody>
        </p:sp>
        <p:sp>
          <p:nvSpPr>
            <p:cNvPr id="89" name="Line 86"/>
            <p:cNvSpPr>
              <a:spLocks noChangeShapeType="1"/>
            </p:cNvSpPr>
            <p:nvPr/>
          </p:nvSpPr>
          <p:spPr bwMode="auto">
            <a:xfrm>
              <a:off x="4267200" y="1066800"/>
              <a:ext cx="0" cy="3733800"/>
            </a:xfrm>
            <a:prstGeom prst="line">
              <a:avLst/>
            </a:prstGeom>
            <a:noFill/>
            <a:ln w="28575">
              <a:solidFill>
                <a:srgbClr val="008000"/>
              </a:solidFill>
              <a:round/>
              <a:headEnd/>
              <a:tailEnd/>
            </a:ln>
          </p:spPr>
          <p:txBody>
            <a:bodyPr/>
            <a:lstStyle/>
            <a:p>
              <a:endParaRPr lang="en-US"/>
            </a:p>
          </p:txBody>
        </p:sp>
        <p:sp>
          <p:nvSpPr>
            <p:cNvPr id="90" name="Line 87"/>
            <p:cNvSpPr>
              <a:spLocks noChangeShapeType="1"/>
            </p:cNvSpPr>
            <p:nvPr/>
          </p:nvSpPr>
          <p:spPr bwMode="auto">
            <a:xfrm>
              <a:off x="4267200" y="3581400"/>
              <a:ext cx="1752600" cy="0"/>
            </a:xfrm>
            <a:prstGeom prst="line">
              <a:avLst/>
            </a:prstGeom>
            <a:noFill/>
            <a:ln w="28575">
              <a:solidFill>
                <a:schemeClr val="tx2"/>
              </a:solidFill>
              <a:round/>
              <a:headEnd/>
              <a:tailEnd/>
            </a:ln>
          </p:spPr>
          <p:txBody>
            <a:bodyPr/>
            <a:lstStyle/>
            <a:p>
              <a:endParaRPr lang="en-US"/>
            </a:p>
          </p:txBody>
        </p:sp>
        <p:sp>
          <p:nvSpPr>
            <p:cNvPr id="91" name="Line 88"/>
            <p:cNvSpPr>
              <a:spLocks noChangeShapeType="1"/>
            </p:cNvSpPr>
            <p:nvPr/>
          </p:nvSpPr>
          <p:spPr bwMode="auto">
            <a:xfrm>
              <a:off x="4267200" y="3124200"/>
              <a:ext cx="1752600" cy="0"/>
            </a:xfrm>
            <a:prstGeom prst="line">
              <a:avLst/>
            </a:prstGeom>
            <a:noFill/>
            <a:ln w="28575">
              <a:solidFill>
                <a:schemeClr val="tx2"/>
              </a:solidFill>
              <a:round/>
              <a:headEnd/>
              <a:tailEnd/>
            </a:ln>
          </p:spPr>
          <p:txBody>
            <a:bodyPr/>
            <a:lstStyle/>
            <a:p>
              <a:endParaRPr lang="en-US"/>
            </a:p>
          </p:txBody>
        </p:sp>
      </p:gr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 Notes</a:t>
            </a:r>
          </a:p>
        </p:txBody>
      </p:sp>
      <p:sp>
        <p:nvSpPr>
          <p:cNvPr id="3" name="Text Placeholder 2"/>
          <p:cNvSpPr>
            <a:spLocks noGrp="1"/>
          </p:cNvSpPr>
          <p:nvPr>
            <p:ph type="body" idx="1"/>
          </p:nvPr>
        </p:nvSpPr>
        <p:spPr/>
        <p:txBody>
          <a:bodyPr/>
          <a:lstStyle/>
          <a:p>
            <a:pPr eaLnBrk="1" hangingPunct="1">
              <a:lnSpc>
                <a:spcPct val="80000"/>
              </a:lnSpc>
            </a:pPr>
            <a:r>
              <a:rPr lang="en-US" b="1" dirty="0">
                <a:solidFill>
                  <a:schemeClr val="hlink"/>
                </a:solidFill>
              </a:rPr>
              <a:t>Weak learner:</a:t>
            </a:r>
            <a:r>
              <a:rPr lang="en-US" dirty="0"/>
              <a:t> error rate is only slightly better than random guessing</a:t>
            </a:r>
          </a:p>
          <a:p>
            <a:pPr eaLnBrk="1" hangingPunct="1">
              <a:lnSpc>
                <a:spcPct val="80000"/>
              </a:lnSpc>
            </a:pPr>
            <a:endParaRPr lang="en-US" dirty="0"/>
          </a:p>
          <a:p>
            <a:pPr eaLnBrk="1" hangingPunct="1">
              <a:lnSpc>
                <a:spcPct val="80000"/>
              </a:lnSpc>
            </a:pPr>
            <a:r>
              <a:rPr lang="en-US" b="1" dirty="0">
                <a:solidFill>
                  <a:schemeClr val="hlink"/>
                </a:solidFill>
              </a:rPr>
              <a:t>Boosting:</a:t>
            </a:r>
            <a:r>
              <a:rPr lang="en-US" dirty="0"/>
              <a:t> sequentially apply the weak learner to repeated modified version of the data, thereby producing a sequence of weak classifiers h(x). The prediction from all of the weak classifiers are combined through a weighted majority vote </a:t>
            </a:r>
          </a:p>
          <a:p>
            <a:pPr eaLnBrk="1" hangingPunct="1">
              <a:lnSpc>
                <a:spcPct val="80000"/>
              </a:lnSpc>
            </a:pPr>
            <a:endParaRPr lang="en-US" dirty="0"/>
          </a:p>
          <a:p>
            <a:pPr eaLnBrk="1" hangingPunct="1">
              <a:lnSpc>
                <a:spcPct val="80000"/>
              </a:lnSpc>
            </a:pPr>
            <a:r>
              <a:rPr lang="en-US" dirty="0">
                <a:solidFill>
                  <a:schemeClr val="tx1"/>
                </a:solidFill>
              </a:rPr>
              <a:t>H(x) = sign[sum(</a:t>
            </a:r>
            <a:r>
              <a:rPr lang="en-US" dirty="0" err="1">
                <a:solidFill>
                  <a:schemeClr val="tx1"/>
                </a:solidFill>
              </a:rPr>
              <a:t>a</a:t>
            </a:r>
            <a:r>
              <a:rPr lang="en-US" baseline="-25000" dirty="0" err="1">
                <a:solidFill>
                  <a:schemeClr val="tx1"/>
                </a:solidFill>
              </a:rPr>
              <a:t>i</a:t>
            </a:r>
            <a:r>
              <a:rPr lang="en-US" dirty="0" err="1">
                <a:solidFill>
                  <a:schemeClr val="tx1"/>
                </a:solidFill>
              </a:rPr>
              <a:t>h</a:t>
            </a:r>
            <a:r>
              <a:rPr lang="en-US" baseline="-25000" dirty="0" err="1">
                <a:solidFill>
                  <a:schemeClr val="tx1"/>
                </a:solidFill>
              </a:rPr>
              <a:t>i</a:t>
            </a:r>
            <a:r>
              <a:rPr lang="en-US" dirty="0">
                <a:solidFill>
                  <a:schemeClr val="tx1"/>
                </a:solidFill>
              </a:rPr>
              <a:t>(x))]</a:t>
            </a:r>
          </a:p>
          <a:p>
            <a:endParaRPr lang="en-US" dirty="0"/>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Schematics</a:t>
            </a:r>
          </a:p>
        </p:txBody>
      </p:sp>
      <p:pic>
        <p:nvPicPr>
          <p:cNvPr id="5122" name="Picture 2"/>
          <p:cNvPicPr>
            <a:picLocks noChangeAspect="1" noChangeArrowheads="1"/>
          </p:cNvPicPr>
          <p:nvPr/>
        </p:nvPicPr>
        <p:blipFill>
          <a:blip r:embed="rId2"/>
          <a:srcRect/>
          <a:stretch>
            <a:fillRect/>
          </a:stretch>
        </p:blipFill>
        <p:spPr bwMode="auto">
          <a:xfrm>
            <a:off x="2975026" y="1300162"/>
            <a:ext cx="6016574" cy="3405188"/>
          </a:xfrm>
          <a:prstGeom prst="rect">
            <a:avLst/>
          </a:prstGeom>
          <a:noFill/>
          <a:ln w="9525">
            <a:noFill/>
            <a:miter lim="800000"/>
            <a:headEnd/>
            <a:tailEnd/>
          </a:ln>
          <a:effectLst/>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a:t>
            </a:r>
          </a:p>
        </p:txBody>
      </p:sp>
      <p:sp>
        <p:nvSpPr>
          <p:cNvPr id="3" name="Text Placeholder 2"/>
          <p:cNvSpPr>
            <a:spLocks noGrp="1"/>
          </p:cNvSpPr>
          <p:nvPr>
            <p:ph type="body" idx="1"/>
          </p:nvPr>
        </p:nvSpPr>
        <p:spPr/>
        <p:txBody>
          <a:bodyPr/>
          <a:lstStyle/>
          <a:p>
            <a:pPr eaLnBrk="1" hangingPunct="1">
              <a:lnSpc>
                <a:spcPct val="90000"/>
              </a:lnSpc>
            </a:pPr>
            <a:r>
              <a:rPr lang="en-US" dirty="0"/>
              <a:t>For k = 1 to T</a:t>
            </a:r>
          </a:p>
          <a:p>
            <a:pPr lvl="1" eaLnBrk="1" hangingPunct="1">
              <a:lnSpc>
                <a:spcPct val="90000"/>
              </a:lnSpc>
            </a:pPr>
            <a:r>
              <a:rPr lang="en-US" dirty="0"/>
              <a:t>Fit a learner to the training data using weights </a:t>
            </a:r>
            <a:r>
              <a:rPr lang="en-US" dirty="0" err="1"/>
              <a:t>w</a:t>
            </a:r>
            <a:r>
              <a:rPr lang="en-US" baseline="-25000" dirty="0" err="1"/>
              <a:t>i</a:t>
            </a:r>
            <a:endParaRPr lang="en-US" dirty="0"/>
          </a:p>
          <a:p>
            <a:pPr lvl="1" eaLnBrk="1" hangingPunct="1">
              <a:lnSpc>
                <a:spcPct val="90000"/>
              </a:lnSpc>
            </a:pPr>
            <a:r>
              <a:rPr lang="en-US" dirty="0"/>
              <a:t>Compute</a:t>
            </a:r>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r>
              <a:rPr lang="en-US" dirty="0"/>
              <a:t>Set </a:t>
            </a:r>
            <a:r>
              <a:rPr lang="en-US" dirty="0" err="1"/>
              <a:t>w</a:t>
            </a:r>
            <a:r>
              <a:rPr lang="en-US" baseline="-25000" dirty="0" err="1"/>
              <a:t>i</a:t>
            </a:r>
            <a:r>
              <a:rPr lang="en-US" dirty="0"/>
              <a:t> </a:t>
            </a:r>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r>
              <a:rPr lang="en-US" dirty="0"/>
              <a:t>Final Outcome</a:t>
            </a:r>
          </a:p>
          <a:p>
            <a:pPr lvl="4" eaLnBrk="1" hangingPunct="1">
              <a:lnSpc>
                <a:spcPct val="90000"/>
              </a:lnSpc>
            </a:pPr>
            <a:endParaRPr lang="en-US" baseline="-25000" dirty="0"/>
          </a:p>
          <a:p>
            <a:endParaRPr lang="en-US" dirty="0"/>
          </a:p>
        </p:txBody>
      </p:sp>
      <p:graphicFrame>
        <p:nvGraphicFramePr>
          <p:cNvPr id="6146" name="Object 4"/>
          <p:cNvGraphicFramePr>
            <a:graphicFrameLocks noChangeAspect="1"/>
          </p:cNvGraphicFramePr>
          <p:nvPr/>
        </p:nvGraphicFramePr>
        <p:xfrm>
          <a:off x="4343400" y="1809750"/>
          <a:ext cx="2209800" cy="736600"/>
        </p:xfrm>
        <a:graphic>
          <a:graphicData uri="http://schemas.openxmlformats.org/presentationml/2006/ole">
            <mc:AlternateContent xmlns:mc="http://schemas.openxmlformats.org/markup-compatibility/2006">
              <mc:Choice xmlns:v="urn:schemas-microsoft-com:vml" Requires="v">
                <p:oleObj spid="_x0000_s52258" name="Equation" r:id="rId3" imgW="1676160" imgH="558720" progId="Equation.3">
                  <p:embed/>
                </p:oleObj>
              </mc:Choice>
              <mc:Fallback>
                <p:oleObj name="Equation" r:id="rId3" imgW="1676160" imgH="558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809750"/>
                        <a:ext cx="22098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4800600" y="2571750"/>
          <a:ext cx="1485900" cy="631687"/>
        </p:xfrm>
        <a:graphic>
          <a:graphicData uri="http://schemas.openxmlformats.org/presentationml/2006/ole">
            <mc:AlternateContent xmlns:mc="http://schemas.openxmlformats.org/markup-compatibility/2006">
              <mc:Choice xmlns:v="urn:schemas-microsoft-com:vml" Requires="v">
                <p:oleObj spid="_x0000_s52259" name="Equation" r:id="rId5" imgW="1015920" imgH="431640" progId="Equation.3">
                  <p:embed/>
                </p:oleObj>
              </mc:Choice>
              <mc:Fallback>
                <p:oleObj name="Equation" r:id="rId5" imgW="101592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571750"/>
                        <a:ext cx="1485900" cy="63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8"/>
          <p:cNvGraphicFramePr>
            <a:graphicFrameLocks noChangeAspect="1"/>
          </p:cNvGraphicFramePr>
          <p:nvPr/>
        </p:nvGraphicFramePr>
        <p:xfrm>
          <a:off x="4419600" y="3486150"/>
          <a:ext cx="2163763" cy="638565"/>
        </p:xfrm>
        <a:graphic>
          <a:graphicData uri="http://schemas.openxmlformats.org/presentationml/2006/ole">
            <mc:AlternateContent xmlns:mc="http://schemas.openxmlformats.org/markup-compatibility/2006">
              <mc:Choice xmlns:v="urn:schemas-microsoft-com:vml" Requires="v">
                <p:oleObj spid="_x0000_s52260" name="Equation" r:id="rId7" imgW="1549080" imgH="457200" progId="Equation.3">
                  <p:embed/>
                </p:oleObj>
              </mc:Choice>
              <mc:Fallback>
                <p:oleObj name="Equation" r:id="rId7" imgW="1549080"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3486150"/>
                        <a:ext cx="2163763" cy="638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8"/>
          <p:cNvGraphicFramePr>
            <a:graphicFrameLocks noChangeAspect="1"/>
          </p:cNvGraphicFramePr>
          <p:nvPr/>
        </p:nvGraphicFramePr>
        <p:xfrm>
          <a:off x="4403725" y="4476750"/>
          <a:ext cx="2501900" cy="638175"/>
        </p:xfrm>
        <a:graphic>
          <a:graphicData uri="http://schemas.openxmlformats.org/presentationml/2006/ole">
            <mc:AlternateContent xmlns:mc="http://schemas.openxmlformats.org/markup-compatibility/2006">
              <mc:Choice xmlns:v="urn:schemas-microsoft-com:vml" Requires="v">
                <p:oleObj spid="_x0000_s52261" name="Equation" r:id="rId9" imgW="1790640" imgH="457200" progId="Equation.3">
                  <p:embed/>
                </p:oleObj>
              </mc:Choice>
              <mc:Fallback>
                <p:oleObj name="Equation" r:id="rId9" imgW="1790640" imgH="457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3725" y="4476750"/>
                        <a:ext cx="25019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a:t>
            </a:r>
            <a:r>
              <a:rPr lang="en-US" dirty="0"/>
              <a:t>-Boosting</a:t>
            </a:r>
          </a:p>
        </p:txBody>
      </p:sp>
      <p:sp>
        <p:nvSpPr>
          <p:cNvPr id="3" name="Text Placeholder 2"/>
          <p:cNvSpPr>
            <a:spLocks noGrp="1"/>
          </p:cNvSpPr>
          <p:nvPr>
            <p:ph type="body" idx="1"/>
          </p:nvPr>
        </p:nvSpPr>
        <p:spPr/>
        <p:txBody>
          <a:bodyPr/>
          <a:lstStyle/>
          <a:p>
            <a:pPr eaLnBrk="1" hangingPunct="1">
              <a:lnSpc>
                <a:spcPct val="90000"/>
              </a:lnSpc>
            </a:pPr>
            <a:r>
              <a:rPr lang="en-US" altLang="ko-KR" dirty="0">
                <a:ea typeface="굴림" pitchFamily="34" charset="-127"/>
              </a:rPr>
              <a:t>It penalizes models that have poor accuracy</a:t>
            </a:r>
          </a:p>
          <a:p>
            <a:pPr eaLnBrk="1" hangingPunct="1">
              <a:lnSpc>
                <a:spcPct val="90000"/>
              </a:lnSpc>
            </a:pPr>
            <a:endParaRPr lang="en-US" altLang="ko-KR" dirty="0">
              <a:ea typeface="굴림" pitchFamily="34" charset="-127"/>
            </a:endParaRPr>
          </a:p>
          <a:p>
            <a:pPr eaLnBrk="1" hangingPunct="1">
              <a:lnSpc>
                <a:spcPct val="90000"/>
              </a:lnSpc>
            </a:pPr>
            <a:r>
              <a:rPr lang="en-US" altLang="ko-KR" dirty="0">
                <a:ea typeface="굴림" pitchFamily="34" charset="-127"/>
              </a:rPr>
              <a:t>If any intermediate rounds produce error rate higher than 50%, the weights are reverted back to 1/n and the re-sampling procedure is repeated</a:t>
            </a:r>
          </a:p>
          <a:p>
            <a:pPr eaLnBrk="1" hangingPunct="1">
              <a:lnSpc>
                <a:spcPct val="90000"/>
              </a:lnSpc>
            </a:pPr>
            <a:endParaRPr lang="en-US" altLang="ko-KR" dirty="0">
              <a:ea typeface="굴림" pitchFamily="34" charset="-127"/>
            </a:endParaRPr>
          </a:p>
          <a:p>
            <a:pPr eaLnBrk="1" hangingPunct="1">
              <a:lnSpc>
                <a:spcPct val="90000"/>
              </a:lnSpc>
            </a:pPr>
            <a:r>
              <a:rPr lang="en-US" altLang="ko-KR" dirty="0">
                <a:ea typeface="굴림" pitchFamily="34" charset="-127"/>
              </a:rPr>
              <a:t>because of its tendency to focus on training examples that are wrongly classified, the boosting technique can be quite susceptible to </a:t>
            </a:r>
            <a:r>
              <a:rPr lang="en-US" altLang="ko-KR" dirty="0" err="1"/>
              <a:t>overfiting</a:t>
            </a:r>
          </a:p>
          <a:p>
            <a:pPr>
              <a:lnSpc>
                <a:spcPct val="90000"/>
              </a:lnSpc>
            </a:pPr>
            <a:endParaRPr lang="en-US" altLang="ko-KR" dirty="0"/>
          </a:p>
          <a:p>
            <a:pPr>
              <a:lnSpc>
                <a:spcPct val="90000"/>
              </a:lnSpc>
            </a:pPr>
            <a:r>
              <a:rPr lang="en-US" altLang="ko-KR" dirty="0"/>
              <a:t>However, in practice it is seen that the boosted trees are quite robust to </a:t>
            </a:r>
            <a:r>
              <a:rPr lang="en-US" altLang="ko-KR" dirty="0" err="1"/>
              <a:t>overfiting</a:t>
            </a:r>
            <a:r>
              <a:rPr lang="en-US" altLang="ko-KR" dirty="0"/>
              <a:t> due to averaging</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Text Placeholder 2"/>
          <p:cNvSpPr>
            <a:spLocks noGrp="1"/>
          </p:cNvSpPr>
          <p:nvPr>
            <p:ph type="body" idx="1"/>
          </p:nvPr>
        </p:nvSpPr>
        <p:spPr/>
        <p:txBody>
          <a:bodyPr/>
          <a:lstStyle/>
          <a:p>
            <a:pPr eaLnBrk="1" hangingPunct="1">
              <a:lnSpc>
                <a:spcPct val="90000"/>
              </a:lnSpc>
            </a:pPr>
            <a:r>
              <a:rPr lang="en-US" dirty="0"/>
              <a:t>On the other hand …</a:t>
            </a:r>
          </a:p>
          <a:p>
            <a:pPr lvl="1" eaLnBrk="1" hangingPunct="1">
              <a:lnSpc>
                <a:spcPct val="90000"/>
              </a:lnSpc>
            </a:pPr>
            <a:r>
              <a:rPr lang="en-US" dirty="0"/>
              <a:t>Each learning model comes with a set of assumption and thus bias</a:t>
            </a:r>
          </a:p>
          <a:p>
            <a:pPr lvl="1" eaLnBrk="1" hangingPunct="1">
              <a:lnSpc>
                <a:spcPct val="90000"/>
              </a:lnSpc>
            </a:pPr>
            <a:endParaRPr lang="en-US" dirty="0"/>
          </a:p>
          <a:p>
            <a:pPr lvl="1" eaLnBrk="1" hangingPunct="1">
              <a:lnSpc>
                <a:spcPct val="90000"/>
              </a:lnSpc>
            </a:pPr>
            <a:r>
              <a:rPr lang="en-US" dirty="0"/>
              <a:t>Learning is an ill-posed problem (finite data): each model converges to a different solution and fails under different circumstances</a:t>
            </a:r>
          </a:p>
          <a:p>
            <a:pPr lvl="1" eaLnBrk="1" hangingPunct="1">
              <a:lnSpc>
                <a:spcPct val="90000"/>
              </a:lnSpc>
            </a:pPr>
            <a:endParaRPr lang="en-US" dirty="0"/>
          </a:p>
          <a:p>
            <a:pPr lvl="1" eaLnBrk="1" hangingPunct="1">
              <a:lnSpc>
                <a:spcPct val="90000"/>
              </a:lnSpc>
            </a:pPr>
            <a:r>
              <a:rPr lang="en-US" dirty="0"/>
              <a:t>Why do not we combine multiple learners intelligently, which may lead to improved results?</a:t>
            </a:r>
          </a:p>
          <a:p>
            <a:endParaRPr lang="en-US"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Text Placeholder 2"/>
          <p:cNvSpPr>
            <a:spLocks noGrp="1"/>
          </p:cNvSpPr>
          <p:nvPr>
            <p:ph type="body" idx="1"/>
          </p:nvPr>
        </p:nvSpPr>
        <p:spPr/>
        <p:txBody>
          <a:bodyPr/>
          <a:lstStyle/>
          <a:p>
            <a:pPr eaLnBrk="1" hangingPunct="1">
              <a:lnSpc>
                <a:spcPct val="90000"/>
              </a:lnSpc>
            </a:pPr>
            <a:r>
              <a:rPr lang="en-US" dirty="0"/>
              <a:t>Why it works?</a:t>
            </a:r>
          </a:p>
          <a:p>
            <a:pPr eaLnBrk="1" hangingPunct="1">
              <a:lnSpc>
                <a:spcPct val="90000"/>
              </a:lnSpc>
            </a:pPr>
            <a:r>
              <a:rPr lang="en-US" altLang="ko-KR" dirty="0">
                <a:ea typeface="굴림" pitchFamily="34" charset="-127"/>
              </a:rPr>
              <a:t>Suppose there are 25 base classifiers</a:t>
            </a:r>
          </a:p>
          <a:p>
            <a:pPr lvl="1" eaLnBrk="1" hangingPunct="1">
              <a:lnSpc>
                <a:spcPct val="90000"/>
              </a:lnSpc>
            </a:pPr>
            <a:r>
              <a:rPr lang="en-US" altLang="ko-KR" dirty="0">
                <a:ea typeface="굴림" pitchFamily="34" charset="-127"/>
              </a:rPr>
              <a:t>Each classifier has error rate, </a:t>
            </a:r>
            <a:r>
              <a:rPr lang="en-US" altLang="ko-KR" dirty="0">
                <a:ea typeface="굴림" pitchFamily="34" charset="-127"/>
                <a:sym typeface="Symbol" pitchFamily="18" charset="2"/>
              </a:rPr>
              <a:t></a:t>
            </a:r>
            <a:r>
              <a:rPr lang="en-US" altLang="ko-KR" dirty="0">
                <a:ea typeface="굴림" pitchFamily="34" charset="-127"/>
              </a:rPr>
              <a:t> = 0.35</a:t>
            </a:r>
          </a:p>
          <a:p>
            <a:pPr lvl="1" eaLnBrk="1" hangingPunct="1">
              <a:lnSpc>
                <a:spcPct val="90000"/>
              </a:lnSpc>
            </a:pPr>
            <a:endParaRPr lang="en-US" altLang="ko-KR" dirty="0">
              <a:ea typeface="굴림" pitchFamily="34" charset="-127"/>
            </a:endParaRPr>
          </a:p>
          <a:p>
            <a:pPr lvl="1" eaLnBrk="1" hangingPunct="1">
              <a:lnSpc>
                <a:spcPct val="90000"/>
              </a:lnSpc>
            </a:pPr>
            <a:r>
              <a:rPr lang="en-US" altLang="ko-KR" dirty="0">
                <a:ea typeface="굴림" pitchFamily="34" charset="-127"/>
              </a:rPr>
              <a:t>If the base classifiers are identical, then the ensemble will misclassify the same examples predicted incorrectly by the base classifiers</a:t>
            </a:r>
          </a:p>
          <a:p>
            <a:pPr lvl="1" eaLnBrk="1" hangingPunct="1">
              <a:lnSpc>
                <a:spcPct val="90000"/>
              </a:lnSpc>
            </a:pPr>
            <a:endParaRPr lang="en-US" altLang="ko-KR" dirty="0">
              <a:ea typeface="굴림" pitchFamily="34" charset="-127"/>
            </a:endParaRPr>
          </a:p>
          <a:p>
            <a:pPr lvl="1" eaLnBrk="1" hangingPunct="1">
              <a:lnSpc>
                <a:spcPct val="90000"/>
              </a:lnSpc>
            </a:pPr>
            <a:r>
              <a:rPr lang="en-US" altLang="ko-KR" dirty="0">
                <a:ea typeface="굴림" pitchFamily="34" charset="-127"/>
              </a:rPr>
              <a:t>Assume classifiers are independent, i.e., their errors are uncorrelated. Then the ensemble makes a wrong prediction only if more than half of the base classifiers predict incorrectly</a:t>
            </a:r>
          </a:p>
          <a:p>
            <a:pPr lvl="1" eaLnBrk="1" hangingPunct="1">
              <a:lnSpc>
                <a:spcPct val="90000"/>
              </a:lnSpc>
            </a:pPr>
            <a:endParaRPr lang="en-US" altLang="ko-KR" dirty="0">
              <a:ea typeface="굴림" pitchFamily="34" charset="-127"/>
            </a:endParaRPr>
          </a:p>
          <a:p>
            <a:pPr lvl="1" eaLnBrk="1" hangingPunct="1">
              <a:lnSpc>
                <a:spcPct val="90000"/>
              </a:lnSpc>
            </a:pPr>
            <a:r>
              <a:rPr lang="en-US" altLang="ko-KR" dirty="0">
                <a:ea typeface="굴림" pitchFamily="34" charset="-127"/>
              </a:rPr>
              <a:t>Probability that the ensemble classifier makes a wrong prediction:</a:t>
            </a:r>
          </a:p>
          <a:p>
            <a:pPr eaLnBrk="1" hangingPunct="1">
              <a:lnSpc>
                <a:spcPct val="90000"/>
              </a:lnSpc>
            </a:pPr>
            <a:endParaRPr lang="en-US" dirty="0"/>
          </a:p>
          <a:p>
            <a:endParaRPr lang="en-US" dirty="0"/>
          </a:p>
        </p:txBody>
      </p:sp>
      <p:graphicFrame>
        <p:nvGraphicFramePr>
          <p:cNvPr id="121860" name="Object 4"/>
          <p:cNvGraphicFramePr>
            <a:graphicFrameLocks noChangeAspect="1"/>
          </p:cNvGraphicFramePr>
          <p:nvPr/>
        </p:nvGraphicFramePr>
        <p:xfrm>
          <a:off x="4876800" y="3911600"/>
          <a:ext cx="2819400" cy="793750"/>
        </p:xfrm>
        <a:graphic>
          <a:graphicData uri="http://schemas.openxmlformats.org/presentationml/2006/ole">
            <mc:AlternateContent xmlns:mc="http://schemas.openxmlformats.org/markup-compatibility/2006">
              <mc:Choice xmlns:v="urn:schemas-microsoft-com:vml" Requires="v">
                <p:oleObj spid="_x0000_s1034" name="Equation" r:id="rId3" imgW="1625400" imgH="457200" progId="Equation.3">
                  <p:embed/>
                </p:oleObj>
              </mc:Choice>
              <mc:Fallback>
                <p:oleObj name="Equation" r:id="rId3" imgW="16254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911600"/>
                        <a:ext cx="281940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1860"/>
                                        </p:tgtEl>
                                        <p:attrNameLst>
                                          <p:attrName>style.visibility</p:attrName>
                                        </p:attrNameLst>
                                      </p:cBhvr>
                                      <p:to>
                                        <p:strVal val="visible"/>
                                      </p:to>
                                    </p:set>
                                    <p:animEffect transition="in" filter="dissolve">
                                      <p:cBhvr>
                                        <p:cTn id="7" dur="500"/>
                                        <p:tgtEl>
                                          <p:spTgt spid="12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well if….</a:t>
            </a:r>
          </a:p>
        </p:txBody>
      </p:sp>
      <p:sp>
        <p:nvSpPr>
          <p:cNvPr id="3" name="Text Placeholder 2"/>
          <p:cNvSpPr>
            <a:spLocks noGrp="1"/>
          </p:cNvSpPr>
          <p:nvPr>
            <p:ph type="body" idx="1"/>
          </p:nvPr>
        </p:nvSpPr>
        <p:spPr>
          <a:xfrm>
            <a:off x="2438401" y="1153716"/>
            <a:ext cx="6526262" cy="3028800"/>
          </a:xfrm>
        </p:spPr>
        <p:txBody>
          <a:bodyPr/>
          <a:lstStyle/>
          <a:p>
            <a:pPr eaLnBrk="1" hangingPunct="1">
              <a:lnSpc>
                <a:spcPct val="80000"/>
              </a:lnSpc>
            </a:pPr>
            <a:r>
              <a:rPr lang="en-US" altLang="ko-KR" dirty="0">
                <a:ea typeface="굴림" pitchFamily="34" charset="-127"/>
              </a:rPr>
              <a:t>The base classifiers should be independent</a:t>
            </a:r>
          </a:p>
          <a:p>
            <a:pPr eaLnBrk="1" hangingPunct="1">
              <a:lnSpc>
                <a:spcPct val="80000"/>
              </a:lnSpc>
            </a:pPr>
            <a:endParaRPr lang="en-US" altLang="ko-KR" dirty="0">
              <a:ea typeface="굴림" pitchFamily="34" charset="-127"/>
            </a:endParaRPr>
          </a:p>
          <a:p>
            <a:pPr eaLnBrk="1" hangingPunct="1">
              <a:lnSpc>
                <a:spcPct val="80000"/>
              </a:lnSpc>
            </a:pPr>
            <a:r>
              <a:rPr lang="en-US" altLang="ko-KR" dirty="0">
                <a:ea typeface="굴림" pitchFamily="34" charset="-127"/>
              </a:rPr>
              <a:t>The base classifiers should do better than a classifier that performs random guessing. (error &lt; 0.5)</a:t>
            </a:r>
          </a:p>
          <a:p>
            <a:pPr eaLnBrk="1" hangingPunct="1">
              <a:lnSpc>
                <a:spcPct val="80000"/>
              </a:lnSpc>
            </a:pPr>
            <a:endParaRPr lang="en-US" altLang="ko-KR" dirty="0">
              <a:ea typeface="굴림" pitchFamily="34" charset="-127"/>
            </a:endParaRPr>
          </a:p>
          <a:p>
            <a:pPr eaLnBrk="1" hangingPunct="1">
              <a:lnSpc>
                <a:spcPct val="80000"/>
              </a:lnSpc>
            </a:pPr>
            <a:r>
              <a:rPr lang="en-US" altLang="ko-KR" dirty="0">
                <a:ea typeface="굴림" pitchFamily="34" charset="-127"/>
              </a:rPr>
              <a:t>In practice, it is hard to have base classifiers perfectly independent. Nevertheless, improvements have been observed in ensemble methods when they are slightly correlated</a:t>
            </a:r>
          </a:p>
          <a:p>
            <a:pPr eaLnBrk="1" hangingPunct="1">
              <a:lnSpc>
                <a:spcPct val="80000"/>
              </a:lnSpc>
            </a:pPr>
            <a:endParaRPr lang="en-US" dirty="0"/>
          </a:p>
          <a:p>
            <a:pPr eaLnBrk="1" hangingPunct="1">
              <a:lnSpc>
                <a:spcPct val="80000"/>
              </a:lnSpc>
            </a:pPr>
            <a:endParaRPr lang="en-US" dirty="0"/>
          </a:p>
          <a:p>
            <a:pPr eaLnBrk="1" hangingPunct="1"/>
            <a:r>
              <a:rPr lang="en-US" dirty="0">
                <a:solidFill>
                  <a:srgbClr val="FF0000"/>
                </a:solidFill>
              </a:rPr>
              <a:t>One important note is that</a:t>
            </a:r>
            <a:r>
              <a:rPr lang="en-US" dirty="0"/>
              <a:t>:</a:t>
            </a:r>
          </a:p>
          <a:p>
            <a:pPr lvl="1" eaLnBrk="1" hangingPunct="1"/>
            <a:r>
              <a:rPr lang="en-US" dirty="0"/>
              <a:t>When we generate multiple base-learners, we want them to be reasonably accurate but do not require them to be very accurate individually, so they are not, and need not be, optimized separately for best accuracy. </a:t>
            </a:r>
            <a:r>
              <a:rPr lang="en-US" dirty="0">
                <a:solidFill>
                  <a:schemeClr val="tx2"/>
                </a:solidFill>
              </a:rPr>
              <a:t>The base learners are not chosen for their accuracy, but for their simplicity.</a:t>
            </a:r>
            <a:r>
              <a:rPr lang="en-US" dirty="0"/>
              <a:t> </a:t>
            </a:r>
          </a:p>
          <a:p>
            <a:pPr eaLnBrk="1" hangingPunct="1">
              <a:lnSpc>
                <a:spcPct val="80000"/>
              </a:lnSpc>
            </a:pPr>
            <a:endParaRPr lang="en-US" dirty="0"/>
          </a:p>
          <a:p>
            <a:endParaRPr lang="en-US" dirty="0"/>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Combining classifiers</a:t>
            </a:r>
          </a:p>
        </p:txBody>
      </p:sp>
      <p:sp>
        <p:nvSpPr>
          <p:cNvPr id="3" name="Text Placeholder 2"/>
          <p:cNvSpPr>
            <a:spLocks noGrp="1"/>
          </p:cNvSpPr>
          <p:nvPr>
            <p:ph type="body" idx="1"/>
          </p:nvPr>
        </p:nvSpPr>
        <p:spPr/>
        <p:txBody>
          <a:bodyPr/>
          <a:lstStyle/>
          <a:p>
            <a:pPr eaLnBrk="1" hangingPunct="1">
              <a:lnSpc>
                <a:spcPct val="90000"/>
              </a:lnSpc>
            </a:pPr>
            <a:r>
              <a:rPr lang="en-US" dirty="0"/>
              <a:t>Examples: classification trees and neural networks, several neural networks, several classification trees, etc.</a:t>
            </a:r>
          </a:p>
          <a:p>
            <a:pPr eaLnBrk="1" hangingPunct="1">
              <a:lnSpc>
                <a:spcPct val="90000"/>
              </a:lnSpc>
            </a:pPr>
            <a:endParaRPr lang="en-US" dirty="0"/>
          </a:p>
          <a:p>
            <a:pPr eaLnBrk="1" hangingPunct="1">
              <a:lnSpc>
                <a:spcPct val="90000"/>
              </a:lnSpc>
            </a:pPr>
            <a:r>
              <a:rPr lang="en-US" dirty="0"/>
              <a:t>Average results from different models</a:t>
            </a:r>
          </a:p>
          <a:p>
            <a:pPr eaLnBrk="1" hangingPunct="1">
              <a:lnSpc>
                <a:spcPct val="90000"/>
              </a:lnSpc>
            </a:pPr>
            <a:endParaRPr lang="en-US" dirty="0"/>
          </a:p>
          <a:p>
            <a:pPr eaLnBrk="1" hangingPunct="1">
              <a:lnSpc>
                <a:spcPct val="90000"/>
              </a:lnSpc>
            </a:pPr>
            <a:r>
              <a:rPr lang="en-US" dirty="0"/>
              <a:t>Why?</a:t>
            </a:r>
          </a:p>
          <a:p>
            <a:pPr lvl="1" eaLnBrk="1" hangingPunct="1">
              <a:lnSpc>
                <a:spcPct val="90000"/>
              </a:lnSpc>
            </a:pPr>
            <a:r>
              <a:rPr lang="en-US" dirty="0"/>
              <a:t>Better classification performance than individual classifiers</a:t>
            </a:r>
          </a:p>
          <a:p>
            <a:pPr lvl="1" eaLnBrk="1" hangingPunct="1">
              <a:lnSpc>
                <a:spcPct val="90000"/>
              </a:lnSpc>
            </a:pPr>
            <a:r>
              <a:rPr lang="en-US" dirty="0"/>
              <a:t>More resilience to noise</a:t>
            </a:r>
          </a:p>
          <a:p>
            <a:pPr lvl="1" eaLnBrk="1" hangingPunct="1">
              <a:lnSpc>
                <a:spcPct val="90000"/>
              </a:lnSpc>
            </a:pPr>
            <a:endParaRPr lang="en-US" dirty="0"/>
          </a:p>
          <a:p>
            <a:pPr eaLnBrk="1" hangingPunct="1">
              <a:lnSpc>
                <a:spcPct val="90000"/>
              </a:lnSpc>
            </a:pPr>
            <a:r>
              <a:rPr lang="en-US" dirty="0"/>
              <a:t>Why not?</a:t>
            </a:r>
          </a:p>
          <a:p>
            <a:pPr lvl="1" eaLnBrk="1" hangingPunct="1">
              <a:lnSpc>
                <a:spcPct val="90000"/>
              </a:lnSpc>
            </a:pPr>
            <a:r>
              <a:rPr lang="en-US" dirty="0"/>
              <a:t>Time consuming</a:t>
            </a:r>
          </a:p>
          <a:p>
            <a:pPr lvl="1" eaLnBrk="1" hangingPunct="1">
              <a:lnSpc>
                <a:spcPct val="90000"/>
              </a:lnSpc>
            </a:pPr>
            <a:r>
              <a:rPr lang="en-US" dirty="0" err="1"/>
              <a:t>Overfitting</a:t>
            </a:r>
            <a:endParaRPr lang="en-US" dirty="0"/>
          </a:p>
          <a:p>
            <a:endParaRPr lang="en-US"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Combining classifiers</a:t>
            </a:r>
            <a:endParaRPr lang="en-US" dirty="0"/>
          </a:p>
        </p:txBody>
      </p:sp>
      <p:sp>
        <p:nvSpPr>
          <p:cNvPr id="3" name="Text Placeholder 2"/>
          <p:cNvSpPr>
            <a:spLocks noGrp="1"/>
          </p:cNvSpPr>
          <p:nvPr>
            <p:ph type="body" idx="1"/>
          </p:nvPr>
        </p:nvSpPr>
        <p:spPr/>
        <p:txBody>
          <a:bodyPr/>
          <a:lstStyle/>
          <a:p>
            <a:pPr eaLnBrk="1" hangingPunct="1">
              <a:lnSpc>
                <a:spcPct val="80000"/>
              </a:lnSpc>
            </a:pPr>
            <a:r>
              <a:rPr lang="en-US" dirty="0"/>
              <a:t>Why?</a:t>
            </a:r>
          </a:p>
          <a:p>
            <a:pPr lvl="1" eaLnBrk="1" hangingPunct="1">
              <a:lnSpc>
                <a:spcPct val="80000"/>
              </a:lnSpc>
            </a:pPr>
            <a:r>
              <a:rPr lang="en-US" dirty="0"/>
              <a:t>Better classification performance than individual classifiers</a:t>
            </a:r>
          </a:p>
          <a:p>
            <a:pPr lvl="1" eaLnBrk="1" hangingPunct="1">
              <a:lnSpc>
                <a:spcPct val="80000"/>
              </a:lnSpc>
            </a:pPr>
            <a:endParaRPr lang="en-US" dirty="0"/>
          </a:p>
          <a:p>
            <a:pPr lvl="1" eaLnBrk="1" hangingPunct="1">
              <a:lnSpc>
                <a:spcPct val="80000"/>
              </a:lnSpc>
            </a:pPr>
            <a:r>
              <a:rPr lang="en-US" dirty="0"/>
              <a:t>More resilience to noise</a:t>
            </a:r>
          </a:p>
          <a:p>
            <a:pPr lvl="2" eaLnBrk="1" hangingPunct="1">
              <a:lnSpc>
                <a:spcPct val="80000"/>
              </a:lnSpc>
            </a:pPr>
            <a:r>
              <a:rPr lang="en-GB" dirty="0"/>
              <a:t>Beside avoiding the selection of the worse classifier under particular hypothesis, fusion of multiple classifiers can improve the performance of the best individual classifiers</a:t>
            </a:r>
          </a:p>
          <a:p>
            <a:pPr lvl="2" eaLnBrk="1" hangingPunct="1">
              <a:lnSpc>
                <a:spcPct val="80000"/>
              </a:lnSpc>
            </a:pPr>
            <a:endParaRPr lang="en-GB" dirty="0"/>
          </a:p>
          <a:p>
            <a:pPr lvl="2" eaLnBrk="1" hangingPunct="1">
              <a:lnSpc>
                <a:spcPct val="80000"/>
              </a:lnSpc>
            </a:pPr>
            <a:r>
              <a:rPr lang="en-GB" dirty="0"/>
              <a:t>This is possible if individual classifiers make “different” errors</a:t>
            </a:r>
          </a:p>
          <a:p>
            <a:pPr lvl="2" eaLnBrk="1" hangingPunct="1">
              <a:lnSpc>
                <a:spcPct val="80000"/>
              </a:lnSpc>
            </a:pPr>
            <a:endParaRPr lang="en-GB" dirty="0"/>
          </a:p>
          <a:p>
            <a:pPr lvl="2" eaLnBrk="1" hangingPunct="1">
              <a:lnSpc>
                <a:spcPct val="80000"/>
              </a:lnSpc>
            </a:pPr>
            <a:r>
              <a:rPr lang="en-GB" dirty="0"/>
              <a:t>For linear combiners, Turner and </a:t>
            </a:r>
            <a:r>
              <a:rPr lang="en-GB" dirty="0" err="1"/>
              <a:t>Ghosh</a:t>
            </a:r>
            <a:r>
              <a:rPr lang="en-GB" dirty="0"/>
              <a:t> (1996) showed that averaging outputs of individual classifiers with unbiased and uncorrelated errors can improve the performance of the best individual classifier and, for infinite number of classifiers, provide the optimal </a:t>
            </a:r>
            <a:r>
              <a:rPr lang="en-GB" dirty="0" err="1"/>
              <a:t>Bayes</a:t>
            </a:r>
            <a:r>
              <a:rPr lang="en-GB" dirty="0"/>
              <a:t> classifier</a:t>
            </a:r>
          </a:p>
          <a:p>
            <a:endParaRPr lang="en-US" dirty="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Picture 25" descr="5"/>
          <p:cNvPicPr>
            <a:picLocks noChangeAspect="1" noChangeArrowheads="1"/>
          </p:cNvPicPr>
          <p:nvPr/>
        </p:nvPicPr>
        <p:blipFill>
          <a:blip r:embed="rId2"/>
          <a:srcRect/>
          <a:stretch>
            <a:fillRect/>
          </a:stretch>
        </p:blipFill>
        <p:spPr bwMode="auto">
          <a:xfrm>
            <a:off x="2819400" y="1200150"/>
            <a:ext cx="6096000" cy="3255570"/>
          </a:xfrm>
          <a:prstGeom prst="rect">
            <a:avLst/>
          </a:prstGeom>
          <a:noFill/>
          <a:ln w="9525">
            <a:noFill/>
            <a:miter lim="800000"/>
            <a:headEnd/>
            <a:tailEnd/>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Picture 4" descr="6"/>
          <p:cNvPicPr>
            <a:picLocks noChangeAspect="1" noChangeArrowheads="1"/>
          </p:cNvPicPr>
          <p:nvPr/>
        </p:nvPicPr>
        <p:blipFill>
          <a:blip r:embed="rId2"/>
          <a:srcRect/>
          <a:stretch>
            <a:fillRect/>
          </a:stretch>
        </p:blipFill>
        <p:spPr bwMode="auto">
          <a:xfrm>
            <a:off x="3505200" y="1200150"/>
            <a:ext cx="5322888" cy="3277646"/>
          </a:xfrm>
          <a:prstGeom prst="rect">
            <a:avLst/>
          </a:prstGeom>
          <a:noFill/>
          <a:ln w="9525">
            <a:noFill/>
            <a:miter lim="800000"/>
            <a:headEnd/>
            <a:tailEnd/>
          </a:ln>
        </p:spPr>
      </p:pic>
    </p:spTree>
  </p:cSld>
  <p:clrMapOvr>
    <a:masterClrMapping/>
  </p:clrMapOvr>
  <p:transition spd="slow">
    <p:fade/>
  </p:transition>
</p:sld>
</file>

<file path=ppt/theme/theme1.xml><?xml version="1.0" encoding="utf-8"?>
<a:theme xmlns:a="http://schemas.openxmlformats.org/drawingml/2006/main" name="Default Design">
  <a:themeElements>
    <a:clrScheme name="">
      <a:dk1>
        <a:srgbClr val="000080"/>
      </a:dk1>
      <a:lt1>
        <a:srgbClr val="FFFFFF"/>
      </a:lt1>
      <a:dk2>
        <a:srgbClr val="FFFFFF"/>
      </a:dk2>
      <a:lt2>
        <a:srgbClr val="808080"/>
      </a:lt2>
      <a:accent1>
        <a:srgbClr val="B4D7EB"/>
      </a:accent1>
      <a:accent2>
        <a:srgbClr val="183883"/>
      </a:accent2>
      <a:accent3>
        <a:srgbClr val="FFFFFF"/>
      </a:accent3>
      <a:accent4>
        <a:srgbClr val="00006C"/>
      </a:accent4>
      <a:accent5>
        <a:srgbClr val="D6E8F3"/>
      </a:accent5>
      <a:accent6>
        <a:srgbClr val="153276"/>
      </a:accent6>
      <a:hlink>
        <a:srgbClr val="365B91"/>
      </a:hlink>
      <a:folHlink>
        <a:srgbClr val="97C6E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1186</Words>
  <Application>Microsoft Office PowerPoint</Application>
  <PresentationFormat>On-screen Show (16:9)</PresentationFormat>
  <Paragraphs>254</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Default Design</vt:lpstr>
      <vt:lpstr>Classification Modeling</vt:lpstr>
      <vt:lpstr>Rationale</vt:lpstr>
      <vt:lpstr>Rationale</vt:lpstr>
      <vt:lpstr>Rationale</vt:lpstr>
      <vt:lpstr>Works well if….</vt:lpstr>
      <vt:lpstr>Combining classifiers</vt:lpstr>
      <vt:lpstr>Combining classifiers</vt:lpstr>
      <vt:lpstr>Architecture</vt:lpstr>
      <vt:lpstr>Architecture</vt:lpstr>
      <vt:lpstr>Bagging</vt:lpstr>
      <vt:lpstr>Bagging Example</vt:lpstr>
      <vt:lpstr>Bagging</vt:lpstr>
      <vt:lpstr>Bagging</vt:lpstr>
      <vt:lpstr>Boosting</vt:lpstr>
      <vt:lpstr>Ada-Boosting</vt:lpstr>
      <vt:lpstr>Ada-Boosting</vt:lpstr>
      <vt:lpstr>Ada-Boosting</vt:lpstr>
      <vt:lpstr>Boosting Example</vt:lpstr>
      <vt:lpstr>Ada-Boosting</vt:lpstr>
      <vt:lpstr>Ada-Boosting</vt:lpstr>
      <vt:lpstr>Ada-Boosting</vt:lpstr>
      <vt:lpstr>Ada-Boosting</vt:lpstr>
      <vt:lpstr>Ada-Boosting</vt:lpstr>
      <vt:lpstr>Ada-Boosting</vt:lpstr>
      <vt:lpstr>Ada-Boosting</vt:lpstr>
      <vt:lpstr>Imp Notes</vt:lpstr>
      <vt:lpstr>Schematics</vt:lpstr>
      <vt:lpstr>Calculations</vt:lpstr>
      <vt:lpstr>Ada-Boosting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Modeling</dc:title>
  <dc:creator>Subhasis</dc:creator>
  <cp:lastModifiedBy>Subhasis</cp:lastModifiedBy>
  <cp:revision>61</cp:revision>
  <dcterms:modified xsi:type="dcterms:W3CDTF">2018-05-23T06:35:48Z</dcterms:modified>
</cp:coreProperties>
</file>