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AB2CC05-5780-40BA-8B43-0219187C3205}"/>
    <pc:docChg chg="delSld">
      <pc:chgData name="" userId="" providerId="" clId="Web-{EAB2CC05-5780-40BA-8B43-0219187C3205}" dt="2018-07-06T08:17:38.067" v="23"/>
      <pc:docMkLst>
        <pc:docMk/>
      </pc:docMkLst>
      <pc:sldChg chg="del">
        <pc:chgData name="" userId="" providerId="" clId="Web-{EAB2CC05-5780-40BA-8B43-0219187C3205}" dt="2018-07-06T08:17:28.816" v="14"/>
        <pc:sldMkLst>
          <pc:docMk/>
          <pc:sldMk cId="0" sldId="256"/>
        </pc:sldMkLst>
      </pc:sldChg>
      <pc:sldChg chg="del">
        <pc:chgData name="" userId="" providerId="" clId="Web-{EAB2CC05-5780-40BA-8B43-0219187C3205}" dt="2018-07-06T08:17:28.816" v="13"/>
        <pc:sldMkLst>
          <pc:docMk/>
          <pc:sldMk cId="0" sldId="257"/>
        </pc:sldMkLst>
      </pc:sldChg>
      <pc:sldChg chg="del">
        <pc:chgData name="" userId="" providerId="" clId="Web-{EAB2CC05-5780-40BA-8B43-0219187C3205}" dt="2018-07-06T08:17:28.816" v="12"/>
        <pc:sldMkLst>
          <pc:docMk/>
          <pc:sldMk cId="0" sldId="258"/>
        </pc:sldMkLst>
      </pc:sldChg>
      <pc:sldChg chg="del">
        <pc:chgData name="" userId="" providerId="" clId="Web-{EAB2CC05-5780-40BA-8B43-0219187C3205}" dt="2018-07-06T08:17:28.816" v="11"/>
        <pc:sldMkLst>
          <pc:docMk/>
          <pc:sldMk cId="0" sldId="259"/>
        </pc:sldMkLst>
      </pc:sldChg>
      <pc:sldChg chg="del">
        <pc:chgData name="" userId="" providerId="" clId="Web-{EAB2CC05-5780-40BA-8B43-0219187C3205}" dt="2018-07-06T08:17:28.801" v="10"/>
        <pc:sldMkLst>
          <pc:docMk/>
          <pc:sldMk cId="0" sldId="260"/>
        </pc:sldMkLst>
      </pc:sldChg>
      <pc:sldChg chg="del">
        <pc:chgData name="" userId="" providerId="" clId="Web-{EAB2CC05-5780-40BA-8B43-0219187C3205}" dt="2018-07-06T08:17:28.801" v="9"/>
        <pc:sldMkLst>
          <pc:docMk/>
          <pc:sldMk cId="0" sldId="261"/>
        </pc:sldMkLst>
      </pc:sldChg>
      <pc:sldChg chg="del">
        <pc:chgData name="" userId="" providerId="" clId="Web-{EAB2CC05-5780-40BA-8B43-0219187C3205}" dt="2018-07-06T08:17:28.801" v="8"/>
        <pc:sldMkLst>
          <pc:docMk/>
          <pc:sldMk cId="0" sldId="262"/>
        </pc:sldMkLst>
      </pc:sldChg>
      <pc:sldChg chg="del">
        <pc:chgData name="" userId="" providerId="" clId="Web-{EAB2CC05-5780-40BA-8B43-0219187C3205}" dt="2018-07-06T08:17:28.801" v="7"/>
        <pc:sldMkLst>
          <pc:docMk/>
          <pc:sldMk cId="0" sldId="263"/>
        </pc:sldMkLst>
      </pc:sldChg>
      <pc:sldChg chg="del">
        <pc:chgData name="" userId="" providerId="" clId="Web-{EAB2CC05-5780-40BA-8B43-0219187C3205}" dt="2018-07-06T08:17:28.801" v="6"/>
        <pc:sldMkLst>
          <pc:docMk/>
          <pc:sldMk cId="0" sldId="264"/>
        </pc:sldMkLst>
      </pc:sldChg>
      <pc:sldChg chg="del">
        <pc:chgData name="" userId="" providerId="" clId="Web-{EAB2CC05-5780-40BA-8B43-0219187C3205}" dt="2018-07-06T08:17:28.801" v="5"/>
        <pc:sldMkLst>
          <pc:docMk/>
          <pc:sldMk cId="0" sldId="265"/>
        </pc:sldMkLst>
      </pc:sldChg>
      <pc:sldChg chg="del">
        <pc:chgData name="" userId="" providerId="" clId="Web-{EAB2CC05-5780-40BA-8B43-0219187C3205}" dt="2018-07-06T08:17:28.801" v="4"/>
        <pc:sldMkLst>
          <pc:docMk/>
          <pc:sldMk cId="0" sldId="266"/>
        </pc:sldMkLst>
      </pc:sldChg>
      <pc:sldChg chg="del">
        <pc:chgData name="" userId="" providerId="" clId="Web-{EAB2CC05-5780-40BA-8B43-0219187C3205}" dt="2018-07-06T08:17:28.801" v="3"/>
        <pc:sldMkLst>
          <pc:docMk/>
          <pc:sldMk cId="0" sldId="267"/>
        </pc:sldMkLst>
      </pc:sldChg>
      <pc:sldChg chg="del">
        <pc:chgData name="" userId="" providerId="" clId="Web-{EAB2CC05-5780-40BA-8B43-0219187C3205}" dt="2018-07-06T08:17:28.801" v="2"/>
        <pc:sldMkLst>
          <pc:docMk/>
          <pc:sldMk cId="0" sldId="268"/>
        </pc:sldMkLst>
      </pc:sldChg>
      <pc:sldChg chg="del">
        <pc:chgData name="" userId="" providerId="" clId="Web-{EAB2CC05-5780-40BA-8B43-0219187C3205}" dt="2018-07-06T08:17:28.770" v="0"/>
        <pc:sldMkLst>
          <pc:docMk/>
          <pc:sldMk cId="0" sldId="269"/>
        </pc:sldMkLst>
      </pc:sldChg>
      <pc:sldChg chg="del">
        <pc:chgData name="" userId="" providerId="" clId="Web-{EAB2CC05-5780-40BA-8B43-0219187C3205}" dt="2018-07-06T08:17:38.067" v="23"/>
        <pc:sldMkLst>
          <pc:docMk/>
          <pc:sldMk cId="0" sldId="270"/>
        </pc:sldMkLst>
      </pc:sldChg>
      <pc:sldChg chg="del">
        <pc:chgData name="" userId="" providerId="" clId="Web-{EAB2CC05-5780-40BA-8B43-0219187C3205}" dt="2018-07-06T08:17:38.067" v="21"/>
        <pc:sldMkLst>
          <pc:docMk/>
          <pc:sldMk cId="0" sldId="271"/>
        </pc:sldMkLst>
      </pc:sldChg>
      <pc:sldChg chg="del">
        <pc:chgData name="" userId="" providerId="" clId="Web-{EAB2CC05-5780-40BA-8B43-0219187C3205}" dt="2018-07-06T08:17:38.067" v="20"/>
        <pc:sldMkLst>
          <pc:docMk/>
          <pc:sldMk cId="0" sldId="272"/>
        </pc:sldMkLst>
      </pc:sldChg>
      <pc:sldChg chg="del">
        <pc:chgData name="" userId="" providerId="" clId="Web-{EAB2CC05-5780-40BA-8B43-0219187C3205}" dt="2018-07-06T08:17:38.067" v="19"/>
        <pc:sldMkLst>
          <pc:docMk/>
          <pc:sldMk cId="0" sldId="273"/>
        </pc:sldMkLst>
      </pc:sldChg>
      <pc:sldChg chg="del">
        <pc:chgData name="" userId="" providerId="" clId="Web-{EAB2CC05-5780-40BA-8B43-0219187C3205}" dt="2018-07-06T08:17:38.067" v="17"/>
        <pc:sldMkLst>
          <pc:docMk/>
          <pc:sldMk cId="0" sldId="274"/>
        </pc:sldMkLst>
      </pc:sldChg>
      <pc:sldChg chg="del">
        <pc:chgData name="" userId="" providerId="" clId="Web-{EAB2CC05-5780-40BA-8B43-0219187C3205}" dt="2018-07-06T08:17:38.067" v="16"/>
        <pc:sldMkLst>
          <pc:docMk/>
          <pc:sldMk cId="0" sldId="275"/>
        </pc:sldMkLst>
      </pc:sldChg>
      <pc:sldChg chg="del">
        <pc:chgData name="" userId="" providerId="" clId="Web-{EAB2CC05-5780-40BA-8B43-0219187C3205}" dt="2018-07-06T08:17:38.067" v="15"/>
        <pc:sldMkLst>
          <pc:docMk/>
          <pc:sldMk cId="0" sldId="276"/>
        </pc:sldMkLst>
      </pc:sldChg>
      <pc:sldChg chg="del">
        <pc:chgData name="" userId="" providerId="" clId="Web-{EAB2CC05-5780-40BA-8B43-0219187C3205}" dt="2018-07-06T08:17:28.785" v="1"/>
        <pc:sldMkLst>
          <pc:docMk/>
          <pc:sldMk cId="0" sldId="277"/>
        </pc:sldMkLst>
      </pc:sldChg>
      <pc:sldChg chg="del">
        <pc:chgData name="" userId="" providerId="" clId="Web-{EAB2CC05-5780-40BA-8B43-0219187C3205}" dt="2018-07-06T08:17:38.067" v="22"/>
        <pc:sldMkLst>
          <pc:docMk/>
          <pc:sldMk cId="0" sldId="282"/>
        </pc:sldMkLst>
      </pc:sldChg>
      <pc:sldChg chg="del">
        <pc:chgData name="" userId="" providerId="" clId="Web-{EAB2CC05-5780-40BA-8B43-0219187C3205}" dt="2018-07-06T08:17:38.067" v="18"/>
        <pc:sldMkLst>
          <pc:docMk/>
          <pc:sldMk cId="0" sldId="28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5708150" y="3887575"/>
            <a:ext cx="2750100" cy="9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Subhasis Dasgupta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Asst Professor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Praxis Business School, Kolkata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4367263" y="-414833"/>
            <a:ext cx="3028800" cy="616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1430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1pPr>
            <a:lvl2pPr marL="742950" indent="-95250" algn="l" rtl="0">
              <a:spcBef>
                <a:spcPts val="40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2pPr>
            <a:lvl3pPr marL="1143000" indent="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3pPr>
            <a:lvl4pPr marL="1600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–"/>
              <a:defRPr/>
            </a:lvl4pPr>
            <a:lvl5pPr marL="20574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6306900" y="1345668"/>
            <a:ext cx="3937500" cy="1736699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757275" y="-314831"/>
            <a:ext cx="3937500" cy="505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1430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1pPr>
            <a:lvl2pPr marL="742950" indent="-95250" algn="l" rtl="0">
              <a:spcBef>
                <a:spcPts val="40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2pPr>
            <a:lvl3pPr marL="1143000" indent="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3pPr>
            <a:lvl4pPr marL="1600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–"/>
              <a:defRPr/>
            </a:lvl4pPr>
            <a:lvl5pPr marL="20574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798763" y="1153716"/>
            <a:ext cx="3006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1430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1pPr>
            <a:lvl2pPr marL="742950" indent="-95250" algn="l" rtl="0">
              <a:spcBef>
                <a:spcPts val="40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2pPr>
            <a:lvl3pPr marL="1143000" indent="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3pPr>
            <a:lvl4pPr marL="1600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–"/>
              <a:defRPr/>
            </a:lvl4pPr>
            <a:lvl5pPr marL="20574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957887" y="1153716"/>
            <a:ext cx="3006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1430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1pPr>
            <a:lvl2pPr marL="742950" indent="-95250" algn="l" rtl="0">
              <a:spcBef>
                <a:spcPts val="40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2pPr>
            <a:lvl3pPr marL="1143000" indent="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3pPr>
            <a:lvl4pPr marL="1600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–"/>
              <a:defRPr/>
            </a:lvl4pPr>
            <a:lvl5pPr marL="20574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5pPr>
            <a:lvl6pPr marL="25146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6pPr>
            <a:lvl7pPr marL="29718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7pPr>
            <a:lvl8pPr marL="34290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8pPr>
            <a:lvl9pPr marL="388620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5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6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7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798763" y="1153716"/>
            <a:ext cx="6165899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798763" y="1153716"/>
            <a:ext cx="3006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5957887" y="1153716"/>
            <a:ext cx="3006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1400"/>
              </a:spcBef>
              <a:spcAft>
                <a:spcPts val="0"/>
              </a:spcAft>
              <a:defRPr/>
            </a:lvl1pPr>
            <a:lvl2pPr algn="l" rtl="0">
              <a:spcBef>
                <a:spcPts val="1400"/>
              </a:spcBef>
              <a:spcAft>
                <a:spcPts val="0"/>
              </a:spcAft>
              <a:defRPr/>
            </a:lvl2pPr>
            <a:lvl3pPr algn="l" rtl="0">
              <a:spcBef>
                <a:spcPts val="1400"/>
              </a:spcBef>
              <a:spcAft>
                <a:spcPts val="0"/>
              </a:spcAft>
              <a:defRPr/>
            </a:lvl3pPr>
            <a:lvl4pPr algn="l" rtl="0">
              <a:spcBef>
                <a:spcPts val="1400"/>
              </a:spcBef>
              <a:spcAft>
                <a:spcPts val="0"/>
              </a:spcAft>
              <a:defRPr/>
            </a:lvl4pPr>
            <a:lvl5pPr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2918222"/>
            <a:ext cx="3809999" cy="22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798763" y="1153716"/>
            <a:ext cx="6165899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1430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1pPr>
            <a:lvl2pPr marL="742950" marR="0" indent="-95250" algn="l" rtl="0">
              <a:spcBef>
                <a:spcPts val="40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2pPr>
            <a:lvl3pPr marL="1143000" marR="0" indent="0" algn="l" rtl="0">
              <a:spcBef>
                <a:spcPts val="48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•"/>
              <a:defRPr/>
            </a:lvl3pPr>
            <a:lvl4pPr marL="16002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–"/>
              <a:defRPr/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5pPr>
            <a:lvl6pPr marL="25146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6pPr>
            <a:lvl7pPr marL="29718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7pPr>
            <a:lvl8pPr marL="34290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8pPr>
            <a:lvl9pPr marL="38862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99CC00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197100" y="245268"/>
            <a:ext cx="6946799" cy="763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40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140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140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140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140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140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140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140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1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0">
            <a:alphaModFix/>
          </a:blip>
          <a:srcRect l="17577" r="14139"/>
          <a:stretch/>
        </p:blipFill>
        <p:spPr>
          <a:xfrm>
            <a:off x="0" y="0"/>
            <a:ext cx="1328099" cy="6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20">
            <a:alphaModFix/>
          </a:blip>
          <a:srcRect l="17575" r="14141"/>
          <a:stretch/>
        </p:blipFill>
        <p:spPr>
          <a:xfrm>
            <a:off x="0" y="0"/>
            <a:ext cx="1258800" cy="663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on EM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example has been borrowed from a tutorial on EM Clustering by </a:t>
            </a:r>
            <a:r>
              <a:rPr lang="pt-BR" dirty="0"/>
              <a:t>Chuong B Do &amp; Serafim Batzoglou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Let us assume that we have 2 biased coins (A and B) with different levels of biasness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Let us also assume that one of the coins is chosen at random and tossed 10 times and the outcomes are recorded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If it is known which coin was tossed in each turn, finding out the parameters would be very easy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However, things get complicated if this information is not available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In this situation, an iterative EM algorithm would work well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on EM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8763" y="1153716"/>
            <a:ext cx="6165899" cy="1037034"/>
          </a:xfrm>
        </p:spPr>
        <p:txBody>
          <a:bodyPr/>
          <a:lstStyle/>
          <a:p>
            <a:pPr>
              <a:buNone/>
            </a:pPr>
            <a:r>
              <a:rPr lang="en-US" dirty="0"/>
              <a:t>If all the relevant information are available, parameter estimation turns out to be maximum likelihood estimates as shown below</a:t>
            </a:r>
          </a:p>
        </p:txBody>
      </p:sp>
      <p:pic>
        <p:nvPicPr>
          <p:cNvPr id="5" name="Picture 4" descr="Selection_0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6172200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3375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get the estimates of </a:t>
            </a:r>
            <a:r>
              <a:rPr lang="el-GR" b="1" dirty="0"/>
              <a:t>θ</a:t>
            </a:r>
            <a:r>
              <a:rPr lang="en-US" b="1" dirty="0"/>
              <a:t> if it is not known which coin was tossed? Simple Maximum Likelihood Estimation is not possible in this situation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on EM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19350"/>
            <a:ext cx="2895600" cy="3028800"/>
          </a:xfrm>
        </p:spPr>
        <p:txBody>
          <a:bodyPr/>
          <a:lstStyle/>
          <a:p>
            <a:pPr>
              <a:buNone/>
            </a:pPr>
            <a:r>
              <a:rPr lang="en-US" dirty="0"/>
              <a:t>EM process to get the estimates of </a:t>
            </a:r>
            <a:r>
              <a:rPr lang="el-GR" b="1" dirty="0"/>
              <a:t>θ</a:t>
            </a:r>
            <a:r>
              <a:rPr lang="en-US" b="1" dirty="0"/>
              <a:t>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Step 1: Initial guess of</a:t>
            </a:r>
            <a:r>
              <a:rPr lang="en-US" b="1" dirty="0"/>
              <a:t> </a:t>
            </a:r>
            <a:r>
              <a:rPr lang="el-GR" b="1" dirty="0"/>
              <a:t>θ</a:t>
            </a:r>
            <a:r>
              <a:rPr lang="en-US" b="1" dirty="0"/>
              <a:t> </a:t>
            </a:r>
            <a:r>
              <a:rPr lang="en-US" dirty="0"/>
              <a:t>value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Step 2: Estimate probability of association with initial guess of </a:t>
            </a:r>
            <a:r>
              <a:rPr lang="el-GR" b="1" dirty="0"/>
              <a:t>θ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Step 3: Find new value of </a:t>
            </a:r>
            <a:r>
              <a:rPr lang="el-GR" b="1" dirty="0"/>
              <a:t>θ</a:t>
            </a:r>
            <a:r>
              <a:rPr lang="en-US" b="1" dirty="0"/>
              <a:t> </a:t>
            </a:r>
            <a:r>
              <a:rPr lang="en-US" dirty="0"/>
              <a:t>with the help of parameters estimated in step 2 and supply the same for next iteration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Step 4: Stop when the value of </a:t>
            </a:r>
            <a:r>
              <a:rPr lang="el-GR" b="1" dirty="0"/>
              <a:t>θ</a:t>
            </a:r>
            <a:r>
              <a:rPr lang="en-US" b="1" dirty="0"/>
              <a:t> </a:t>
            </a:r>
            <a:r>
              <a:rPr lang="en-US" dirty="0"/>
              <a:t>converges</a:t>
            </a:r>
          </a:p>
        </p:txBody>
      </p:sp>
      <p:pic>
        <p:nvPicPr>
          <p:cNvPr id="4" name="Picture 3" descr="Selection_0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26570"/>
            <a:ext cx="5715000" cy="4116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1276350"/>
            <a:ext cx="297180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to get these values in step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105400" y="1581150"/>
            <a:ext cx="914400" cy="685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00700" y="1847850"/>
            <a:ext cx="685800" cy="152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Calculations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the first trial, there are 5 heads and 5 tails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Assuming binomial distribution, with parameter </a:t>
            </a:r>
            <a:r>
              <a:rPr lang="el-GR" b="1" dirty="0"/>
              <a:t>θ</a:t>
            </a:r>
            <a:r>
              <a:rPr lang="en-US" b="1" baseline="-25000" dirty="0"/>
              <a:t>A</a:t>
            </a:r>
            <a:r>
              <a:rPr lang="en-US" b="1" dirty="0"/>
              <a:t> </a:t>
            </a:r>
            <a:r>
              <a:rPr lang="en-US" dirty="0"/>
              <a:t>= 0.6 and </a:t>
            </a:r>
            <a:r>
              <a:rPr lang="el-GR" b="1" dirty="0"/>
              <a:t>θ</a:t>
            </a:r>
            <a:r>
              <a:rPr lang="en-US" b="1" baseline="-25000" dirty="0"/>
              <a:t>B</a:t>
            </a:r>
            <a:r>
              <a:rPr lang="en-US" b="1" dirty="0"/>
              <a:t> </a:t>
            </a:r>
            <a:r>
              <a:rPr lang="en-US" dirty="0"/>
              <a:t>= 0.5, we get following probabilities of getting heads (success)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Probability association with coin A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Probability association with coin B is 1-0.45= 0.55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19463" y="2266950"/>
          <a:ext cx="31956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2266950"/>
                        <a:ext cx="319563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305175" y="2971800"/>
          <a:ext cx="3214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5" imgW="2082600" imgH="431640" progId="Equation.3">
                  <p:embed/>
                </p:oleObj>
              </mc:Choice>
              <mc:Fallback>
                <p:oleObj name="Equation" r:id="rId5" imgW="2082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2971800"/>
                        <a:ext cx="32146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047780" y="3638550"/>
          <a:ext cx="294382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7" imgW="2387520" imgH="393480" progId="Equation.3">
                  <p:embed/>
                </p:oleObj>
              </mc:Choice>
              <mc:Fallback>
                <p:oleObj name="Equation" r:id="rId7" imgW="23875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780" y="3638550"/>
                        <a:ext cx="294382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1700</Words>
  <Application>Microsoft Office PowerPoint</Application>
  <PresentationFormat>On-screen Show (16:9)</PresentationFormat>
  <Paragraphs>239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Simple Example on EM algorithm</vt:lpstr>
      <vt:lpstr>Simple Example on EM algorithm</vt:lpstr>
      <vt:lpstr>Simple Example on EM algorithm</vt:lpstr>
      <vt:lpstr>Sample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Subhasis</dc:creator>
  <cp:lastModifiedBy>Subhasis</cp:lastModifiedBy>
  <cp:revision>63</cp:revision>
  <dcterms:modified xsi:type="dcterms:W3CDTF">2018-07-06T08:17:50Z</dcterms:modified>
</cp:coreProperties>
</file>