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1430000" cy="7004050"/>
  <p:notesSz cx="11430000" cy="7004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037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pyakushal shah" userId="c53ef58bbc7cf0da" providerId="LiveId" clId="{71C45BA0-1684-479D-B9C3-4344E6BCE321}"/>
    <pc:docChg chg="custSel addSld modSld">
      <pc:chgData name="kalpyakushal shah" userId="c53ef58bbc7cf0da" providerId="LiveId" clId="{71C45BA0-1684-479D-B9C3-4344E6BCE321}" dt="2024-09-06T06:14:29.461" v="107" actId="255"/>
      <pc:docMkLst>
        <pc:docMk/>
      </pc:docMkLst>
      <pc:sldChg chg="modSp mod">
        <pc:chgData name="kalpyakushal shah" userId="c53ef58bbc7cf0da" providerId="LiveId" clId="{71C45BA0-1684-479D-B9C3-4344E6BCE321}" dt="2024-09-06T06:10:24.795" v="20" actId="20577"/>
        <pc:sldMkLst>
          <pc:docMk/>
          <pc:sldMk cId="0" sldId="262"/>
        </pc:sldMkLst>
        <pc:spChg chg="mod">
          <ac:chgData name="kalpyakushal shah" userId="c53ef58bbc7cf0da" providerId="LiveId" clId="{71C45BA0-1684-479D-B9C3-4344E6BCE321}" dt="2024-09-06T06:10:24.795" v="20" actId="20577"/>
          <ac:spMkLst>
            <pc:docMk/>
            <pc:sldMk cId="0" sldId="262"/>
            <ac:spMk id="6" creationId="{00000000-0000-0000-0000-000000000000}"/>
          </ac:spMkLst>
        </pc:spChg>
      </pc:sldChg>
      <pc:sldChg chg="addSp delSp modSp new mod">
        <pc:chgData name="kalpyakushal shah" userId="c53ef58bbc7cf0da" providerId="LiveId" clId="{71C45BA0-1684-479D-B9C3-4344E6BCE321}" dt="2024-09-06T06:14:29.461" v="107" actId="255"/>
        <pc:sldMkLst>
          <pc:docMk/>
          <pc:sldMk cId="1500009082" sldId="267"/>
        </pc:sldMkLst>
        <pc:spChg chg="mod">
          <ac:chgData name="kalpyakushal shah" userId="c53ef58bbc7cf0da" providerId="LiveId" clId="{71C45BA0-1684-479D-B9C3-4344E6BCE321}" dt="2024-09-06T06:13:26.893" v="100" actId="207"/>
          <ac:spMkLst>
            <pc:docMk/>
            <pc:sldMk cId="1500009082" sldId="267"/>
            <ac:spMk id="2" creationId="{A6D7D36C-2B0D-122E-F583-31B2EAD5C7C3}"/>
          </ac:spMkLst>
        </pc:spChg>
        <pc:spChg chg="del mod">
          <ac:chgData name="kalpyakushal shah" userId="c53ef58bbc7cf0da" providerId="LiveId" clId="{71C45BA0-1684-479D-B9C3-4344E6BCE321}" dt="2024-09-06T06:11:36.624" v="71" actId="478"/>
          <ac:spMkLst>
            <pc:docMk/>
            <pc:sldMk cId="1500009082" sldId="267"/>
            <ac:spMk id="3" creationId="{85E7A8E5-5EB9-608A-7A1F-3BBBA784C926}"/>
          </ac:spMkLst>
        </pc:spChg>
        <pc:spChg chg="add mod">
          <ac:chgData name="kalpyakushal shah" userId="c53ef58bbc7cf0da" providerId="LiveId" clId="{71C45BA0-1684-479D-B9C3-4344E6BCE321}" dt="2024-09-06T06:13:49.378" v="102" actId="21"/>
          <ac:spMkLst>
            <pc:docMk/>
            <pc:sldMk cId="1500009082" sldId="267"/>
            <ac:spMk id="4" creationId="{6777DEE2-32C5-8BAC-8993-627361BF48DD}"/>
          </ac:spMkLst>
        </pc:spChg>
        <pc:spChg chg="add mod">
          <ac:chgData name="kalpyakushal shah" userId="c53ef58bbc7cf0da" providerId="LiveId" clId="{71C45BA0-1684-479D-B9C3-4344E6BCE321}" dt="2024-09-06T06:14:29.461" v="107" actId="255"/>
          <ac:spMkLst>
            <pc:docMk/>
            <pc:sldMk cId="1500009082" sldId="267"/>
            <ac:spMk id="6" creationId="{6514C597-F2F9-9467-6459-5CB61232DC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171255"/>
            <a:ext cx="9715500" cy="147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922268"/>
            <a:ext cx="8001000" cy="1751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C8C8B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C8C8B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610931"/>
            <a:ext cx="4972050" cy="4622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610931"/>
            <a:ext cx="4972050" cy="4622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7000875"/>
          </a:xfrm>
          <a:custGeom>
            <a:avLst/>
            <a:gdLst/>
            <a:ahLst/>
            <a:cxnLst/>
            <a:rect l="l" t="t" r="r" b="b"/>
            <a:pathLst>
              <a:path w="11430000" h="7000875">
                <a:moveTo>
                  <a:pt x="11429999" y="7000874"/>
                </a:moveTo>
                <a:lnTo>
                  <a:pt x="0" y="70008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7000874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7"/>
            <a:ext cx="4286249" cy="643864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2825" y="1933575"/>
            <a:ext cx="3857624" cy="2571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C8C8B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7000875"/>
          </a:xfrm>
          <a:custGeom>
            <a:avLst/>
            <a:gdLst/>
            <a:ahLst/>
            <a:cxnLst/>
            <a:rect l="l" t="t" r="r" b="b"/>
            <a:pathLst>
              <a:path w="11430000" h="7000875">
                <a:moveTo>
                  <a:pt x="11429999" y="7000874"/>
                </a:moveTo>
                <a:lnTo>
                  <a:pt x="0" y="70008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7000874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7646" y="1897462"/>
            <a:ext cx="207581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C8C8B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81" y="1447417"/>
            <a:ext cx="10195836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513766"/>
            <a:ext cx="3657600" cy="350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513766"/>
            <a:ext cx="2628900" cy="350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6513766"/>
            <a:ext cx="2628900" cy="350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4" y="1319130"/>
            <a:ext cx="5874385" cy="3070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437515">
              <a:lnSpc>
                <a:spcPts val="5770"/>
              </a:lnSpc>
              <a:spcBef>
                <a:spcPts val="140"/>
              </a:spcBef>
            </a:pPr>
            <a:r>
              <a:rPr sz="4650" spc="210" dirty="0">
                <a:solidFill>
                  <a:srgbClr val="ECECE7"/>
                </a:solidFill>
              </a:rPr>
              <a:t>CodeQuest: </a:t>
            </a:r>
            <a:r>
              <a:rPr sz="4650" spc="315" dirty="0">
                <a:solidFill>
                  <a:srgbClr val="ECECE7"/>
                </a:solidFill>
              </a:rPr>
              <a:t>An </a:t>
            </a:r>
            <a:r>
              <a:rPr sz="4650" spc="320" dirty="0">
                <a:solidFill>
                  <a:srgbClr val="ECECE7"/>
                </a:solidFill>
              </a:rPr>
              <a:t> </a:t>
            </a:r>
            <a:r>
              <a:rPr sz="4650" spc="295" dirty="0">
                <a:solidFill>
                  <a:srgbClr val="ECECE7"/>
                </a:solidFill>
              </a:rPr>
              <a:t>Immersive</a:t>
            </a:r>
            <a:r>
              <a:rPr sz="4650" spc="-150" dirty="0">
                <a:solidFill>
                  <a:srgbClr val="ECECE7"/>
                </a:solidFill>
              </a:rPr>
              <a:t> </a:t>
            </a:r>
            <a:r>
              <a:rPr sz="4650" spc="254" dirty="0">
                <a:solidFill>
                  <a:srgbClr val="ECECE7"/>
                </a:solidFill>
              </a:rPr>
              <a:t>Coding </a:t>
            </a:r>
            <a:r>
              <a:rPr sz="4650" spc="-1385" dirty="0">
                <a:solidFill>
                  <a:srgbClr val="ECECE7"/>
                </a:solidFill>
              </a:rPr>
              <a:t> </a:t>
            </a:r>
            <a:r>
              <a:rPr sz="4650" spc="245" dirty="0">
                <a:solidFill>
                  <a:srgbClr val="ECECE7"/>
                </a:solidFill>
              </a:rPr>
              <a:t>Adventure</a:t>
            </a:r>
            <a:endParaRPr sz="4650"/>
          </a:p>
          <a:p>
            <a:pPr marL="12700" marR="5080">
              <a:lnSpc>
                <a:spcPct val="129600"/>
              </a:lnSpc>
              <a:spcBef>
                <a:spcPts val="325"/>
              </a:spcBef>
            </a:pPr>
            <a:r>
              <a:rPr sz="1350" b="0" spc="70" dirty="0">
                <a:latin typeface="Tahoma"/>
                <a:cs typeface="Tahoma"/>
              </a:rPr>
              <a:t>CodeQuest</a:t>
            </a:r>
            <a:r>
              <a:rPr sz="1350" b="0" spc="-35" dirty="0">
                <a:latin typeface="Tahoma"/>
                <a:cs typeface="Tahoma"/>
              </a:rPr>
              <a:t> </a:t>
            </a:r>
            <a:r>
              <a:rPr sz="1350" b="0" spc="40" dirty="0">
                <a:latin typeface="Tahoma"/>
                <a:cs typeface="Tahoma"/>
              </a:rPr>
              <a:t>is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65" dirty="0">
                <a:latin typeface="Tahoma"/>
                <a:cs typeface="Tahoma"/>
              </a:rPr>
              <a:t>an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40" dirty="0">
                <a:latin typeface="Tahoma"/>
                <a:cs typeface="Tahoma"/>
              </a:rPr>
              <a:t>engaging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55" dirty="0">
                <a:latin typeface="Tahoma"/>
                <a:cs typeface="Tahoma"/>
              </a:rPr>
              <a:t>web-based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60" dirty="0">
                <a:latin typeface="Tahoma"/>
                <a:cs typeface="Tahoma"/>
              </a:rPr>
              <a:t>game</a:t>
            </a:r>
            <a:r>
              <a:rPr sz="1350" b="0" spc="-35" dirty="0">
                <a:latin typeface="Tahoma"/>
                <a:cs typeface="Tahoma"/>
              </a:rPr>
              <a:t> </a:t>
            </a:r>
            <a:r>
              <a:rPr sz="1350" b="0" spc="50" dirty="0">
                <a:latin typeface="Tahoma"/>
                <a:cs typeface="Tahoma"/>
              </a:rPr>
              <a:t>that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45" dirty="0">
                <a:latin typeface="Tahoma"/>
                <a:cs typeface="Tahoma"/>
              </a:rPr>
              <a:t>lets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55" dirty="0">
                <a:latin typeface="Tahoma"/>
                <a:cs typeface="Tahoma"/>
              </a:rPr>
              <a:t>players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75" dirty="0">
                <a:latin typeface="Tahoma"/>
                <a:cs typeface="Tahoma"/>
              </a:rPr>
              <a:t>embark</a:t>
            </a:r>
            <a:r>
              <a:rPr sz="1350" b="0" spc="-30" dirty="0">
                <a:latin typeface="Tahoma"/>
                <a:cs typeface="Tahoma"/>
              </a:rPr>
              <a:t> </a:t>
            </a:r>
            <a:r>
              <a:rPr sz="1350" b="0" spc="85" dirty="0">
                <a:latin typeface="Tahoma"/>
                <a:cs typeface="Tahoma"/>
              </a:rPr>
              <a:t>on </a:t>
            </a:r>
            <a:r>
              <a:rPr sz="1350" b="0" spc="-409" dirty="0">
                <a:latin typeface="Tahoma"/>
                <a:cs typeface="Tahoma"/>
              </a:rPr>
              <a:t> </a:t>
            </a:r>
            <a:r>
              <a:rPr sz="1350" b="0" spc="40" dirty="0">
                <a:latin typeface="Tahoma"/>
                <a:cs typeface="Tahoma"/>
              </a:rPr>
              <a:t>a </a:t>
            </a:r>
            <a:r>
              <a:rPr sz="1350" b="0" spc="45" dirty="0">
                <a:latin typeface="Tahoma"/>
                <a:cs typeface="Tahoma"/>
              </a:rPr>
              <a:t>captivating </a:t>
            </a:r>
            <a:r>
              <a:rPr sz="1350" b="0" spc="40" dirty="0">
                <a:latin typeface="Tahoma"/>
                <a:cs typeface="Tahoma"/>
              </a:rPr>
              <a:t>journey, </a:t>
            </a:r>
            <a:r>
              <a:rPr sz="1350" b="0" spc="60" dirty="0">
                <a:latin typeface="Tahoma"/>
                <a:cs typeface="Tahoma"/>
              </a:rPr>
              <a:t>mastering </a:t>
            </a:r>
            <a:r>
              <a:rPr sz="1350" b="0" spc="70" dirty="0">
                <a:latin typeface="Tahoma"/>
                <a:cs typeface="Tahoma"/>
              </a:rPr>
              <a:t>programming </a:t>
            </a:r>
            <a:r>
              <a:rPr sz="1350" b="0" spc="60" dirty="0">
                <a:latin typeface="Tahoma"/>
                <a:cs typeface="Tahoma"/>
              </a:rPr>
              <a:t>concepts </a:t>
            </a:r>
            <a:r>
              <a:rPr sz="1350" b="0" spc="65" dirty="0">
                <a:latin typeface="Tahoma"/>
                <a:cs typeface="Tahoma"/>
              </a:rPr>
              <a:t>through </a:t>
            </a:r>
            <a:r>
              <a:rPr sz="1350" b="0" spc="70" dirty="0">
                <a:latin typeface="Tahoma"/>
                <a:cs typeface="Tahoma"/>
              </a:rPr>
              <a:t> </a:t>
            </a:r>
            <a:r>
              <a:rPr sz="1350" b="0" spc="50" dirty="0">
                <a:latin typeface="Tahoma"/>
                <a:cs typeface="Tahoma"/>
              </a:rPr>
              <a:t>interactive</a:t>
            </a:r>
            <a:r>
              <a:rPr sz="1350" b="0" spc="-45" dirty="0">
                <a:latin typeface="Tahoma"/>
                <a:cs typeface="Tahoma"/>
              </a:rPr>
              <a:t> </a:t>
            </a:r>
            <a:r>
              <a:rPr sz="1350" b="0" spc="50" dirty="0">
                <a:latin typeface="Tahoma"/>
                <a:cs typeface="Tahoma"/>
              </a:rPr>
              <a:t>storytelling</a:t>
            </a:r>
            <a:r>
              <a:rPr sz="1350" b="0" spc="-40" dirty="0">
                <a:latin typeface="Tahoma"/>
                <a:cs typeface="Tahoma"/>
              </a:rPr>
              <a:t> </a:t>
            </a:r>
            <a:r>
              <a:rPr sz="1350" b="0" spc="75" dirty="0">
                <a:latin typeface="Tahoma"/>
                <a:cs typeface="Tahoma"/>
              </a:rPr>
              <a:t>and</a:t>
            </a:r>
            <a:r>
              <a:rPr sz="1350" b="0" spc="-40" dirty="0">
                <a:latin typeface="Tahoma"/>
                <a:cs typeface="Tahoma"/>
              </a:rPr>
              <a:t> </a:t>
            </a:r>
            <a:r>
              <a:rPr sz="1350" b="0" spc="65" dirty="0">
                <a:latin typeface="Tahoma"/>
                <a:cs typeface="Tahoma"/>
              </a:rPr>
              <a:t>dynamic</a:t>
            </a:r>
            <a:r>
              <a:rPr sz="1350" b="0" spc="-40" dirty="0">
                <a:latin typeface="Tahoma"/>
                <a:cs typeface="Tahoma"/>
              </a:rPr>
              <a:t> </a:t>
            </a:r>
            <a:r>
              <a:rPr sz="1350" b="0" spc="60" dirty="0">
                <a:latin typeface="Tahoma"/>
                <a:cs typeface="Tahoma"/>
              </a:rPr>
              <a:t>animations.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"/>
            <a:ext cx="11430000" cy="6991350"/>
          </a:xfrm>
          <a:custGeom>
            <a:avLst/>
            <a:gdLst/>
            <a:ahLst/>
            <a:cxnLst/>
            <a:rect l="l" t="t" r="r" b="b"/>
            <a:pathLst>
              <a:path w="11430000" h="6991350">
                <a:moveTo>
                  <a:pt x="11429991" y="6990838"/>
                </a:moveTo>
                <a:lnTo>
                  <a:pt x="0" y="6990838"/>
                </a:lnTo>
                <a:lnTo>
                  <a:pt x="0" y="0"/>
                </a:lnTo>
                <a:lnTo>
                  <a:pt x="11429991" y="0"/>
                </a:lnTo>
                <a:lnTo>
                  <a:pt x="11429991" y="6990838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04"/>
            <a:ext cx="11430000" cy="2143125"/>
            <a:chOff x="0" y="504"/>
            <a:chExt cx="11430000" cy="2143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4"/>
              <a:ext cx="11429999" cy="2143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7750" y="219074"/>
              <a:ext cx="1714499" cy="17144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571" y="3346446"/>
            <a:ext cx="10353673" cy="32384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74" y="2609103"/>
            <a:ext cx="28511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50" dirty="0">
                <a:solidFill>
                  <a:srgbClr val="ECECE7"/>
                </a:solidFill>
              </a:rPr>
              <a:t>Key</a:t>
            </a:r>
            <a:r>
              <a:rPr sz="3350" spc="-140" dirty="0">
                <a:solidFill>
                  <a:srgbClr val="ECECE7"/>
                </a:solidFill>
              </a:rPr>
              <a:t> </a:t>
            </a:r>
            <a:r>
              <a:rPr sz="3350" spc="160" dirty="0">
                <a:solidFill>
                  <a:srgbClr val="ECECE7"/>
                </a:solidFill>
              </a:rPr>
              <a:t>Features</a:t>
            </a:r>
            <a:endParaRPr sz="3350"/>
          </a:p>
        </p:txBody>
      </p:sp>
      <p:sp>
        <p:nvSpPr>
          <p:cNvPr id="8" name="object 8"/>
          <p:cNvSpPr txBox="1"/>
          <p:nvPr/>
        </p:nvSpPr>
        <p:spPr>
          <a:xfrm>
            <a:off x="768349" y="3538772"/>
            <a:ext cx="17538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Captivating</a:t>
            </a:r>
            <a:r>
              <a:rPr sz="1350" spc="-6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Narrative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349" y="4310297"/>
            <a:ext cx="24434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Interactive</a:t>
            </a:r>
            <a:r>
              <a:rPr sz="1350" spc="-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Coding</a:t>
            </a:r>
            <a:r>
              <a:rPr sz="1350" spc="-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Challenges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349" y="5081821"/>
            <a:ext cx="17081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Dynamic</a:t>
            </a:r>
            <a:r>
              <a:rPr sz="1350" spc="-1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Animations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349" y="5853346"/>
            <a:ext cx="18656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Collaborative</a:t>
            </a:r>
            <a:r>
              <a:rPr sz="1350" spc="-9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Learning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8512" y="3483257"/>
            <a:ext cx="4667250" cy="2931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0"/>
              </a:spcBef>
            </a:pPr>
            <a:r>
              <a:rPr sz="1300" spc="55" dirty="0">
                <a:solidFill>
                  <a:srgbClr val="C8C8BF"/>
                </a:solidFill>
                <a:latin typeface="Tahoma"/>
                <a:cs typeface="Tahoma"/>
              </a:rPr>
              <a:t>Immersive,</a:t>
            </a:r>
            <a:r>
              <a:rPr sz="1300" spc="-2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C8C8BF"/>
                </a:solidFill>
                <a:latin typeface="Tahoma"/>
                <a:cs typeface="Tahoma"/>
              </a:rPr>
              <a:t>story-driven</a:t>
            </a:r>
            <a:r>
              <a:rPr sz="1300" spc="-2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75" dirty="0">
                <a:solidFill>
                  <a:srgbClr val="C8C8BF"/>
                </a:solidFill>
                <a:latin typeface="Tahoma"/>
                <a:cs typeface="Tahoma"/>
              </a:rPr>
              <a:t>gameplay</a:t>
            </a:r>
            <a:r>
              <a:rPr sz="1300" spc="-1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C8C8BF"/>
                </a:solidFill>
                <a:latin typeface="Tahoma"/>
                <a:cs typeface="Tahoma"/>
              </a:rPr>
              <a:t>that</a:t>
            </a:r>
            <a:r>
              <a:rPr sz="1300" spc="-2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90" dirty="0">
                <a:solidFill>
                  <a:srgbClr val="C8C8BF"/>
                </a:solidFill>
                <a:latin typeface="Tahoma"/>
                <a:cs typeface="Tahoma"/>
              </a:rPr>
              <a:t>hooks</a:t>
            </a:r>
            <a:r>
              <a:rPr sz="1300" spc="-2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C8C8BF"/>
                </a:solidFill>
                <a:latin typeface="Tahoma"/>
                <a:cs typeface="Tahoma"/>
              </a:rPr>
              <a:t>players</a:t>
            </a:r>
            <a:r>
              <a:rPr sz="1300" spc="-1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9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00" spc="-39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85" dirty="0">
                <a:solidFill>
                  <a:srgbClr val="C8C8BF"/>
                </a:solidFill>
                <a:latin typeface="Tahoma"/>
                <a:cs typeface="Tahoma"/>
              </a:rPr>
              <a:t>makes</a:t>
            </a:r>
            <a:r>
              <a:rPr sz="130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C8C8BF"/>
                </a:solidFill>
                <a:latin typeface="Tahoma"/>
                <a:cs typeface="Tahoma"/>
              </a:rPr>
              <a:t>learning</a:t>
            </a:r>
            <a:r>
              <a:rPr sz="1300" spc="-3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C8C8BF"/>
                </a:solidFill>
                <a:latin typeface="Tahoma"/>
                <a:cs typeface="Tahoma"/>
              </a:rPr>
              <a:t>feel</a:t>
            </a:r>
            <a:r>
              <a:rPr sz="1300" spc="-3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C8C8BF"/>
                </a:solidFill>
                <a:latin typeface="Tahoma"/>
                <a:cs typeface="Tahoma"/>
              </a:rPr>
              <a:t>natural.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ahoma"/>
              <a:cs typeface="Tahoma"/>
            </a:endParaRPr>
          </a:p>
          <a:p>
            <a:pPr marL="12700" marR="114935">
              <a:lnSpc>
                <a:spcPct val="115399"/>
              </a:lnSpc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Gamified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coding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exercises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adapt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player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skill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levels,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instant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feedback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sense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progression.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ahoma"/>
              <a:cs typeface="Tahoma"/>
            </a:endParaRPr>
          </a:p>
          <a:p>
            <a:pPr marL="12700" marR="361315">
              <a:lnSpc>
                <a:spcPct val="115399"/>
              </a:lnSpc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Visually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stunning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effects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responsive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environments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enhance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overall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experience.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12700" marR="179705">
              <a:lnSpc>
                <a:spcPct val="115399"/>
              </a:lnSpc>
              <a:spcBef>
                <a:spcPts val="1235"/>
              </a:spcBef>
            </a:pP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Opportunities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players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engage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fellow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coders,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sharing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solutions.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7"/>
            <a:ext cx="4286250" cy="6438900"/>
            <a:chOff x="7143750" y="257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7"/>
              <a:ext cx="4286249" cy="64386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2825" y="2133600"/>
              <a:ext cx="3857624" cy="217169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600075" y="1581149"/>
            <a:ext cx="2886075" cy="2628900"/>
          </a:xfrm>
          <a:custGeom>
            <a:avLst/>
            <a:gdLst/>
            <a:ahLst/>
            <a:cxnLst/>
            <a:rect l="l" t="t" r="r" b="b"/>
            <a:pathLst>
              <a:path w="2886075" h="2628900">
                <a:moveTo>
                  <a:pt x="2867405" y="2628773"/>
                </a:moveTo>
                <a:lnTo>
                  <a:pt x="18668" y="2628773"/>
                </a:lnTo>
                <a:lnTo>
                  <a:pt x="15874" y="2628265"/>
                </a:lnTo>
                <a:lnTo>
                  <a:pt x="0" y="18668"/>
                </a:lnTo>
                <a:lnTo>
                  <a:pt x="508" y="15874"/>
                </a:lnTo>
                <a:lnTo>
                  <a:pt x="1651" y="13207"/>
                </a:lnTo>
                <a:lnTo>
                  <a:pt x="4318" y="8254"/>
                </a:lnTo>
                <a:lnTo>
                  <a:pt x="10667" y="2666"/>
                </a:lnTo>
                <a:lnTo>
                  <a:pt x="18541" y="0"/>
                </a:lnTo>
                <a:lnTo>
                  <a:pt x="2867406" y="0"/>
                </a:lnTo>
                <a:lnTo>
                  <a:pt x="2885628" y="17328"/>
                </a:lnTo>
                <a:lnTo>
                  <a:pt x="2885567" y="2613024"/>
                </a:lnTo>
                <a:lnTo>
                  <a:pt x="2884423" y="2615564"/>
                </a:lnTo>
                <a:lnTo>
                  <a:pt x="2881756" y="2620517"/>
                </a:lnTo>
                <a:lnTo>
                  <a:pt x="2875406" y="2626105"/>
                </a:lnTo>
                <a:lnTo>
                  <a:pt x="2867405" y="2628773"/>
                </a:lnTo>
                <a:close/>
              </a:path>
            </a:pathLst>
          </a:custGeom>
          <a:solidFill>
            <a:srgbClr val="3C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075" y="4381500"/>
            <a:ext cx="5943600" cy="1266825"/>
          </a:xfrm>
          <a:custGeom>
            <a:avLst/>
            <a:gdLst/>
            <a:ahLst/>
            <a:cxnLst/>
            <a:rect l="l" t="t" r="r" b="b"/>
            <a:pathLst>
              <a:path w="5943600" h="1266825">
                <a:moveTo>
                  <a:pt x="5925312" y="1266824"/>
                </a:moveTo>
                <a:lnTo>
                  <a:pt x="17842" y="1266824"/>
                </a:lnTo>
                <a:lnTo>
                  <a:pt x="15748" y="1266443"/>
                </a:lnTo>
                <a:lnTo>
                  <a:pt x="13081" y="1265300"/>
                </a:lnTo>
                <a:lnTo>
                  <a:pt x="8128" y="1262633"/>
                </a:lnTo>
                <a:lnTo>
                  <a:pt x="2539" y="1256283"/>
                </a:lnTo>
                <a:lnTo>
                  <a:pt x="0" y="1248283"/>
                </a:lnTo>
                <a:lnTo>
                  <a:pt x="0" y="18668"/>
                </a:lnTo>
                <a:lnTo>
                  <a:pt x="18541" y="0"/>
                </a:lnTo>
                <a:lnTo>
                  <a:pt x="5924930" y="0"/>
                </a:lnTo>
                <a:lnTo>
                  <a:pt x="5943190" y="17439"/>
                </a:lnTo>
                <a:lnTo>
                  <a:pt x="5943092" y="1251077"/>
                </a:lnTo>
                <a:lnTo>
                  <a:pt x="5941948" y="1253744"/>
                </a:lnTo>
                <a:lnTo>
                  <a:pt x="5939281" y="1258697"/>
                </a:lnTo>
                <a:lnTo>
                  <a:pt x="5932931" y="1264284"/>
                </a:lnTo>
                <a:lnTo>
                  <a:pt x="5925312" y="1266824"/>
                </a:lnTo>
                <a:close/>
              </a:path>
            </a:pathLst>
          </a:custGeom>
          <a:solidFill>
            <a:srgbClr val="3C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1581149"/>
            <a:ext cx="2886075" cy="2628900"/>
          </a:xfrm>
          <a:custGeom>
            <a:avLst/>
            <a:gdLst/>
            <a:ahLst/>
            <a:cxnLst/>
            <a:rect l="l" t="t" r="r" b="b"/>
            <a:pathLst>
              <a:path w="2886075" h="2628900">
                <a:moveTo>
                  <a:pt x="2867405" y="2628773"/>
                </a:moveTo>
                <a:lnTo>
                  <a:pt x="18668" y="2628773"/>
                </a:lnTo>
                <a:lnTo>
                  <a:pt x="15874" y="2628265"/>
                </a:lnTo>
                <a:lnTo>
                  <a:pt x="0" y="18667"/>
                </a:lnTo>
                <a:lnTo>
                  <a:pt x="507" y="15874"/>
                </a:lnTo>
                <a:lnTo>
                  <a:pt x="1650" y="13207"/>
                </a:lnTo>
                <a:lnTo>
                  <a:pt x="4317" y="8254"/>
                </a:lnTo>
                <a:lnTo>
                  <a:pt x="10667" y="2666"/>
                </a:lnTo>
                <a:lnTo>
                  <a:pt x="18541" y="0"/>
                </a:lnTo>
                <a:lnTo>
                  <a:pt x="2867405" y="0"/>
                </a:lnTo>
                <a:lnTo>
                  <a:pt x="2885628" y="17329"/>
                </a:lnTo>
                <a:lnTo>
                  <a:pt x="2885567" y="2613024"/>
                </a:lnTo>
                <a:lnTo>
                  <a:pt x="2884423" y="2615564"/>
                </a:lnTo>
                <a:lnTo>
                  <a:pt x="2881756" y="2620517"/>
                </a:lnTo>
                <a:lnTo>
                  <a:pt x="2875406" y="2626105"/>
                </a:lnTo>
                <a:lnTo>
                  <a:pt x="2867405" y="2628773"/>
                </a:lnTo>
                <a:close/>
              </a:path>
            </a:pathLst>
          </a:custGeom>
          <a:solidFill>
            <a:srgbClr val="3C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374" y="780303"/>
            <a:ext cx="367537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75" dirty="0">
                <a:solidFill>
                  <a:srgbClr val="ECECE7"/>
                </a:solidFill>
              </a:rPr>
              <a:t>Potential</a:t>
            </a:r>
            <a:r>
              <a:rPr sz="3350" spc="-140" dirty="0">
                <a:solidFill>
                  <a:srgbClr val="ECECE7"/>
                </a:solidFill>
              </a:rPr>
              <a:t> </a:t>
            </a:r>
            <a:r>
              <a:rPr sz="3350" spc="235" dirty="0">
                <a:solidFill>
                  <a:srgbClr val="ECECE7"/>
                </a:solidFill>
              </a:rPr>
              <a:t>Impact</a:t>
            </a:r>
            <a:endParaRPr sz="3350"/>
          </a:p>
        </p:txBody>
      </p:sp>
      <p:sp>
        <p:nvSpPr>
          <p:cNvPr id="9" name="object 9"/>
          <p:cNvSpPr txBox="1"/>
          <p:nvPr/>
        </p:nvSpPr>
        <p:spPr>
          <a:xfrm>
            <a:off x="758824" y="1729191"/>
            <a:ext cx="2519045" cy="2131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70560">
              <a:lnSpc>
                <a:spcPct val="109800"/>
              </a:lnSpc>
              <a:spcBef>
                <a:spcPts val="90"/>
              </a:spcBef>
            </a:pPr>
            <a:r>
              <a:rPr sz="1650" b="1" spc="90" dirty="0">
                <a:solidFill>
                  <a:srgbClr val="C8C8BF"/>
                </a:solidFill>
                <a:latin typeface="Trebuchet MS"/>
                <a:cs typeface="Trebuchet MS"/>
              </a:rPr>
              <a:t>Fostering</a:t>
            </a:r>
            <a:r>
              <a:rPr sz="1650" b="1" spc="-8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Coding </a:t>
            </a:r>
            <a:r>
              <a:rPr sz="1650" b="1" spc="-484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75" dirty="0">
                <a:solidFill>
                  <a:srgbClr val="C8C8BF"/>
                </a:solidFill>
                <a:latin typeface="Trebuchet MS"/>
                <a:cs typeface="Trebuchet MS"/>
              </a:rPr>
              <a:t>Literacy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CodeQuest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aims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make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27299"/>
              </a:lnSpc>
              <a:spcBef>
                <a:spcPts val="40"/>
              </a:spcBef>
            </a:pP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coding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education 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more </a:t>
            </a:r>
            <a:r>
              <a:rPr sz="1350" spc="9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accessible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50" spc="30" dirty="0">
                <a:solidFill>
                  <a:srgbClr val="C8C8BF"/>
                </a:solidFill>
                <a:latin typeface="Tahoma"/>
                <a:cs typeface="Tahoma"/>
              </a:rPr>
              <a:t>engaging, </a:t>
            </a: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empowering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new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generation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problem-solvers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digital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innovators.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824" y="4492643"/>
            <a:ext cx="5273675" cy="8515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Enhancing</a:t>
            </a:r>
            <a:r>
              <a:rPr sz="1650" b="1" spc="-4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25" dirty="0">
                <a:solidFill>
                  <a:srgbClr val="C8C8BF"/>
                </a:solidFill>
                <a:latin typeface="Trebuchet MS"/>
                <a:cs typeface="Trebuchet MS"/>
              </a:rPr>
              <a:t>Computational</a:t>
            </a:r>
            <a:r>
              <a:rPr sz="1650" b="1" spc="-3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00" dirty="0">
                <a:solidFill>
                  <a:srgbClr val="C8C8BF"/>
                </a:solidFill>
                <a:latin typeface="Trebuchet MS"/>
                <a:cs typeface="Trebuchet MS"/>
              </a:rPr>
              <a:t>Thinking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By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solving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interactive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coding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challenges,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players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develop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critical-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thinking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problem-solving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skills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that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are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valuable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in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any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field.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6350" y="1729191"/>
            <a:ext cx="2259330" cy="2131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57200">
              <a:lnSpc>
                <a:spcPct val="109800"/>
              </a:lnSpc>
              <a:spcBef>
                <a:spcPts val="90"/>
              </a:spcBef>
            </a:pPr>
            <a:r>
              <a:rPr sz="1650" b="1" spc="125" dirty="0">
                <a:solidFill>
                  <a:srgbClr val="C8C8BF"/>
                </a:solidFill>
                <a:latin typeface="Trebuchet MS"/>
                <a:cs typeface="Trebuchet MS"/>
              </a:rPr>
              <a:t>Promoting</a:t>
            </a:r>
            <a:r>
              <a:rPr sz="1650" b="1" spc="-11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20" dirty="0">
                <a:solidFill>
                  <a:srgbClr val="C8C8BF"/>
                </a:solidFill>
                <a:latin typeface="Trebuchet MS"/>
                <a:cs typeface="Trebuchet MS"/>
              </a:rPr>
              <a:t>STEM </a:t>
            </a:r>
            <a:r>
              <a:rPr sz="1650" b="1" spc="-484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00" dirty="0">
                <a:solidFill>
                  <a:srgbClr val="C8C8BF"/>
                </a:solidFill>
                <a:latin typeface="Trebuchet MS"/>
                <a:cs typeface="Trebuchet MS"/>
              </a:rPr>
              <a:t>Education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7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game's</a:t>
            </a:r>
            <a:r>
              <a:rPr sz="1350" spc="-6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immersive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27299"/>
              </a:lnSpc>
              <a:spcBef>
                <a:spcPts val="40"/>
              </a:spcBef>
            </a:pP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approach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teaching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programming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concepts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can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inspire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young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learners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pursue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careers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in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STEM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fields.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D36C-2B0D-122E-F583-31B2EAD5C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171255"/>
            <a:ext cx="9715500" cy="1769715"/>
          </a:xfrm>
        </p:spPr>
        <p:txBody>
          <a:bodyPr/>
          <a:lstStyle/>
          <a:p>
            <a:r>
              <a:rPr lang="en-IN" sz="9600" dirty="0"/>
              <a:t>  </a:t>
            </a:r>
            <a:r>
              <a:rPr lang="en-IN" sz="1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IN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7DEE2-32C5-8BAC-8993-627361BF48DD}"/>
                  </a:ext>
                </a:extLst>
              </p:cNvPr>
              <p:cNvSpPr txBox="1"/>
              <p:nvPr/>
            </p:nvSpPr>
            <p:spPr>
              <a:xfrm>
                <a:off x="-304800" y="73025"/>
                <a:ext cx="3537141" cy="1769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5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7DEE2-32C5-8BAC-8993-627361BF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73025"/>
                <a:ext cx="3537141" cy="176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14C597-F2F9-9467-6459-5CB61232DC31}"/>
                  </a:ext>
                </a:extLst>
              </p:cNvPr>
              <p:cNvSpPr txBox="1"/>
              <p:nvPr/>
            </p:nvSpPr>
            <p:spPr>
              <a:xfrm rot="10800000">
                <a:off x="6553200" y="4123291"/>
                <a:ext cx="5869858" cy="1862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5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IN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14C597-F2F9-9467-6459-5CB61232D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553200" y="4123291"/>
                <a:ext cx="5869858" cy="186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00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7420" y="4270162"/>
            <a:ext cx="1104899" cy="2028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3870" y="93111"/>
            <a:ext cx="1962149" cy="1876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303" y="4327366"/>
            <a:ext cx="1733549" cy="266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957" y="646428"/>
            <a:ext cx="39465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50" dirty="0">
                <a:solidFill>
                  <a:srgbClr val="ECECE7"/>
                </a:solidFill>
              </a:rPr>
              <a:t>Heroic</a:t>
            </a:r>
            <a:r>
              <a:rPr sz="3350" spc="-125" dirty="0">
                <a:solidFill>
                  <a:srgbClr val="ECECE7"/>
                </a:solidFill>
              </a:rPr>
              <a:t> </a:t>
            </a:r>
            <a:r>
              <a:rPr sz="3350" spc="185" dirty="0">
                <a:solidFill>
                  <a:srgbClr val="ECECE7"/>
                </a:solidFill>
              </a:rPr>
              <a:t>Characters</a:t>
            </a:r>
            <a:endParaRPr sz="3350"/>
          </a:p>
        </p:txBody>
      </p:sp>
      <p:sp>
        <p:nvSpPr>
          <p:cNvPr id="6" name="object 6"/>
          <p:cNvSpPr txBox="1"/>
          <p:nvPr/>
        </p:nvSpPr>
        <p:spPr>
          <a:xfrm>
            <a:off x="587374" y="2654318"/>
            <a:ext cx="2270760" cy="13849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14" dirty="0">
                <a:solidFill>
                  <a:srgbClr val="ECECE7"/>
                </a:solidFill>
                <a:latin typeface="Trebuchet MS"/>
                <a:cs typeface="Trebuchet MS"/>
              </a:rPr>
              <a:t>Kalpya</a:t>
            </a:r>
            <a:r>
              <a:rPr sz="1650" b="1" spc="-60" dirty="0">
                <a:solidFill>
                  <a:srgbClr val="ECECE7"/>
                </a:solidFill>
                <a:latin typeface="Trebuchet MS"/>
                <a:cs typeface="Trebuchet MS"/>
              </a:rPr>
              <a:t> </a:t>
            </a:r>
            <a:r>
              <a:rPr sz="1650" b="1" spc="135" dirty="0">
                <a:solidFill>
                  <a:srgbClr val="ECECE7"/>
                </a:solidFill>
                <a:latin typeface="Trebuchet MS"/>
                <a:cs typeface="Trebuchet MS"/>
              </a:rPr>
              <a:t>Shah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brilliant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young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coder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with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thirst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for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knowledge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knack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for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problem-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solving.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8841" y="2654318"/>
            <a:ext cx="2240915" cy="1384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8935">
              <a:lnSpc>
                <a:spcPct val="123500"/>
              </a:lnSpc>
              <a:spcBef>
                <a:spcPts val="95"/>
              </a:spcBef>
            </a:pPr>
            <a:r>
              <a:rPr sz="1650" b="1" spc="40" dirty="0">
                <a:solidFill>
                  <a:srgbClr val="ECECE7"/>
                </a:solidFill>
                <a:latin typeface="Trebuchet MS"/>
                <a:cs typeface="Trebuchet MS"/>
              </a:rPr>
              <a:t>Jaydev </a:t>
            </a:r>
            <a:r>
              <a:rPr sz="1650" b="1" spc="90" dirty="0">
                <a:solidFill>
                  <a:srgbClr val="ECECE7"/>
                </a:solidFill>
                <a:latin typeface="Trebuchet MS"/>
                <a:cs typeface="Trebuchet MS"/>
              </a:rPr>
              <a:t>Prajapati </a:t>
            </a:r>
            <a:r>
              <a:rPr sz="1650" b="1" spc="-484" dirty="0">
                <a:solidFill>
                  <a:srgbClr val="ECECE7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creative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technologist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who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weaves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intricate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29600"/>
              </a:lnSpc>
            </a:pP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narratives</a:t>
            </a:r>
            <a:r>
              <a:rPr sz="1350" spc="-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brings</a:t>
            </a:r>
            <a:r>
              <a:rPr sz="1350" spc="-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them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life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through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code.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300" y="2654318"/>
            <a:ext cx="2279650" cy="16516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50" dirty="0">
                <a:solidFill>
                  <a:srgbClr val="ECECE7"/>
                </a:solidFill>
                <a:latin typeface="Trebuchet MS"/>
                <a:cs typeface="Trebuchet MS"/>
              </a:rPr>
              <a:t>Sharanam</a:t>
            </a:r>
            <a:r>
              <a:rPr sz="1650" b="1" spc="-60" dirty="0">
                <a:solidFill>
                  <a:srgbClr val="ECECE7"/>
                </a:solidFill>
                <a:latin typeface="Trebuchet MS"/>
                <a:cs typeface="Trebuchet MS"/>
              </a:rPr>
              <a:t> </a:t>
            </a:r>
            <a:r>
              <a:rPr sz="1650" b="1" spc="135" dirty="0">
                <a:solidFill>
                  <a:srgbClr val="ECECE7"/>
                </a:solidFill>
                <a:latin typeface="Trebuchet MS"/>
                <a:cs typeface="Trebuchet MS"/>
              </a:rPr>
              <a:t>Shah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versatile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developer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with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keen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eye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for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design,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committed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crafting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an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unforgettable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user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experience.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1775" y="2654318"/>
            <a:ext cx="2226310" cy="13849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50" dirty="0">
                <a:solidFill>
                  <a:srgbClr val="ECECE7"/>
                </a:solidFill>
                <a:latin typeface="Trebuchet MS"/>
                <a:cs typeface="Trebuchet MS"/>
              </a:rPr>
              <a:t>Bhumi</a:t>
            </a:r>
            <a:r>
              <a:rPr sz="1650" b="1" spc="-60" dirty="0">
                <a:solidFill>
                  <a:srgbClr val="ECECE7"/>
                </a:solidFill>
                <a:latin typeface="Trebuchet MS"/>
                <a:cs typeface="Trebuchet MS"/>
              </a:rPr>
              <a:t> </a:t>
            </a:r>
            <a:r>
              <a:rPr sz="1650" b="1" spc="135" dirty="0">
                <a:solidFill>
                  <a:srgbClr val="ECECE7"/>
                </a:solidFill>
                <a:latin typeface="Trebuchet MS"/>
                <a:cs typeface="Trebuchet MS"/>
              </a:rPr>
              <a:t>Shah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brilliant designer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with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lots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 </a:t>
            </a:r>
            <a:r>
              <a:rPr sz="1350" spc="30" dirty="0">
                <a:solidFill>
                  <a:srgbClr val="C8C8BF"/>
                </a:solidFill>
                <a:latin typeface="Tahoma"/>
                <a:cs typeface="Tahoma"/>
              </a:rPr>
              <a:t>creativity,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which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 makes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user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experience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85" dirty="0">
                <a:solidFill>
                  <a:srgbClr val="C8C8BF"/>
                </a:solidFill>
                <a:latin typeface="Tahoma"/>
                <a:cs typeface="Tahoma"/>
              </a:rPr>
              <a:t>mind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blowing.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7"/>
            <a:ext cx="4286249" cy="643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47752" y="1409696"/>
            <a:ext cx="19050" cy="4410075"/>
          </a:xfrm>
          <a:custGeom>
            <a:avLst/>
            <a:gdLst/>
            <a:ahLst/>
            <a:cxnLst/>
            <a:rect l="l" t="t" r="r" b="b"/>
            <a:pathLst>
              <a:path w="19050" h="4410075">
                <a:moveTo>
                  <a:pt x="12191" y="4410049"/>
                </a:moveTo>
                <a:lnTo>
                  <a:pt x="4698" y="4409160"/>
                </a:lnTo>
                <a:lnTo>
                  <a:pt x="0" y="4403191"/>
                </a:lnTo>
                <a:lnTo>
                  <a:pt x="0" y="6857"/>
                </a:lnTo>
                <a:lnTo>
                  <a:pt x="888" y="4698"/>
                </a:lnTo>
                <a:lnTo>
                  <a:pt x="2793" y="2793"/>
                </a:lnTo>
                <a:lnTo>
                  <a:pt x="6857" y="0"/>
                </a:lnTo>
                <a:lnTo>
                  <a:pt x="14350" y="888"/>
                </a:lnTo>
                <a:lnTo>
                  <a:pt x="19049" y="6857"/>
                </a:lnTo>
                <a:lnTo>
                  <a:pt x="19049" y="4403191"/>
                </a:lnTo>
                <a:lnTo>
                  <a:pt x="18160" y="4405350"/>
                </a:lnTo>
                <a:lnTo>
                  <a:pt x="16255" y="4407255"/>
                </a:lnTo>
                <a:lnTo>
                  <a:pt x="12191" y="4410049"/>
                </a:lnTo>
                <a:close/>
              </a:path>
            </a:pathLst>
          </a:custGeom>
          <a:solidFill>
            <a:srgbClr val="545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64365" y="1609720"/>
            <a:ext cx="971550" cy="381000"/>
            <a:chOff x="664365" y="1609720"/>
            <a:chExt cx="971550" cy="381000"/>
          </a:xfrm>
        </p:grpSpPr>
        <p:sp>
          <p:nvSpPr>
            <p:cNvPr id="5" name="object 5"/>
            <p:cNvSpPr/>
            <p:nvPr/>
          </p:nvSpPr>
          <p:spPr>
            <a:xfrm>
              <a:off x="1035838" y="179069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213" y="19049"/>
                  </a:moveTo>
                  <a:lnTo>
                    <a:pt x="6857" y="19049"/>
                  </a:lnTo>
                  <a:lnTo>
                    <a:pt x="4698" y="18160"/>
                  </a:lnTo>
                  <a:lnTo>
                    <a:pt x="2793" y="16255"/>
                  </a:lnTo>
                  <a:lnTo>
                    <a:pt x="0" y="12191"/>
                  </a:lnTo>
                  <a:lnTo>
                    <a:pt x="0" y="9524"/>
                  </a:lnTo>
                  <a:lnTo>
                    <a:pt x="888" y="4698"/>
                  </a:lnTo>
                  <a:lnTo>
                    <a:pt x="6857" y="0"/>
                  </a:lnTo>
                  <a:lnTo>
                    <a:pt x="593213" y="0"/>
                  </a:lnTo>
                  <a:lnTo>
                    <a:pt x="595372" y="888"/>
                  </a:lnTo>
                  <a:lnTo>
                    <a:pt x="597277" y="2793"/>
                  </a:lnTo>
                  <a:lnTo>
                    <a:pt x="600071" y="6857"/>
                  </a:lnTo>
                  <a:lnTo>
                    <a:pt x="599182" y="14350"/>
                  </a:lnTo>
                  <a:lnTo>
                    <a:pt x="593213" y="19049"/>
                  </a:lnTo>
                  <a:close/>
                </a:path>
              </a:pathLst>
            </a:custGeom>
            <a:solidFill>
              <a:srgbClr val="545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365" y="1609720"/>
              <a:ext cx="391160" cy="381000"/>
            </a:xfrm>
            <a:custGeom>
              <a:avLst/>
              <a:gdLst/>
              <a:ahLst/>
              <a:cxnLst/>
              <a:rect l="l" t="t" r="r" b="b"/>
              <a:pathLst>
                <a:path w="391159" h="381000">
                  <a:moveTo>
                    <a:pt x="371980" y="380870"/>
                  </a:moveTo>
                  <a:lnTo>
                    <a:pt x="18668" y="380870"/>
                  </a:lnTo>
                  <a:lnTo>
                    <a:pt x="15874" y="380362"/>
                  </a:lnTo>
                  <a:lnTo>
                    <a:pt x="13207" y="379219"/>
                  </a:lnTo>
                  <a:lnTo>
                    <a:pt x="8254" y="376552"/>
                  </a:lnTo>
                  <a:lnTo>
                    <a:pt x="2666" y="370202"/>
                  </a:lnTo>
                  <a:lnTo>
                    <a:pt x="0" y="362456"/>
                  </a:lnTo>
                  <a:lnTo>
                    <a:pt x="0" y="18668"/>
                  </a:lnTo>
                  <a:lnTo>
                    <a:pt x="18668" y="0"/>
                  </a:lnTo>
                  <a:lnTo>
                    <a:pt x="371980" y="0"/>
                  </a:lnTo>
                  <a:lnTo>
                    <a:pt x="390649" y="18668"/>
                  </a:lnTo>
                  <a:lnTo>
                    <a:pt x="390626" y="362456"/>
                  </a:lnTo>
                  <a:lnTo>
                    <a:pt x="371980" y="380870"/>
                  </a:lnTo>
                  <a:close/>
                </a:path>
              </a:pathLst>
            </a:custGeom>
            <a:solidFill>
              <a:srgbClr val="3C3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4365" y="3038462"/>
            <a:ext cx="971550" cy="390525"/>
            <a:chOff x="664365" y="3038462"/>
            <a:chExt cx="971550" cy="390525"/>
          </a:xfrm>
        </p:grpSpPr>
        <p:sp>
          <p:nvSpPr>
            <p:cNvPr id="8" name="object 8"/>
            <p:cNvSpPr/>
            <p:nvPr/>
          </p:nvSpPr>
          <p:spPr>
            <a:xfrm>
              <a:off x="1035838" y="3219435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213" y="19049"/>
                  </a:moveTo>
                  <a:lnTo>
                    <a:pt x="6857" y="19049"/>
                  </a:lnTo>
                  <a:lnTo>
                    <a:pt x="4698" y="18161"/>
                  </a:lnTo>
                  <a:lnTo>
                    <a:pt x="2793" y="16255"/>
                  </a:lnTo>
                  <a:lnTo>
                    <a:pt x="0" y="12191"/>
                  </a:lnTo>
                  <a:lnTo>
                    <a:pt x="0" y="9524"/>
                  </a:lnTo>
                  <a:lnTo>
                    <a:pt x="888" y="4699"/>
                  </a:lnTo>
                  <a:lnTo>
                    <a:pt x="6857" y="0"/>
                  </a:lnTo>
                  <a:lnTo>
                    <a:pt x="593213" y="0"/>
                  </a:lnTo>
                  <a:lnTo>
                    <a:pt x="595372" y="889"/>
                  </a:lnTo>
                  <a:lnTo>
                    <a:pt x="597277" y="2794"/>
                  </a:lnTo>
                  <a:lnTo>
                    <a:pt x="600071" y="6857"/>
                  </a:lnTo>
                  <a:lnTo>
                    <a:pt x="599182" y="14350"/>
                  </a:lnTo>
                  <a:lnTo>
                    <a:pt x="593213" y="19049"/>
                  </a:lnTo>
                  <a:close/>
                </a:path>
              </a:pathLst>
            </a:custGeom>
            <a:solidFill>
              <a:srgbClr val="545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365" y="3038462"/>
              <a:ext cx="391160" cy="390525"/>
            </a:xfrm>
            <a:custGeom>
              <a:avLst/>
              <a:gdLst/>
              <a:ahLst/>
              <a:cxnLst/>
              <a:rect l="l" t="t" r="r" b="b"/>
              <a:pathLst>
                <a:path w="391159" h="390525">
                  <a:moveTo>
                    <a:pt x="371980" y="390522"/>
                  </a:moveTo>
                  <a:lnTo>
                    <a:pt x="18668" y="390522"/>
                  </a:lnTo>
                  <a:lnTo>
                    <a:pt x="15874" y="390014"/>
                  </a:lnTo>
                  <a:lnTo>
                    <a:pt x="0" y="18668"/>
                  </a:lnTo>
                  <a:lnTo>
                    <a:pt x="507" y="15874"/>
                  </a:lnTo>
                  <a:lnTo>
                    <a:pt x="1650" y="13207"/>
                  </a:lnTo>
                  <a:lnTo>
                    <a:pt x="4317" y="8254"/>
                  </a:lnTo>
                  <a:lnTo>
                    <a:pt x="10667" y="2666"/>
                  </a:lnTo>
                  <a:lnTo>
                    <a:pt x="18668" y="0"/>
                  </a:lnTo>
                  <a:lnTo>
                    <a:pt x="371980" y="0"/>
                  </a:lnTo>
                  <a:lnTo>
                    <a:pt x="390649" y="18668"/>
                  </a:lnTo>
                  <a:lnTo>
                    <a:pt x="390649" y="371980"/>
                  </a:lnTo>
                  <a:lnTo>
                    <a:pt x="371980" y="390522"/>
                  </a:lnTo>
                  <a:close/>
                </a:path>
              </a:pathLst>
            </a:custGeom>
            <a:solidFill>
              <a:srgbClr val="3C3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64365" y="4476728"/>
            <a:ext cx="971550" cy="381000"/>
            <a:chOff x="664365" y="4476728"/>
            <a:chExt cx="971550" cy="381000"/>
          </a:xfrm>
        </p:grpSpPr>
        <p:sp>
          <p:nvSpPr>
            <p:cNvPr id="11" name="object 11"/>
            <p:cNvSpPr/>
            <p:nvPr/>
          </p:nvSpPr>
          <p:spPr>
            <a:xfrm>
              <a:off x="1035838" y="4657702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213" y="19049"/>
                  </a:moveTo>
                  <a:lnTo>
                    <a:pt x="6857" y="19049"/>
                  </a:lnTo>
                  <a:lnTo>
                    <a:pt x="4698" y="18160"/>
                  </a:lnTo>
                  <a:lnTo>
                    <a:pt x="2793" y="16255"/>
                  </a:lnTo>
                  <a:lnTo>
                    <a:pt x="0" y="12191"/>
                  </a:lnTo>
                  <a:lnTo>
                    <a:pt x="0" y="9524"/>
                  </a:lnTo>
                  <a:lnTo>
                    <a:pt x="888" y="4699"/>
                  </a:lnTo>
                  <a:lnTo>
                    <a:pt x="6857" y="0"/>
                  </a:lnTo>
                  <a:lnTo>
                    <a:pt x="593213" y="0"/>
                  </a:lnTo>
                  <a:lnTo>
                    <a:pt x="595372" y="889"/>
                  </a:lnTo>
                  <a:lnTo>
                    <a:pt x="597277" y="2794"/>
                  </a:lnTo>
                  <a:lnTo>
                    <a:pt x="600071" y="6857"/>
                  </a:lnTo>
                  <a:lnTo>
                    <a:pt x="599182" y="14350"/>
                  </a:lnTo>
                  <a:lnTo>
                    <a:pt x="593213" y="19049"/>
                  </a:lnTo>
                  <a:close/>
                </a:path>
              </a:pathLst>
            </a:custGeom>
            <a:solidFill>
              <a:srgbClr val="545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4365" y="4476728"/>
              <a:ext cx="391160" cy="381000"/>
            </a:xfrm>
            <a:custGeom>
              <a:avLst/>
              <a:gdLst/>
              <a:ahLst/>
              <a:cxnLst/>
              <a:rect l="l" t="t" r="r" b="b"/>
              <a:pathLst>
                <a:path w="391159" h="381000">
                  <a:moveTo>
                    <a:pt x="371980" y="380997"/>
                  </a:moveTo>
                  <a:lnTo>
                    <a:pt x="18668" y="380997"/>
                  </a:lnTo>
                  <a:lnTo>
                    <a:pt x="15874" y="380490"/>
                  </a:lnTo>
                  <a:lnTo>
                    <a:pt x="0" y="18668"/>
                  </a:lnTo>
                  <a:lnTo>
                    <a:pt x="507" y="15875"/>
                  </a:lnTo>
                  <a:lnTo>
                    <a:pt x="1650" y="13208"/>
                  </a:lnTo>
                  <a:lnTo>
                    <a:pt x="4317" y="8255"/>
                  </a:lnTo>
                  <a:lnTo>
                    <a:pt x="10667" y="2667"/>
                  </a:lnTo>
                  <a:lnTo>
                    <a:pt x="18668" y="0"/>
                  </a:lnTo>
                  <a:lnTo>
                    <a:pt x="371980" y="0"/>
                  </a:lnTo>
                  <a:lnTo>
                    <a:pt x="390649" y="18668"/>
                  </a:lnTo>
                  <a:lnTo>
                    <a:pt x="390649" y="362456"/>
                  </a:lnTo>
                  <a:lnTo>
                    <a:pt x="371980" y="380997"/>
                  </a:lnTo>
                  <a:close/>
                </a:path>
              </a:pathLst>
            </a:custGeom>
            <a:solidFill>
              <a:srgbClr val="3C3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253" y="194356"/>
            <a:ext cx="1562099" cy="60102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6875" y="194356"/>
            <a:ext cx="1590674" cy="601027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7374" y="609401"/>
            <a:ext cx="477266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95" dirty="0">
                <a:solidFill>
                  <a:srgbClr val="ECECE7"/>
                </a:solidFill>
              </a:rPr>
              <a:t>Captivating</a:t>
            </a:r>
            <a:r>
              <a:rPr sz="3350" spc="-110" dirty="0">
                <a:solidFill>
                  <a:srgbClr val="ECECE7"/>
                </a:solidFill>
              </a:rPr>
              <a:t> </a:t>
            </a:r>
            <a:r>
              <a:rPr sz="3350" spc="210" dirty="0">
                <a:solidFill>
                  <a:srgbClr val="ECECE7"/>
                </a:solidFill>
              </a:rPr>
              <a:t>Narrative</a:t>
            </a:r>
            <a:endParaRPr sz="3350"/>
          </a:p>
        </p:txBody>
      </p:sp>
      <p:sp>
        <p:nvSpPr>
          <p:cNvPr id="16" name="object 16"/>
          <p:cNvSpPr txBox="1"/>
          <p:nvPr/>
        </p:nvSpPr>
        <p:spPr>
          <a:xfrm>
            <a:off x="785914" y="1630390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8081" y="3067237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529" y="4495987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7525" y="1520843"/>
            <a:ext cx="4511675" cy="8515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Chapter</a:t>
            </a:r>
            <a:r>
              <a:rPr sz="1650" b="1" spc="-4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-55" dirty="0">
                <a:solidFill>
                  <a:srgbClr val="C8C8BF"/>
                </a:solidFill>
                <a:latin typeface="Trebuchet MS"/>
                <a:cs typeface="Trebuchet MS"/>
              </a:rPr>
              <a:t>1:</a:t>
            </a:r>
            <a:r>
              <a:rPr sz="1650" b="1" spc="-3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C8C8BF"/>
                </a:solidFill>
                <a:latin typeface="Trebuchet MS"/>
                <a:cs typeface="Trebuchet MS"/>
              </a:rPr>
              <a:t>The</a:t>
            </a:r>
            <a:r>
              <a:rPr sz="1650" b="1" spc="-3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30" dirty="0">
                <a:solidFill>
                  <a:srgbClr val="C8C8BF"/>
                </a:solidFill>
                <a:latin typeface="Trebuchet MS"/>
                <a:cs typeface="Trebuchet MS"/>
              </a:rPr>
              <a:t>Awakening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5" dirty="0">
                <a:solidFill>
                  <a:srgbClr val="C8C8BF"/>
                </a:solidFill>
                <a:latin typeface="Lucida Sans Unicode"/>
                <a:cs typeface="Lucida Sans Unicode"/>
              </a:rPr>
              <a:t>Players </a:t>
            </a:r>
            <a:r>
              <a:rPr sz="1350" spc="10" dirty="0">
                <a:solidFill>
                  <a:srgbClr val="C8C8BF"/>
                </a:solidFill>
                <a:latin typeface="Lucida Sans Unicode"/>
                <a:cs typeface="Lucida Sans Unicode"/>
              </a:rPr>
              <a:t>are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introduced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to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 world </a:t>
            </a:r>
            <a:r>
              <a:rPr sz="1350" spc="-20" dirty="0">
                <a:solidFill>
                  <a:srgbClr val="C8C8BF"/>
                </a:solidFill>
                <a:latin typeface="Lucida Sans Unicode"/>
                <a:cs typeface="Lucida Sans Unicode"/>
              </a:rPr>
              <a:t>of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CodeQuest </a:t>
            </a:r>
            <a:r>
              <a:rPr sz="1350" dirty="0">
                <a:solidFill>
                  <a:srgbClr val="C8C8BF"/>
                </a:solidFill>
                <a:latin typeface="Lucida Sans Unicode"/>
                <a:cs typeface="Lucida Sans Unicode"/>
              </a:rPr>
              <a:t>and </a:t>
            </a:r>
            <a:r>
              <a:rPr sz="1350" spc="-41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embark</a:t>
            </a:r>
            <a:r>
              <a:rPr sz="1350" spc="-5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on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5" dirty="0">
                <a:solidFill>
                  <a:srgbClr val="C8C8BF"/>
                </a:solidFill>
                <a:latin typeface="Lucida Sans Unicode"/>
                <a:cs typeface="Lucida Sans Unicode"/>
              </a:rPr>
              <a:t>a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quest</a:t>
            </a:r>
            <a:r>
              <a:rPr sz="1350" spc="-5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to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solve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their</a:t>
            </a:r>
            <a:r>
              <a:rPr sz="1350" spc="-5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C8C8BF"/>
                </a:solidFill>
                <a:latin typeface="Lucida Sans Unicode"/>
                <a:cs typeface="Lucida Sans Unicode"/>
              </a:rPr>
              <a:t>first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C8C8BF"/>
                </a:solidFill>
                <a:latin typeface="Lucida Sans Unicode"/>
                <a:cs typeface="Lucida Sans Unicode"/>
              </a:rPr>
              <a:t>coding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C8C8BF"/>
                </a:solidFill>
                <a:latin typeface="Lucida Sans Unicode"/>
                <a:cs typeface="Lucida Sans Unicode"/>
              </a:rPr>
              <a:t>challenge.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7525" y="4387868"/>
            <a:ext cx="4618355" cy="1118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Chapter</a:t>
            </a:r>
            <a:r>
              <a:rPr sz="1650" b="1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-55" dirty="0">
                <a:solidFill>
                  <a:srgbClr val="C8C8BF"/>
                </a:solidFill>
                <a:latin typeface="Trebuchet MS"/>
                <a:cs typeface="Trebuchet MS"/>
              </a:rPr>
              <a:t>3:</a:t>
            </a:r>
            <a:r>
              <a:rPr sz="1650" b="1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C8C8BF"/>
                </a:solidFill>
                <a:latin typeface="Trebuchet MS"/>
                <a:cs typeface="Trebuchet MS"/>
              </a:rPr>
              <a:t>The</a:t>
            </a:r>
            <a:r>
              <a:rPr sz="1650" b="1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30" dirty="0">
                <a:solidFill>
                  <a:srgbClr val="C8C8BF"/>
                </a:solidFill>
                <a:latin typeface="Trebuchet MS"/>
                <a:cs typeface="Trebuchet MS"/>
              </a:rPr>
              <a:t>Haunted</a:t>
            </a:r>
            <a:r>
              <a:rPr sz="1650" b="1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95" dirty="0">
                <a:solidFill>
                  <a:srgbClr val="C8C8BF"/>
                </a:solidFill>
                <a:latin typeface="Trebuchet MS"/>
                <a:cs typeface="Trebuchet MS"/>
              </a:rPr>
              <a:t>Castle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In</a:t>
            </a:r>
            <a:r>
              <a:rPr sz="1350" spc="-4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</a:t>
            </a:r>
            <a:r>
              <a:rPr sz="1350" spc="-3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C8C8BF"/>
                </a:solidFill>
                <a:latin typeface="Lucida Sans Unicode"/>
                <a:cs typeface="Lucida Sans Unicode"/>
              </a:rPr>
              <a:t>final</a:t>
            </a:r>
            <a:r>
              <a:rPr sz="1350" spc="-3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chapter,</a:t>
            </a:r>
            <a:r>
              <a:rPr sz="1350" spc="-3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players</a:t>
            </a:r>
            <a:r>
              <a:rPr sz="1350" spc="-4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must</a:t>
            </a:r>
            <a:r>
              <a:rPr sz="1350" spc="-3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confront</a:t>
            </a:r>
            <a:r>
              <a:rPr sz="1350" spc="-3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their</a:t>
            </a:r>
            <a:r>
              <a:rPr sz="1350" spc="-3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greatest </a:t>
            </a:r>
            <a:r>
              <a:rPr sz="1350" spc="-41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challenge </a:t>
            </a:r>
            <a:r>
              <a:rPr sz="1350" spc="-25" dirty="0">
                <a:solidFill>
                  <a:srgbClr val="C8C8BF"/>
                </a:solidFill>
                <a:latin typeface="Lucida Sans Unicode"/>
                <a:cs typeface="Lucida Sans Unicode"/>
              </a:rPr>
              <a:t>yet, </a:t>
            </a:r>
            <a:r>
              <a:rPr sz="1350" spc="-35" dirty="0">
                <a:solidFill>
                  <a:srgbClr val="C8C8BF"/>
                </a:solidFill>
                <a:latin typeface="Lucida Sans Unicode"/>
                <a:cs typeface="Lucida Sans Unicode"/>
              </a:rPr>
              <a:t>using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their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programming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prowess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to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dirty="0">
                <a:solidFill>
                  <a:srgbClr val="C8C8BF"/>
                </a:solidFill>
                <a:latin typeface="Lucida Sans Unicode"/>
                <a:cs typeface="Lucida Sans Unicode"/>
              </a:rPr>
              <a:t>overcome</a:t>
            </a:r>
            <a:r>
              <a:rPr sz="1350" spc="-5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obstacles</a:t>
            </a:r>
            <a:r>
              <a:rPr sz="1350" spc="-5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within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5" dirty="0">
                <a:solidFill>
                  <a:srgbClr val="C8C8BF"/>
                </a:solidFill>
                <a:latin typeface="Lucida Sans Unicode"/>
                <a:cs typeface="Lucida Sans Unicode"/>
              </a:rPr>
              <a:t>a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dirty="0">
                <a:solidFill>
                  <a:srgbClr val="C8C8BF"/>
                </a:solidFill>
                <a:latin typeface="Lucida Sans Unicode"/>
                <a:cs typeface="Lucida Sans Unicode"/>
              </a:rPr>
              <a:t>haunted</a:t>
            </a:r>
            <a:r>
              <a:rPr sz="1350" spc="-5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C8C8BF"/>
                </a:solidFill>
                <a:latin typeface="Lucida Sans Unicode"/>
                <a:cs typeface="Lucida Sans Unicode"/>
              </a:rPr>
              <a:t>castle.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7525" y="2959118"/>
            <a:ext cx="4752340" cy="8515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Chapter</a:t>
            </a:r>
            <a:r>
              <a:rPr sz="1650" b="1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-55" dirty="0">
                <a:solidFill>
                  <a:srgbClr val="C8C8BF"/>
                </a:solidFill>
                <a:latin typeface="Trebuchet MS"/>
                <a:cs typeface="Trebuchet MS"/>
              </a:rPr>
              <a:t>2:</a:t>
            </a:r>
            <a:r>
              <a:rPr sz="1650" b="1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C8C8BF"/>
                </a:solidFill>
                <a:latin typeface="Trebuchet MS"/>
                <a:cs typeface="Trebuchet MS"/>
              </a:rPr>
              <a:t>The</a:t>
            </a:r>
            <a:r>
              <a:rPr sz="1650" b="1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Enchanted</a:t>
            </a:r>
            <a:r>
              <a:rPr sz="1650" b="1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80" dirty="0">
                <a:solidFill>
                  <a:srgbClr val="C8C8BF"/>
                </a:solidFill>
                <a:latin typeface="Trebuchet MS"/>
                <a:cs typeface="Trebuchet MS"/>
              </a:rPr>
              <a:t>Forest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-55" dirty="0">
                <a:solidFill>
                  <a:srgbClr val="C8C8BF"/>
                </a:solidFill>
                <a:latin typeface="Lucida Sans Unicode"/>
                <a:cs typeface="Lucida Sans Unicode"/>
              </a:rPr>
              <a:t>As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story </a:t>
            </a:r>
            <a:r>
              <a:rPr sz="1350" spc="-20" dirty="0">
                <a:solidFill>
                  <a:srgbClr val="C8C8BF"/>
                </a:solidFill>
                <a:latin typeface="Lucida Sans Unicode"/>
                <a:cs typeface="Lucida Sans Unicode"/>
              </a:rPr>
              <a:t>progresses,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players </a:t>
            </a:r>
            <a:r>
              <a:rPr sz="1350" spc="-15" dirty="0">
                <a:solidFill>
                  <a:srgbClr val="C8C8BF"/>
                </a:solidFill>
                <a:latin typeface="Lucida Sans Unicode"/>
                <a:cs typeface="Lucida Sans Unicode"/>
              </a:rPr>
              <a:t>navigate through </a:t>
            </a:r>
            <a:r>
              <a:rPr sz="1350" spc="5" dirty="0">
                <a:solidFill>
                  <a:srgbClr val="C8C8BF"/>
                </a:solidFill>
                <a:latin typeface="Lucida Sans Unicode"/>
                <a:cs typeface="Lucida Sans Unicode"/>
              </a:rPr>
              <a:t>a </a:t>
            </a:r>
            <a:r>
              <a:rPr sz="1350" spc="-30" dirty="0">
                <a:solidFill>
                  <a:srgbClr val="C8C8BF"/>
                </a:solidFill>
                <a:latin typeface="Lucida Sans Unicode"/>
                <a:cs typeface="Lucida Sans Unicode"/>
              </a:rPr>
              <a:t>lush, </a:t>
            </a:r>
            <a:r>
              <a:rPr sz="1350" spc="-2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C8C8BF"/>
                </a:solidFill>
                <a:latin typeface="Lucida Sans Unicode"/>
                <a:cs typeface="Lucida Sans Unicode"/>
              </a:rPr>
              <a:t>mystical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C8C8BF"/>
                </a:solidFill>
                <a:latin typeface="Lucida Sans Unicode"/>
                <a:cs typeface="Lucida Sans Unicode"/>
              </a:rPr>
              <a:t>forest,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C8C8BF"/>
                </a:solidFill>
                <a:latin typeface="Lucida Sans Unicode"/>
                <a:cs typeface="Lucida Sans Unicode"/>
              </a:rPr>
              <a:t>unlocking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10" dirty="0">
                <a:solidFill>
                  <a:srgbClr val="C8C8BF"/>
                </a:solidFill>
                <a:latin typeface="Lucida Sans Unicode"/>
                <a:cs typeface="Lucida Sans Unicode"/>
              </a:rPr>
              <a:t>new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C8C8BF"/>
                </a:solidFill>
                <a:latin typeface="Lucida Sans Unicode"/>
                <a:cs typeface="Lucida Sans Unicode"/>
              </a:rPr>
              <a:t>coding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C8C8BF"/>
                </a:solidFill>
                <a:latin typeface="Lucida Sans Unicode"/>
                <a:cs typeface="Lucida Sans Unicode"/>
              </a:rPr>
              <a:t>skills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C8C8BF"/>
                </a:solidFill>
                <a:latin typeface="Lucida Sans Unicode"/>
                <a:cs typeface="Lucida Sans Unicode"/>
              </a:rPr>
              <a:t>along</a:t>
            </a:r>
            <a:r>
              <a:rPr sz="1350" spc="-45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Lucida Sans Unicode"/>
                <a:cs typeface="Lucida Sans Unicode"/>
              </a:rPr>
              <a:t>the</a:t>
            </a:r>
            <a:r>
              <a:rPr sz="1350" spc="-40" dirty="0">
                <a:solidFill>
                  <a:srgbClr val="C8C8B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C8C8BF"/>
                </a:solidFill>
                <a:latin typeface="Lucida Sans Unicode"/>
                <a:cs typeface="Lucida Sans Unicode"/>
              </a:rPr>
              <a:t>way.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6325" y="220027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855" y="380872"/>
                </a:moveTo>
                <a:lnTo>
                  <a:pt x="18668" y="380872"/>
                </a:lnTo>
                <a:lnTo>
                  <a:pt x="15875" y="380365"/>
                </a:lnTo>
                <a:lnTo>
                  <a:pt x="13208" y="379222"/>
                </a:lnTo>
                <a:lnTo>
                  <a:pt x="8255" y="376555"/>
                </a:lnTo>
                <a:lnTo>
                  <a:pt x="2666" y="370204"/>
                </a:lnTo>
                <a:lnTo>
                  <a:pt x="0" y="362458"/>
                </a:lnTo>
                <a:lnTo>
                  <a:pt x="0" y="18668"/>
                </a:lnTo>
                <a:lnTo>
                  <a:pt x="18541" y="0"/>
                </a:lnTo>
                <a:lnTo>
                  <a:pt x="371856" y="0"/>
                </a:lnTo>
                <a:lnTo>
                  <a:pt x="389929" y="16882"/>
                </a:lnTo>
                <a:lnTo>
                  <a:pt x="389929" y="365320"/>
                </a:lnTo>
                <a:lnTo>
                  <a:pt x="388874" y="367664"/>
                </a:lnTo>
                <a:lnTo>
                  <a:pt x="386207" y="372617"/>
                </a:lnTo>
                <a:lnTo>
                  <a:pt x="379856" y="378205"/>
                </a:lnTo>
                <a:lnTo>
                  <a:pt x="371855" y="380872"/>
                </a:lnTo>
                <a:close/>
              </a:path>
            </a:pathLst>
          </a:custGeom>
          <a:solidFill>
            <a:srgbClr val="3C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86325" y="430530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856" y="390524"/>
                </a:moveTo>
                <a:lnTo>
                  <a:pt x="18667" y="390524"/>
                </a:lnTo>
                <a:lnTo>
                  <a:pt x="15874" y="390017"/>
                </a:lnTo>
                <a:lnTo>
                  <a:pt x="0" y="18667"/>
                </a:lnTo>
                <a:lnTo>
                  <a:pt x="507" y="15875"/>
                </a:lnTo>
                <a:lnTo>
                  <a:pt x="1650" y="13208"/>
                </a:lnTo>
                <a:lnTo>
                  <a:pt x="4317" y="8255"/>
                </a:lnTo>
                <a:lnTo>
                  <a:pt x="10667" y="2667"/>
                </a:lnTo>
                <a:lnTo>
                  <a:pt x="18541" y="0"/>
                </a:lnTo>
                <a:lnTo>
                  <a:pt x="371855" y="0"/>
                </a:lnTo>
                <a:lnTo>
                  <a:pt x="390524" y="18667"/>
                </a:lnTo>
                <a:lnTo>
                  <a:pt x="390524" y="371985"/>
                </a:lnTo>
                <a:lnTo>
                  <a:pt x="371856" y="390524"/>
                </a:lnTo>
                <a:close/>
              </a:path>
            </a:pathLst>
          </a:custGeom>
          <a:solidFill>
            <a:srgbClr val="3C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3850" y="220027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855" y="380872"/>
                </a:moveTo>
                <a:lnTo>
                  <a:pt x="18668" y="380872"/>
                </a:lnTo>
                <a:lnTo>
                  <a:pt x="15874" y="380365"/>
                </a:lnTo>
                <a:lnTo>
                  <a:pt x="13207" y="379222"/>
                </a:lnTo>
                <a:lnTo>
                  <a:pt x="8254" y="376555"/>
                </a:lnTo>
                <a:lnTo>
                  <a:pt x="2666" y="370204"/>
                </a:lnTo>
                <a:lnTo>
                  <a:pt x="0" y="362458"/>
                </a:lnTo>
                <a:lnTo>
                  <a:pt x="0" y="18668"/>
                </a:lnTo>
                <a:lnTo>
                  <a:pt x="18541" y="0"/>
                </a:lnTo>
                <a:lnTo>
                  <a:pt x="371856" y="0"/>
                </a:lnTo>
                <a:lnTo>
                  <a:pt x="389929" y="16883"/>
                </a:lnTo>
                <a:lnTo>
                  <a:pt x="389929" y="365318"/>
                </a:lnTo>
                <a:lnTo>
                  <a:pt x="388873" y="367664"/>
                </a:lnTo>
                <a:lnTo>
                  <a:pt x="386206" y="372617"/>
                </a:lnTo>
                <a:lnTo>
                  <a:pt x="379856" y="378205"/>
                </a:lnTo>
                <a:lnTo>
                  <a:pt x="371855" y="380872"/>
                </a:lnTo>
                <a:close/>
              </a:path>
            </a:pathLst>
          </a:custGeom>
          <a:solidFill>
            <a:srgbClr val="3C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428" y="343561"/>
            <a:ext cx="1857374" cy="6315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3624" y="1206904"/>
            <a:ext cx="46494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210" dirty="0">
                <a:solidFill>
                  <a:srgbClr val="ECECE7"/>
                </a:solidFill>
              </a:rPr>
              <a:t>Engaging</a:t>
            </a:r>
            <a:r>
              <a:rPr sz="3350" spc="-95" dirty="0">
                <a:solidFill>
                  <a:srgbClr val="ECECE7"/>
                </a:solidFill>
              </a:rPr>
              <a:t> </a:t>
            </a:r>
            <a:r>
              <a:rPr sz="3350" spc="160" dirty="0">
                <a:solidFill>
                  <a:srgbClr val="ECECE7"/>
                </a:solidFill>
              </a:rPr>
              <a:t>Storytelling</a:t>
            </a:r>
            <a:endParaRPr sz="3350"/>
          </a:p>
        </p:txBody>
      </p:sp>
      <p:sp>
        <p:nvSpPr>
          <p:cNvPr id="7" name="object 7"/>
          <p:cNvSpPr txBox="1"/>
          <p:nvPr/>
        </p:nvSpPr>
        <p:spPr>
          <a:xfrm>
            <a:off x="5007860" y="2230465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7562" y="2230465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0485" y="4334062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0837" y="4244993"/>
            <a:ext cx="5029200" cy="8515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20" dirty="0">
                <a:solidFill>
                  <a:srgbClr val="C8C8BF"/>
                </a:solidFill>
                <a:latin typeface="Trebuchet MS"/>
                <a:cs typeface="Trebuchet MS"/>
              </a:rPr>
              <a:t>Branching</a:t>
            </a:r>
            <a:r>
              <a:rPr sz="1650" b="1" spc="-5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25" dirty="0">
                <a:solidFill>
                  <a:srgbClr val="C8C8BF"/>
                </a:solidFill>
                <a:latin typeface="Trebuchet MS"/>
                <a:cs typeface="Trebuchet MS"/>
              </a:rPr>
              <a:t>Paths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35" dirty="0">
                <a:solidFill>
                  <a:srgbClr val="C8C8BF"/>
                </a:solidFill>
                <a:latin typeface="Trebuchet MS"/>
                <a:cs typeface="Trebuchet MS"/>
              </a:rPr>
              <a:t>The</a:t>
            </a:r>
            <a:r>
              <a:rPr sz="1350" spc="-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rebuchet MS"/>
                <a:cs typeface="Trebuchet MS"/>
              </a:rPr>
              <a:t>story</a:t>
            </a:r>
            <a:r>
              <a:rPr sz="1350" spc="-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rebuchet MS"/>
                <a:cs typeface="Trebuchet MS"/>
              </a:rPr>
              <a:t>offers</a:t>
            </a:r>
            <a:r>
              <a:rPr sz="1350" spc="-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C8C8BF"/>
                </a:solidFill>
                <a:latin typeface="Trebuchet MS"/>
                <a:cs typeface="Trebuchet MS"/>
              </a:rPr>
              <a:t>multiple</a:t>
            </a:r>
            <a:r>
              <a:rPr sz="1350" spc="-1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rebuchet MS"/>
                <a:cs typeface="Trebuchet MS"/>
              </a:rPr>
              <a:t>branching</a:t>
            </a:r>
            <a:r>
              <a:rPr sz="1350" spc="-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C8C8BF"/>
                </a:solidFill>
                <a:latin typeface="Trebuchet MS"/>
                <a:cs typeface="Trebuchet MS"/>
              </a:rPr>
              <a:t>paths,</a:t>
            </a:r>
            <a:r>
              <a:rPr sz="1350" spc="-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allowing</a:t>
            </a:r>
            <a:r>
              <a:rPr sz="1350" spc="-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players</a:t>
            </a:r>
            <a:r>
              <a:rPr sz="1350" spc="-1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C8C8BF"/>
                </a:solidFill>
                <a:latin typeface="Trebuchet MS"/>
                <a:cs typeface="Trebuchet MS"/>
              </a:rPr>
              <a:t>to </a:t>
            </a:r>
            <a:r>
              <a:rPr sz="1350" spc="-39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rebuchet MS"/>
                <a:cs typeface="Trebuchet MS"/>
              </a:rPr>
              <a:t>make</a:t>
            </a:r>
            <a:r>
              <a:rPr sz="1350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choices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C8C8BF"/>
                </a:solidFill>
                <a:latin typeface="Trebuchet MS"/>
                <a:cs typeface="Trebuchet MS"/>
              </a:rPr>
              <a:t>that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impact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C8C8BF"/>
                </a:solidFill>
                <a:latin typeface="Trebuchet MS"/>
                <a:cs typeface="Trebuchet MS"/>
              </a:rPr>
              <a:t>the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rebuchet MS"/>
                <a:cs typeface="Trebuchet MS"/>
              </a:rPr>
              <a:t>outcome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of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C8C8BF"/>
                </a:solidFill>
                <a:latin typeface="Trebuchet MS"/>
                <a:cs typeface="Trebuchet MS"/>
              </a:rPr>
              <a:t>the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rebuchet MS"/>
                <a:cs typeface="Trebuchet MS"/>
              </a:rPr>
              <a:t>game.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0837" y="2139968"/>
            <a:ext cx="2298700" cy="16611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50"/>
              </a:spcBef>
            </a:pPr>
            <a:r>
              <a:rPr sz="1650" b="1" spc="125" dirty="0">
                <a:solidFill>
                  <a:srgbClr val="C8C8BF"/>
                </a:solidFill>
                <a:latin typeface="Trebuchet MS"/>
                <a:cs typeface="Trebuchet MS"/>
              </a:rPr>
              <a:t>Immersive</a:t>
            </a:r>
            <a:r>
              <a:rPr sz="1650" b="1" spc="-7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14" dirty="0">
                <a:solidFill>
                  <a:srgbClr val="C8C8BF"/>
                </a:solidFill>
                <a:latin typeface="Trebuchet MS"/>
                <a:cs typeface="Trebuchet MS"/>
              </a:rPr>
              <a:t>Narrative </a:t>
            </a:r>
            <a:r>
              <a:rPr sz="1650" b="1" spc="-48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rebuchet MS"/>
                <a:cs typeface="Trebuchet MS"/>
              </a:rPr>
              <a:t>The </a:t>
            </a:r>
            <a:r>
              <a:rPr sz="1350" spc="85" dirty="0">
                <a:solidFill>
                  <a:srgbClr val="C8C8BF"/>
                </a:solidFill>
                <a:latin typeface="Trebuchet MS"/>
                <a:cs typeface="Trebuchet MS"/>
              </a:rPr>
              <a:t>game's </a:t>
            </a:r>
            <a:r>
              <a:rPr sz="1350" spc="20" dirty="0">
                <a:solidFill>
                  <a:srgbClr val="C8C8BF"/>
                </a:solidFill>
                <a:latin typeface="Trebuchet MS"/>
                <a:cs typeface="Trebuchet MS"/>
              </a:rPr>
              <a:t>captivating </a:t>
            </a:r>
            <a:r>
              <a:rPr sz="1350" spc="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rebuchet MS"/>
                <a:cs typeface="Trebuchet MS"/>
              </a:rPr>
              <a:t>story </a:t>
            </a:r>
            <a:r>
              <a:rPr sz="1350" spc="65" dirty="0">
                <a:solidFill>
                  <a:srgbClr val="C8C8BF"/>
                </a:solidFill>
                <a:latin typeface="Trebuchet MS"/>
                <a:cs typeface="Trebuchet MS"/>
              </a:rPr>
              <a:t>draws </a:t>
            </a: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players </a:t>
            </a:r>
            <a:r>
              <a:rPr sz="1350" spc="-30" dirty="0">
                <a:solidFill>
                  <a:srgbClr val="C8C8BF"/>
                </a:solidFill>
                <a:latin typeface="Trebuchet MS"/>
                <a:cs typeface="Trebuchet MS"/>
              </a:rPr>
              <a:t>in, 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rebuchet MS"/>
                <a:cs typeface="Trebuchet MS"/>
              </a:rPr>
              <a:t>making</a:t>
            </a:r>
            <a:r>
              <a:rPr sz="1350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rebuchet MS"/>
                <a:cs typeface="Trebuchet MS"/>
              </a:rPr>
              <a:t>them</a:t>
            </a:r>
            <a:r>
              <a:rPr sz="1350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Trebuchet MS"/>
                <a:cs typeface="Trebuchet MS"/>
              </a:rPr>
              <a:t>feel</a:t>
            </a:r>
            <a:r>
              <a:rPr sz="1350" spc="-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C8C8BF"/>
                </a:solidFill>
                <a:latin typeface="Trebuchet MS"/>
                <a:cs typeface="Trebuchet MS"/>
              </a:rPr>
              <a:t>like</a:t>
            </a:r>
            <a:endParaRPr sz="1350">
              <a:latin typeface="Trebuchet MS"/>
              <a:cs typeface="Trebuchet MS"/>
            </a:endParaRPr>
          </a:p>
          <a:p>
            <a:pPr marL="12700" marR="800100">
              <a:lnSpc>
                <a:spcPct val="129600"/>
              </a:lnSpc>
              <a:spcBef>
                <a:spcPts val="75"/>
              </a:spcBef>
            </a:pP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they're</a:t>
            </a:r>
            <a:r>
              <a:rPr sz="1350" spc="-5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part</a:t>
            </a:r>
            <a:r>
              <a:rPr sz="1350" spc="-4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of</a:t>
            </a:r>
            <a:r>
              <a:rPr sz="1350" spc="-5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C8C8BF"/>
                </a:solidFill>
                <a:latin typeface="Trebuchet MS"/>
                <a:cs typeface="Trebuchet MS"/>
              </a:rPr>
              <a:t>the </a:t>
            </a:r>
            <a:r>
              <a:rPr sz="1350" spc="-39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adventure.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8362" y="2139968"/>
            <a:ext cx="2310765" cy="16611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50"/>
              </a:spcBef>
            </a:pPr>
            <a:r>
              <a:rPr sz="1650" b="1" spc="95" dirty="0">
                <a:solidFill>
                  <a:srgbClr val="C8C8BF"/>
                </a:solidFill>
                <a:latin typeface="Trebuchet MS"/>
                <a:cs typeface="Trebuchet MS"/>
              </a:rPr>
              <a:t>Relatable</a:t>
            </a:r>
            <a:r>
              <a:rPr sz="1650" b="1" spc="-8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Characters </a:t>
            </a:r>
            <a:r>
              <a:rPr sz="1650" b="1" spc="-48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Players </a:t>
            </a:r>
            <a:r>
              <a:rPr sz="1350" spc="45" dirty="0">
                <a:solidFill>
                  <a:srgbClr val="C8C8BF"/>
                </a:solidFill>
                <a:latin typeface="Trebuchet MS"/>
                <a:cs typeface="Trebuchet MS"/>
              </a:rPr>
              <a:t>can </a:t>
            </a:r>
            <a:r>
              <a:rPr sz="1350" spc="35" dirty="0">
                <a:solidFill>
                  <a:srgbClr val="C8C8BF"/>
                </a:solidFill>
                <a:latin typeface="Trebuchet MS"/>
                <a:cs typeface="Trebuchet MS"/>
              </a:rPr>
              <a:t>connect </a:t>
            </a:r>
            <a:r>
              <a:rPr sz="1350" spc="15" dirty="0">
                <a:solidFill>
                  <a:srgbClr val="C8C8BF"/>
                </a:solidFill>
                <a:latin typeface="Trebuchet MS"/>
                <a:cs typeface="Trebuchet MS"/>
              </a:rPr>
              <a:t>with </a:t>
            </a:r>
            <a:r>
              <a:rPr sz="1350" spc="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C8C8BF"/>
                </a:solidFill>
                <a:latin typeface="Trebuchet MS"/>
                <a:cs typeface="Trebuchet MS"/>
              </a:rPr>
              <a:t>the </a:t>
            </a:r>
            <a:r>
              <a:rPr sz="1350" spc="85" dirty="0">
                <a:solidFill>
                  <a:srgbClr val="C8C8BF"/>
                </a:solidFill>
                <a:latin typeface="Trebuchet MS"/>
                <a:cs typeface="Trebuchet MS"/>
              </a:rPr>
              <a:t>game's </a:t>
            </a: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diverse </a:t>
            </a:r>
            <a:r>
              <a:rPr sz="1350" spc="20" dirty="0">
                <a:solidFill>
                  <a:srgbClr val="C8C8BF"/>
                </a:solidFill>
                <a:latin typeface="Trebuchet MS"/>
                <a:cs typeface="Trebuchet MS"/>
              </a:rPr>
              <a:t>cast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of </a:t>
            </a:r>
            <a:r>
              <a:rPr sz="1350" spc="3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C8C8BF"/>
                </a:solidFill>
                <a:latin typeface="Trebuchet MS"/>
                <a:cs typeface="Trebuchet MS"/>
              </a:rPr>
              <a:t>characters,</a:t>
            </a:r>
            <a:r>
              <a:rPr sz="1350" spc="-3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each</a:t>
            </a:r>
            <a:r>
              <a:rPr sz="1350" spc="-3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C8C8BF"/>
                </a:solidFill>
                <a:latin typeface="Trebuchet MS"/>
                <a:cs typeface="Trebuchet MS"/>
              </a:rPr>
              <a:t>with</a:t>
            </a:r>
            <a:r>
              <a:rPr sz="1350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C8C8BF"/>
                </a:solidFill>
                <a:latin typeface="Trebuchet MS"/>
                <a:cs typeface="Trebuchet MS"/>
              </a:rPr>
              <a:t>their</a:t>
            </a:r>
            <a:endParaRPr sz="1350">
              <a:latin typeface="Trebuchet MS"/>
              <a:cs typeface="Trebuchet MS"/>
            </a:endParaRPr>
          </a:p>
          <a:p>
            <a:pPr marL="12700" marR="224790">
              <a:lnSpc>
                <a:spcPct val="129600"/>
              </a:lnSpc>
              <a:spcBef>
                <a:spcPts val="75"/>
              </a:spcBef>
            </a:pPr>
            <a:r>
              <a:rPr sz="1350" spc="85" dirty="0">
                <a:solidFill>
                  <a:srgbClr val="C8C8BF"/>
                </a:solidFill>
                <a:latin typeface="Trebuchet MS"/>
                <a:cs typeface="Trebuchet MS"/>
              </a:rPr>
              <a:t>own</a:t>
            </a:r>
            <a:r>
              <a:rPr sz="1350" spc="-6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rebuchet MS"/>
                <a:cs typeface="Trebuchet MS"/>
              </a:rPr>
              <a:t>unique</a:t>
            </a:r>
            <a:r>
              <a:rPr sz="1350" spc="-5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rebuchet MS"/>
                <a:cs typeface="Trebuchet MS"/>
              </a:rPr>
              <a:t>personalities </a:t>
            </a:r>
            <a:r>
              <a:rPr sz="1350" spc="-39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rebuchet MS"/>
                <a:cs typeface="Trebuchet MS"/>
              </a:rPr>
              <a:t>and</a:t>
            </a:r>
            <a:r>
              <a:rPr sz="1350" spc="-3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C8C8BF"/>
                </a:solidFill>
                <a:latin typeface="Trebuchet MS"/>
                <a:cs typeface="Trebuchet MS"/>
              </a:rPr>
              <a:t>motivations.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0"/>
            <a:ext cx="11430000" cy="6877050"/>
            <a:chOff x="0" y="250"/>
            <a:chExt cx="11430000" cy="6877050"/>
          </a:xfrm>
        </p:grpSpPr>
        <p:sp>
          <p:nvSpPr>
            <p:cNvPr id="3" name="object 3"/>
            <p:cNvSpPr/>
            <p:nvPr/>
          </p:nvSpPr>
          <p:spPr>
            <a:xfrm>
              <a:off x="0" y="250"/>
              <a:ext cx="11430000" cy="6877050"/>
            </a:xfrm>
            <a:custGeom>
              <a:avLst/>
              <a:gdLst/>
              <a:ahLst/>
              <a:cxnLst/>
              <a:rect l="l" t="t" r="r" b="b"/>
              <a:pathLst>
                <a:path w="11430000" h="6877050">
                  <a:moveTo>
                    <a:pt x="11429991" y="6876792"/>
                  </a:moveTo>
                  <a:lnTo>
                    <a:pt x="0" y="6876792"/>
                  </a:lnTo>
                  <a:lnTo>
                    <a:pt x="0" y="0"/>
                  </a:lnTo>
                  <a:lnTo>
                    <a:pt x="11429991" y="0"/>
                  </a:lnTo>
                  <a:lnTo>
                    <a:pt x="11429991" y="6876792"/>
                  </a:lnTo>
                  <a:close/>
                </a:path>
              </a:pathLst>
            </a:custGeom>
            <a:solidFill>
              <a:srgbClr val="1C1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7"/>
              <a:ext cx="4286249" cy="6876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1990724"/>
              <a:ext cx="3857624" cy="2895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86312" y="1788489"/>
              <a:ext cx="5943600" cy="4622165"/>
            </a:xfrm>
            <a:custGeom>
              <a:avLst/>
              <a:gdLst/>
              <a:ahLst/>
              <a:cxnLst/>
              <a:rect l="l" t="t" r="r" b="b"/>
              <a:pathLst>
                <a:path w="5943600" h="4622165">
                  <a:moveTo>
                    <a:pt x="2884513" y="13982"/>
                  </a:moveTo>
                  <a:lnTo>
                    <a:pt x="2867418" y="0"/>
                  </a:lnTo>
                  <a:lnTo>
                    <a:pt x="18554" y="0"/>
                  </a:lnTo>
                  <a:lnTo>
                    <a:pt x="12" y="18669"/>
                  </a:lnTo>
                  <a:lnTo>
                    <a:pt x="50" y="2067433"/>
                  </a:lnTo>
                  <a:lnTo>
                    <a:pt x="18669" y="2085975"/>
                  </a:lnTo>
                  <a:lnTo>
                    <a:pt x="2867418" y="2085975"/>
                  </a:lnTo>
                  <a:lnTo>
                    <a:pt x="2875419" y="2083308"/>
                  </a:lnTo>
                  <a:lnTo>
                    <a:pt x="2881769" y="2077720"/>
                  </a:lnTo>
                  <a:lnTo>
                    <a:pt x="2884436" y="2072767"/>
                  </a:lnTo>
                  <a:lnTo>
                    <a:pt x="2884513" y="13982"/>
                  </a:lnTo>
                  <a:close/>
                </a:path>
                <a:path w="5943600" h="4622165">
                  <a:moveTo>
                    <a:pt x="2885706" y="2286724"/>
                  </a:moveTo>
                  <a:lnTo>
                    <a:pt x="2867406" y="2269172"/>
                  </a:lnTo>
                  <a:lnTo>
                    <a:pt x="18554" y="2269172"/>
                  </a:lnTo>
                  <a:lnTo>
                    <a:pt x="0" y="2287841"/>
                  </a:lnTo>
                  <a:lnTo>
                    <a:pt x="0" y="4603305"/>
                  </a:lnTo>
                  <a:lnTo>
                    <a:pt x="17970" y="4621847"/>
                  </a:lnTo>
                  <a:lnTo>
                    <a:pt x="2867799" y="4621847"/>
                  </a:lnTo>
                  <a:lnTo>
                    <a:pt x="2885706" y="4605350"/>
                  </a:lnTo>
                  <a:lnTo>
                    <a:pt x="2885706" y="2286724"/>
                  </a:lnTo>
                  <a:close/>
                </a:path>
                <a:path w="5943600" h="4622165">
                  <a:moveTo>
                    <a:pt x="5942038" y="25717"/>
                  </a:moveTo>
                  <a:lnTo>
                    <a:pt x="5924943" y="11747"/>
                  </a:lnTo>
                  <a:lnTo>
                    <a:pt x="3076067" y="11747"/>
                  </a:lnTo>
                  <a:lnTo>
                    <a:pt x="3057525" y="30403"/>
                  </a:lnTo>
                  <a:lnTo>
                    <a:pt x="3057575" y="2079180"/>
                  </a:lnTo>
                  <a:lnTo>
                    <a:pt x="3076194" y="2097722"/>
                  </a:lnTo>
                  <a:lnTo>
                    <a:pt x="5924931" y="2097722"/>
                  </a:lnTo>
                  <a:lnTo>
                    <a:pt x="5932932" y="2095055"/>
                  </a:lnTo>
                  <a:lnTo>
                    <a:pt x="5939294" y="2089467"/>
                  </a:lnTo>
                  <a:lnTo>
                    <a:pt x="5941949" y="2084514"/>
                  </a:lnTo>
                  <a:lnTo>
                    <a:pt x="5942038" y="25717"/>
                  </a:lnTo>
                  <a:close/>
                </a:path>
                <a:path w="5943600" h="4622165">
                  <a:moveTo>
                    <a:pt x="5943231" y="2286724"/>
                  </a:moveTo>
                  <a:lnTo>
                    <a:pt x="5924931" y="2269172"/>
                  </a:lnTo>
                  <a:lnTo>
                    <a:pt x="3076067" y="2269172"/>
                  </a:lnTo>
                  <a:lnTo>
                    <a:pt x="3057525" y="2287828"/>
                  </a:lnTo>
                  <a:lnTo>
                    <a:pt x="3057525" y="4603305"/>
                  </a:lnTo>
                  <a:lnTo>
                    <a:pt x="3075495" y="4621847"/>
                  </a:lnTo>
                  <a:lnTo>
                    <a:pt x="5925324" y="4621847"/>
                  </a:lnTo>
                  <a:lnTo>
                    <a:pt x="5943231" y="4605350"/>
                  </a:lnTo>
                  <a:lnTo>
                    <a:pt x="5943231" y="2286724"/>
                  </a:lnTo>
                  <a:close/>
                </a:path>
              </a:pathLst>
            </a:custGeom>
            <a:solidFill>
              <a:srgbClr val="3C3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Gamified</a:t>
            </a:r>
            <a:r>
              <a:rPr spc="-75" dirty="0"/>
              <a:t> </a:t>
            </a:r>
            <a:r>
              <a:rPr spc="100" dirty="0"/>
              <a:t>Concepts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7646" y="2136539"/>
            <a:ext cx="2738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  <a:tabLst>
                <a:tab pos="1029335" algn="l"/>
                <a:tab pos="1090295" algn="l"/>
                <a:tab pos="2007235" algn="l"/>
                <a:tab pos="2458720" algn="l"/>
              </a:tabLst>
            </a:pP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</a:t>
            </a:r>
            <a:r>
              <a:rPr sz="1350" spc="95" dirty="0">
                <a:solidFill>
                  <a:srgbClr val="C8C8BF"/>
                </a:solidFill>
                <a:latin typeface="Tahoma"/>
                <a:cs typeface="Tahoma"/>
              </a:rPr>
              <a:t>od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i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n</a:t>
            </a:r>
            <a:r>
              <a:rPr sz="1350" spc="-10" dirty="0">
                <a:solidFill>
                  <a:srgbClr val="C8C8BF"/>
                </a:solidFill>
                <a:latin typeface="Tahoma"/>
                <a:cs typeface="Tahoma"/>
              </a:rPr>
              <a:t>g</a:t>
            </a:r>
            <a:r>
              <a:rPr sz="1350" dirty="0">
                <a:solidFill>
                  <a:srgbClr val="C8C8BF"/>
                </a:solidFill>
                <a:latin typeface="Tahoma"/>
                <a:cs typeface="Tahoma"/>
              </a:rPr>
              <a:t>		</a:t>
            </a:r>
            <a:r>
              <a:rPr sz="1350" spc="30" dirty="0">
                <a:solidFill>
                  <a:srgbClr val="C8C8BF"/>
                </a:solidFill>
                <a:latin typeface="Tahoma"/>
                <a:cs typeface="Tahoma"/>
              </a:rPr>
              <a:t>c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h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ll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C8C8BF"/>
                </a:solidFill>
                <a:latin typeface="Tahoma"/>
                <a:cs typeface="Tahoma"/>
              </a:rPr>
              <a:t>g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s</a:t>
            </a:r>
            <a:r>
              <a:rPr sz="1350" dirty="0">
                <a:solidFill>
                  <a:srgbClr val="C8C8BF"/>
                </a:solidFill>
                <a:latin typeface="Tahoma"/>
                <a:cs typeface="Tahoma"/>
              </a:rPr>
              <a:t>		</a:t>
            </a:r>
            <a:r>
              <a:rPr sz="1350" spc="-42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r</a:t>
            </a:r>
            <a:r>
              <a:rPr sz="1350" spc="30" dirty="0">
                <a:solidFill>
                  <a:srgbClr val="C8C8BF"/>
                </a:solidFill>
                <a:latin typeface="Tahoma"/>
                <a:cs typeface="Tahoma"/>
              </a:rPr>
              <a:t>e 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135" dirty="0">
                <a:solidFill>
                  <a:srgbClr val="C8C8BF"/>
                </a:solidFill>
                <a:latin typeface="Tahoma"/>
                <a:cs typeface="Tahoma"/>
              </a:rPr>
              <a:t>m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l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ss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l</a:t>
            </a:r>
            <a:r>
              <a:rPr sz="1350" spc="5" dirty="0">
                <a:solidFill>
                  <a:srgbClr val="C8C8BF"/>
                </a:solidFill>
                <a:latin typeface="Tahoma"/>
                <a:cs typeface="Tahoma"/>
              </a:rPr>
              <a:t>y</a:t>
            </a:r>
            <a:r>
              <a:rPr sz="1350" dirty="0">
                <a:solidFill>
                  <a:srgbClr val="C8C8BF"/>
                </a:solidFill>
                <a:latin typeface="Tahoma"/>
                <a:cs typeface="Tahoma"/>
              </a:rPr>
              <a:t>	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i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n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C8C8BF"/>
                </a:solidFill>
                <a:latin typeface="Tahoma"/>
                <a:cs typeface="Tahoma"/>
              </a:rPr>
              <a:t>g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r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</a:t>
            </a:r>
            <a:r>
              <a:rPr sz="1350" spc="80" dirty="0">
                <a:solidFill>
                  <a:srgbClr val="C8C8BF"/>
                </a:solidFill>
                <a:latin typeface="Tahoma"/>
                <a:cs typeface="Tahoma"/>
              </a:rPr>
              <a:t>d</a:t>
            </a:r>
            <a:r>
              <a:rPr sz="1350" dirty="0">
                <a:solidFill>
                  <a:srgbClr val="C8C8BF"/>
                </a:solidFill>
                <a:latin typeface="Tahoma"/>
                <a:cs typeface="Tahoma"/>
              </a:rPr>
              <a:t>	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i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n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t</a:t>
            </a:r>
            <a:r>
              <a:rPr sz="1350" spc="80" dirty="0">
                <a:solidFill>
                  <a:srgbClr val="C8C8BF"/>
                </a:solidFill>
                <a:latin typeface="Tahoma"/>
                <a:cs typeface="Tahoma"/>
              </a:rPr>
              <a:t>o</a:t>
            </a:r>
            <a:r>
              <a:rPr sz="1350" dirty="0">
                <a:solidFill>
                  <a:srgbClr val="C8C8BF"/>
                </a:solidFill>
                <a:latin typeface="Tahoma"/>
                <a:cs typeface="Tahoma"/>
              </a:rPr>
              <a:t>	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t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h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2525" y="2730899"/>
            <a:ext cx="6235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35" dirty="0">
                <a:solidFill>
                  <a:srgbClr val="C8C8BF"/>
                </a:solidFill>
                <a:latin typeface="Tahoma"/>
                <a:cs typeface="Tahoma"/>
              </a:rPr>
              <a:t>m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k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i</a:t>
            </a:r>
            <a:r>
              <a:rPr sz="1350" spc="90" dirty="0">
                <a:solidFill>
                  <a:srgbClr val="C8C8BF"/>
                </a:solidFill>
                <a:latin typeface="Tahoma"/>
                <a:cs typeface="Tahoma"/>
              </a:rPr>
              <a:t>n</a:t>
            </a:r>
            <a:r>
              <a:rPr sz="1350" spc="-10" dirty="0">
                <a:solidFill>
                  <a:srgbClr val="C8C8BF"/>
                </a:solidFill>
                <a:latin typeface="Tahoma"/>
                <a:cs typeface="Tahoma"/>
              </a:rPr>
              <a:t>g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7646" y="2669939"/>
            <a:ext cx="2035810" cy="8350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60"/>
              </a:spcBef>
              <a:tabLst>
                <a:tab pos="965835" algn="l"/>
              </a:tabLst>
            </a:pP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game's	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narrative,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learning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feel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natural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engaging.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5074" y="4168793"/>
            <a:ext cx="2559050" cy="13944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394970">
              <a:lnSpc>
                <a:spcPct val="125600"/>
              </a:lnSpc>
              <a:spcBef>
                <a:spcPts val="50"/>
              </a:spcBef>
            </a:pPr>
            <a:r>
              <a:rPr sz="1650" b="1" spc="130" dirty="0">
                <a:solidFill>
                  <a:srgbClr val="C8C8BF"/>
                </a:solidFill>
                <a:latin typeface="Trebuchet MS"/>
                <a:cs typeface="Trebuchet MS"/>
              </a:rPr>
              <a:t>Instant </a:t>
            </a:r>
            <a:r>
              <a:rPr sz="1650" b="1" spc="90" dirty="0">
                <a:solidFill>
                  <a:srgbClr val="C8C8BF"/>
                </a:solidFill>
                <a:latin typeface="Trebuchet MS"/>
                <a:cs typeface="Trebuchet MS"/>
              </a:rPr>
              <a:t>Feedback </a:t>
            </a:r>
            <a:r>
              <a:rPr sz="1650" b="1" spc="9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Players</a:t>
            </a:r>
            <a:r>
              <a:rPr sz="1350" spc="-6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receive</a:t>
            </a:r>
            <a:r>
              <a:rPr sz="1350" spc="-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immediate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feedback </a:t>
            </a:r>
            <a:r>
              <a:rPr sz="1350" spc="85" dirty="0">
                <a:solidFill>
                  <a:srgbClr val="C8C8BF"/>
                </a:solidFill>
                <a:latin typeface="Tahoma"/>
                <a:cs typeface="Tahoma"/>
              </a:rPr>
              <a:t>on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their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code,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allowing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them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quickly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identify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correct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any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errors.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600" y="4220038"/>
            <a:ext cx="2404745" cy="18459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54965">
              <a:lnSpc>
                <a:spcPct val="106100"/>
              </a:lnSpc>
              <a:spcBef>
                <a:spcPts val="15"/>
              </a:spcBef>
            </a:pPr>
            <a:r>
              <a:rPr sz="1650" b="1" spc="114" dirty="0">
                <a:solidFill>
                  <a:srgbClr val="C8C8BF"/>
                </a:solidFill>
                <a:latin typeface="Trebuchet MS"/>
                <a:cs typeface="Trebuchet MS"/>
              </a:rPr>
              <a:t>Rewarding </a:t>
            </a:r>
            <a:r>
              <a:rPr sz="1650" b="1" spc="12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Progression </a:t>
            </a:r>
            <a:r>
              <a:rPr sz="1650" b="1" spc="114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Successful</a:t>
            </a:r>
            <a:r>
              <a:rPr sz="1350" spc="-7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completion</a:t>
            </a:r>
            <a:r>
              <a:rPr sz="1350" spc="-6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29600"/>
              </a:lnSpc>
            </a:pP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challenges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unlocks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new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story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elements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features,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motivating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players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keep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learning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improving.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2600" y="1911368"/>
            <a:ext cx="2595245" cy="166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190">
              <a:lnSpc>
                <a:spcPct val="123500"/>
              </a:lnSpc>
              <a:spcBef>
                <a:spcPts val="95"/>
              </a:spcBef>
            </a:pP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Adaptive </a:t>
            </a:r>
            <a:r>
              <a:rPr sz="1650" b="1" spc="80" dirty="0">
                <a:solidFill>
                  <a:srgbClr val="C8C8BF"/>
                </a:solidFill>
                <a:latin typeface="Trebuchet MS"/>
                <a:cs typeface="Trebuchet MS"/>
              </a:rPr>
              <a:t>Difficulty </a:t>
            </a:r>
            <a:r>
              <a:rPr sz="1650" b="1" spc="8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The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game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adjusts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 complexity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challenges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29600"/>
              </a:lnSpc>
            </a:pP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based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85" dirty="0">
                <a:solidFill>
                  <a:srgbClr val="C8C8BF"/>
                </a:solidFill>
                <a:latin typeface="Tahoma"/>
                <a:cs typeface="Tahoma"/>
              </a:rPr>
              <a:t>on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player's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skill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C8C8BF"/>
                </a:solidFill>
                <a:latin typeface="Tahoma"/>
                <a:cs typeface="Tahoma"/>
              </a:rPr>
              <a:t>level,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ensuring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tailored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learning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experience.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819275"/>
            <a:ext cx="3234779" cy="19987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5750" y="1819275"/>
            <a:ext cx="3234779" cy="2000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1425" y="1819275"/>
            <a:ext cx="3234779" cy="2000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4" y="932703"/>
            <a:ext cx="45631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240" dirty="0">
                <a:solidFill>
                  <a:srgbClr val="ECECE7"/>
                </a:solidFill>
              </a:rPr>
              <a:t>Dynamic</a:t>
            </a:r>
            <a:r>
              <a:rPr sz="3350" spc="-120" dirty="0">
                <a:solidFill>
                  <a:srgbClr val="ECECE7"/>
                </a:solidFill>
              </a:rPr>
              <a:t> </a:t>
            </a:r>
            <a:r>
              <a:rPr sz="3350" spc="235" dirty="0">
                <a:solidFill>
                  <a:srgbClr val="ECECE7"/>
                </a:solidFill>
              </a:rPr>
              <a:t>Animations</a:t>
            </a:r>
            <a:endParaRPr sz="3350"/>
          </a:p>
        </p:txBody>
      </p:sp>
      <p:sp>
        <p:nvSpPr>
          <p:cNvPr id="6" name="object 6"/>
          <p:cNvSpPr txBox="1"/>
          <p:nvPr/>
        </p:nvSpPr>
        <p:spPr>
          <a:xfrm>
            <a:off x="587374" y="3968768"/>
            <a:ext cx="2860675" cy="13849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85" dirty="0">
                <a:solidFill>
                  <a:srgbClr val="C8C8BF"/>
                </a:solidFill>
                <a:latin typeface="Trebuchet MS"/>
                <a:cs typeface="Trebuchet MS"/>
              </a:rPr>
              <a:t>Expressive</a:t>
            </a:r>
            <a:r>
              <a:rPr sz="1650" b="1" spc="-5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Characters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game's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characters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come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life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through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fluid,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emotive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animations,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enhancing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 overall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immersive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experience.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3050" y="3968768"/>
            <a:ext cx="2736215" cy="13849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30"/>
              </a:spcBef>
            </a:pP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Captivating</a:t>
            </a: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 Visuals </a:t>
            </a:r>
            <a:r>
              <a:rPr sz="1650" b="1" spc="114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Magical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spells,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enchanted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environments,</a:t>
            </a:r>
            <a:r>
              <a:rPr sz="1350" spc="-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other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visually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stunning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effects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are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seamlessly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integrated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into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game's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world.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8725" y="3968768"/>
            <a:ext cx="2924810" cy="13849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30"/>
              </a:spcBef>
            </a:pP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Responsive </a:t>
            </a:r>
            <a:r>
              <a:rPr sz="1650" b="1" spc="114" dirty="0">
                <a:solidFill>
                  <a:srgbClr val="C8C8BF"/>
                </a:solidFill>
                <a:latin typeface="Trebuchet MS"/>
                <a:cs typeface="Trebuchet MS"/>
              </a:rPr>
              <a:t>Environments </a:t>
            </a:r>
            <a:r>
              <a:rPr sz="1650" b="1" spc="-484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The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game's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environments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react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 dynamically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player's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actions,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creating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sense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interactivity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immersion.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3393" y="134541"/>
            <a:ext cx="2279015" cy="2548255"/>
            <a:chOff x="8993393" y="134541"/>
            <a:chExt cx="2279015" cy="2548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3393" y="134541"/>
              <a:ext cx="2278474" cy="25479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5363" y="666678"/>
              <a:ext cx="1066799" cy="120014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049526" y="402654"/>
            <a:ext cx="2832735" cy="533400"/>
          </a:xfrm>
          <a:custGeom>
            <a:avLst/>
            <a:gdLst/>
            <a:ahLst/>
            <a:cxnLst/>
            <a:rect l="l" t="t" r="r" b="b"/>
            <a:pathLst>
              <a:path w="2832735" h="533400">
                <a:moveTo>
                  <a:pt x="30509" y="154595"/>
                </a:moveTo>
                <a:lnTo>
                  <a:pt x="0" y="154595"/>
                </a:lnTo>
                <a:lnTo>
                  <a:pt x="30509" y="17487"/>
                </a:lnTo>
                <a:lnTo>
                  <a:pt x="204266" y="17487"/>
                </a:lnTo>
                <a:lnTo>
                  <a:pt x="204266" y="0"/>
                </a:lnTo>
                <a:lnTo>
                  <a:pt x="325375" y="0"/>
                </a:lnTo>
                <a:lnTo>
                  <a:pt x="291144" y="154595"/>
                </a:lnTo>
                <a:lnTo>
                  <a:pt x="167803" y="154595"/>
                </a:lnTo>
                <a:lnTo>
                  <a:pt x="167803" y="215614"/>
                </a:lnTo>
                <a:lnTo>
                  <a:pt x="314771" y="215614"/>
                </a:lnTo>
                <a:lnTo>
                  <a:pt x="291144" y="327607"/>
                </a:lnTo>
                <a:lnTo>
                  <a:pt x="167803" y="327607"/>
                </a:lnTo>
                <a:lnTo>
                  <a:pt x="167803" y="388627"/>
                </a:lnTo>
                <a:lnTo>
                  <a:pt x="314771" y="388627"/>
                </a:lnTo>
                <a:lnTo>
                  <a:pt x="284261" y="525735"/>
                </a:lnTo>
                <a:lnTo>
                  <a:pt x="30509" y="525735"/>
                </a:lnTo>
                <a:lnTo>
                  <a:pt x="30509" y="154595"/>
                </a:lnTo>
                <a:close/>
              </a:path>
              <a:path w="2832735" h="533400">
                <a:moveTo>
                  <a:pt x="376457" y="154595"/>
                </a:moveTo>
                <a:lnTo>
                  <a:pt x="345947" y="154595"/>
                </a:lnTo>
                <a:lnTo>
                  <a:pt x="376457" y="17487"/>
                </a:lnTo>
                <a:lnTo>
                  <a:pt x="513751" y="17487"/>
                </a:lnTo>
                <a:lnTo>
                  <a:pt x="608257" y="210219"/>
                </a:lnTo>
                <a:lnTo>
                  <a:pt x="608257" y="17487"/>
                </a:lnTo>
                <a:lnTo>
                  <a:pt x="745365" y="17487"/>
                </a:lnTo>
                <a:lnTo>
                  <a:pt x="745365" y="525735"/>
                </a:lnTo>
                <a:lnTo>
                  <a:pt x="625000" y="525735"/>
                </a:lnTo>
                <a:lnTo>
                  <a:pt x="513751" y="307888"/>
                </a:lnTo>
                <a:lnTo>
                  <a:pt x="513751" y="525735"/>
                </a:lnTo>
                <a:lnTo>
                  <a:pt x="376457" y="525735"/>
                </a:lnTo>
                <a:lnTo>
                  <a:pt x="376457" y="154595"/>
                </a:lnTo>
                <a:close/>
              </a:path>
              <a:path w="2832735" h="533400">
                <a:moveTo>
                  <a:pt x="1038779" y="206499"/>
                </a:moveTo>
                <a:lnTo>
                  <a:pt x="1220721" y="206499"/>
                </a:lnTo>
                <a:lnTo>
                  <a:pt x="1220326" y="225555"/>
                </a:lnTo>
                <a:lnTo>
                  <a:pt x="1219884" y="243101"/>
                </a:lnTo>
                <a:lnTo>
                  <a:pt x="1218233" y="286912"/>
                </a:lnTo>
                <a:lnTo>
                  <a:pt x="1214291" y="331607"/>
                </a:lnTo>
                <a:lnTo>
                  <a:pt x="1205234" y="374116"/>
                </a:lnTo>
                <a:lnTo>
                  <a:pt x="1186630" y="420718"/>
                </a:lnTo>
                <a:lnTo>
                  <a:pt x="1158620" y="461192"/>
                </a:lnTo>
                <a:lnTo>
                  <a:pt x="1123983" y="493737"/>
                </a:lnTo>
                <a:lnTo>
                  <a:pt x="1083695" y="517386"/>
                </a:lnTo>
                <a:lnTo>
                  <a:pt x="1039104" y="530804"/>
                </a:lnTo>
                <a:lnTo>
                  <a:pt x="1008269" y="533362"/>
                </a:lnTo>
                <a:lnTo>
                  <a:pt x="985166" y="532153"/>
                </a:lnTo>
                <a:lnTo>
                  <a:pt x="942099" y="522479"/>
                </a:lnTo>
                <a:lnTo>
                  <a:pt x="903357" y="503306"/>
                </a:lnTo>
                <a:lnTo>
                  <a:pt x="869777" y="476238"/>
                </a:lnTo>
                <a:lnTo>
                  <a:pt x="841709" y="441635"/>
                </a:lnTo>
                <a:lnTo>
                  <a:pt x="819850" y="400056"/>
                </a:lnTo>
                <a:lnTo>
                  <a:pt x="804421" y="351943"/>
                </a:lnTo>
                <a:lnTo>
                  <a:pt x="796607" y="298830"/>
                </a:lnTo>
                <a:lnTo>
                  <a:pt x="795631" y="270495"/>
                </a:lnTo>
                <a:lnTo>
                  <a:pt x="796584" y="242857"/>
                </a:lnTo>
                <a:lnTo>
                  <a:pt x="804212" y="190860"/>
                </a:lnTo>
                <a:lnTo>
                  <a:pt x="819222" y="143479"/>
                </a:lnTo>
                <a:lnTo>
                  <a:pt x="840151" y="102179"/>
                </a:lnTo>
                <a:lnTo>
                  <a:pt x="866696" y="67309"/>
                </a:lnTo>
                <a:lnTo>
                  <a:pt x="898508" y="40055"/>
                </a:lnTo>
                <a:lnTo>
                  <a:pt x="935273" y="20847"/>
                </a:lnTo>
                <a:lnTo>
                  <a:pt x="975457" y="11080"/>
                </a:lnTo>
                <a:lnTo>
                  <a:pt x="996735" y="9859"/>
                </a:lnTo>
                <a:lnTo>
                  <a:pt x="1005316" y="10057"/>
                </a:lnTo>
                <a:lnTo>
                  <a:pt x="1045988" y="17347"/>
                </a:lnTo>
                <a:lnTo>
                  <a:pt x="1066870" y="24370"/>
                </a:lnTo>
                <a:lnTo>
                  <a:pt x="1079893" y="7627"/>
                </a:lnTo>
                <a:lnTo>
                  <a:pt x="1171236" y="75344"/>
                </a:lnTo>
                <a:lnTo>
                  <a:pt x="1075242" y="192732"/>
                </a:lnTo>
                <a:lnTo>
                  <a:pt x="1066707" y="181477"/>
                </a:lnTo>
                <a:lnTo>
                  <a:pt x="1058591" y="172082"/>
                </a:lnTo>
                <a:lnTo>
                  <a:pt x="1019268" y="149979"/>
                </a:lnTo>
                <a:lnTo>
                  <a:pt x="1009757" y="149386"/>
                </a:lnTo>
                <a:lnTo>
                  <a:pt x="994281" y="151362"/>
                </a:lnTo>
                <a:lnTo>
                  <a:pt x="958598" y="181012"/>
                </a:lnTo>
                <a:lnTo>
                  <a:pt x="944924" y="219009"/>
                </a:lnTo>
                <a:lnTo>
                  <a:pt x="940366" y="269750"/>
                </a:lnTo>
                <a:lnTo>
                  <a:pt x="941529" y="298865"/>
                </a:lnTo>
                <a:lnTo>
                  <a:pt x="950831" y="346490"/>
                </a:lnTo>
                <a:lnTo>
                  <a:pt x="981992" y="390115"/>
                </a:lnTo>
                <a:lnTo>
                  <a:pt x="1013478" y="398487"/>
                </a:lnTo>
                <a:lnTo>
                  <a:pt x="1026919" y="397231"/>
                </a:lnTo>
                <a:lnTo>
                  <a:pt x="1066603" y="367233"/>
                </a:lnTo>
                <a:lnTo>
                  <a:pt x="1079893" y="321468"/>
                </a:lnTo>
                <a:lnTo>
                  <a:pt x="1013478" y="321468"/>
                </a:lnTo>
                <a:lnTo>
                  <a:pt x="1038779" y="206499"/>
                </a:lnTo>
                <a:close/>
              </a:path>
              <a:path w="2832735" h="533400">
                <a:moveTo>
                  <a:pt x="1317542" y="154595"/>
                </a:moveTo>
                <a:lnTo>
                  <a:pt x="1287033" y="154595"/>
                </a:lnTo>
                <a:lnTo>
                  <a:pt x="1317542" y="17487"/>
                </a:lnTo>
                <a:lnTo>
                  <a:pt x="1537064" y="17487"/>
                </a:lnTo>
                <a:lnTo>
                  <a:pt x="1657429" y="525735"/>
                </a:lnTo>
                <a:lnTo>
                  <a:pt x="1505810" y="525735"/>
                </a:lnTo>
                <a:lnTo>
                  <a:pt x="1488323" y="438112"/>
                </a:lnTo>
                <a:lnTo>
                  <a:pt x="1392329" y="438112"/>
                </a:lnTo>
                <a:lnTo>
                  <a:pt x="1373911" y="525735"/>
                </a:lnTo>
                <a:lnTo>
                  <a:pt x="1226943" y="525735"/>
                </a:lnTo>
                <a:lnTo>
                  <a:pt x="1317542" y="154595"/>
                </a:lnTo>
                <a:close/>
              </a:path>
              <a:path w="2832735" h="533400">
                <a:moveTo>
                  <a:pt x="1473812" y="324631"/>
                </a:moveTo>
                <a:lnTo>
                  <a:pt x="1441814" y="182872"/>
                </a:lnTo>
                <a:lnTo>
                  <a:pt x="1409072" y="324631"/>
                </a:lnTo>
                <a:lnTo>
                  <a:pt x="1473812" y="324631"/>
                </a:lnTo>
                <a:close/>
              </a:path>
              <a:path w="2832735" h="533400">
                <a:moveTo>
                  <a:pt x="1914316" y="206499"/>
                </a:moveTo>
                <a:lnTo>
                  <a:pt x="2096258" y="206499"/>
                </a:lnTo>
                <a:lnTo>
                  <a:pt x="2095863" y="225555"/>
                </a:lnTo>
                <a:lnTo>
                  <a:pt x="2095421" y="243101"/>
                </a:lnTo>
                <a:lnTo>
                  <a:pt x="2093770" y="286912"/>
                </a:lnTo>
                <a:lnTo>
                  <a:pt x="2089828" y="331607"/>
                </a:lnTo>
                <a:lnTo>
                  <a:pt x="2080771" y="374116"/>
                </a:lnTo>
                <a:lnTo>
                  <a:pt x="2062167" y="420718"/>
                </a:lnTo>
                <a:lnTo>
                  <a:pt x="2034157" y="461192"/>
                </a:lnTo>
                <a:lnTo>
                  <a:pt x="1999520" y="493737"/>
                </a:lnTo>
                <a:lnTo>
                  <a:pt x="1959232" y="517386"/>
                </a:lnTo>
                <a:lnTo>
                  <a:pt x="1914642" y="530804"/>
                </a:lnTo>
                <a:lnTo>
                  <a:pt x="1883806" y="533362"/>
                </a:lnTo>
                <a:lnTo>
                  <a:pt x="1860703" y="532153"/>
                </a:lnTo>
                <a:lnTo>
                  <a:pt x="1817636" y="522479"/>
                </a:lnTo>
                <a:lnTo>
                  <a:pt x="1778894" y="503306"/>
                </a:lnTo>
                <a:lnTo>
                  <a:pt x="1745315" y="476238"/>
                </a:lnTo>
                <a:lnTo>
                  <a:pt x="1717247" y="441635"/>
                </a:lnTo>
                <a:lnTo>
                  <a:pt x="1695387" y="400056"/>
                </a:lnTo>
                <a:lnTo>
                  <a:pt x="1679958" y="351943"/>
                </a:lnTo>
                <a:lnTo>
                  <a:pt x="1672145" y="298830"/>
                </a:lnTo>
                <a:lnTo>
                  <a:pt x="1671168" y="270495"/>
                </a:lnTo>
                <a:lnTo>
                  <a:pt x="1672121" y="242857"/>
                </a:lnTo>
                <a:lnTo>
                  <a:pt x="1679749" y="190860"/>
                </a:lnTo>
                <a:lnTo>
                  <a:pt x="1694760" y="143479"/>
                </a:lnTo>
                <a:lnTo>
                  <a:pt x="1715688" y="102179"/>
                </a:lnTo>
                <a:lnTo>
                  <a:pt x="1742233" y="67309"/>
                </a:lnTo>
                <a:lnTo>
                  <a:pt x="1774045" y="40055"/>
                </a:lnTo>
                <a:lnTo>
                  <a:pt x="1810811" y="20847"/>
                </a:lnTo>
                <a:lnTo>
                  <a:pt x="1850994" y="11080"/>
                </a:lnTo>
                <a:lnTo>
                  <a:pt x="1872272" y="9859"/>
                </a:lnTo>
                <a:lnTo>
                  <a:pt x="1880853" y="10057"/>
                </a:lnTo>
                <a:lnTo>
                  <a:pt x="1921525" y="17347"/>
                </a:lnTo>
                <a:lnTo>
                  <a:pt x="1942407" y="24370"/>
                </a:lnTo>
                <a:lnTo>
                  <a:pt x="1955430" y="7627"/>
                </a:lnTo>
                <a:lnTo>
                  <a:pt x="2046773" y="75344"/>
                </a:lnTo>
                <a:lnTo>
                  <a:pt x="1950779" y="192732"/>
                </a:lnTo>
                <a:lnTo>
                  <a:pt x="1942244" y="181477"/>
                </a:lnTo>
                <a:lnTo>
                  <a:pt x="1934129" y="172082"/>
                </a:lnTo>
                <a:lnTo>
                  <a:pt x="1894805" y="149979"/>
                </a:lnTo>
                <a:lnTo>
                  <a:pt x="1885294" y="149386"/>
                </a:lnTo>
                <a:lnTo>
                  <a:pt x="1869819" y="151362"/>
                </a:lnTo>
                <a:lnTo>
                  <a:pt x="1834135" y="181012"/>
                </a:lnTo>
                <a:lnTo>
                  <a:pt x="1820461" y="219009"/>
                </a:lnTo>
                <a:lnTo>
                  <a:pt x="1815903" y="269750"/>
                </a:lnTo>
                <a:lnTo>
                  <a:pt x="1817066" y="298865"/>
                </a:lnTo>
                <a:lnTo>
                  <a:pt x="1826368" y="346490"/>
                </a:lnTo>
                <a:lnTo>
                  <a:pt x="1857529" y="390115"/>
                </a:lnTo>
                <a:lnTo>
                  <a:pt x="1889015" y="398487"/>
                </a:lnTo>
                <a:lnTo>
                  <a:pt x="1902456" y="397231"/>
                </a:lnTo>
                <a:lnTo>
                  <a:pt x="1942140" y="367233"/>
                </a:lnTo>
                <a:lnTo>
                  <a:pt x="1955430" y="321468"/>
                </a:lnTo>
                <a:lnTo>
                  <a:pt x="1889015" y="321468"/>
                </a:lnTo>
                <a:lnTo>
                  <a:pt x="1914316" y="206499"/>
                </a:lnTo>
                <a:close/>
              </a:path>
              <a:path w="2832735" h="533400">
                <a:moveTo>
                  <a:pt x="2138199" y="154595"/>
                </a:moveTo>
                <a:lnTo>
                  <a:pt x="2107689" y="154595"/>
                </a:lnTo>
                <a:lnTo>
                  <a:pt x="2138199" y="17487"/>
                </a:lnTo>
                <a:lnTo>
                  <a:pt x="2311956" y="17487"/>
                </a:lnTo>
                <a:lnTo>
                  <a:pt x="2311956" y="0"/>
                </a:lnTo>
                <a:lnTo>
                  <a:pt x="2433065" y="0"/>
                </a:lnTo>
                <a:lnTo>
                  <a:pt x="2398834" y="154595"/>
                </a:lnTo>
                <a:lnTo>
                  <a:pt x="2275493" y="154595"/>
                </a:lnTo>
                <a:lnTo>
                  <a:pt x="2275493" y="215614"/>
                </a:lnTo>
                <a:lnTo>
                  <a:pt x="2422461" y="215614"/>
                </a:lnTo>
                <a:lnTo>
                  <a:pt x="2398834" y="327607"/>
                </a:lnTo>
                <a:lnTo>
                  <a:pt x="2275493" y="327607"/>
                </a:lnTo>
                <a:lnTo>
                  <a:pt x="2275493" y="388627"/>
                </a:lnTo>
                <a:lnTo>
                  <a:pt x="2422461" y="388627"/>
                </a:lnTo>
                <a:lnTo>
                  <a:pt x="2391951" y="525735"/>
                </a:lnTo>
                <a:lnTo>
                  <a:pt x="2138199" y="525735"/>
                </a:lnTo>
                <a:lnTo>
                  <a:pt x="2138199" y="154595"/>
                </a:lnTo>
                <a:close/>
              </a:path>
              <a:path w="2832735" h="533400">
                <a:moveTo>
                  <a:pt x="2484147" y="154595"/>
                </a:moveTo>
                <a:lnTo>
                  <a:pt x="2453637" y="154595"/>
                </a:lnTo>
                <a:lnTo>
                  <a:pt x="2484147" y="17487"/>
                </a:lnTo>
                <a:lnTo>
                  <a:pt x="2591675" y="17487"/>
                </a:lnTo>
                <a:lnTo>
                  <a:pt x="2634754" y="18847"/>
                </a:lnTo>
                <a:lnTo>
                  <a:pt x="2678984" y="25033"/>
                </a:lnTo>
                <a:lnTo>
                  <a:pt x="2721900" y="41485"/>
                </a:lnTo>
                <a:lnTo>
                  <a:pt x="2781208" y="94907"/>
                </a:lnTo>
                <a:lnTo>
                  <a:pt x="2803606" y="130938"/>
                </a:lnTo>
                <a:lnTo>
                  <a:pt x="2819605" y="172089"/>
                </a:lnTo>
                <a:lnTo>
                  <a:pt x="2829205" y="218360"/>
                </a:lnTo>
                <a:lnTo>
                  <a:pt x="2832405" y="269750"/>
                </a:lnTo>
                <a:lnTo>
                  <a:pt x="2830974" y="304586"/>
                </a:lnTo>
                <a:lnTo>
                  <a:pt x="2819533" y="368396"/>
                </a:lnTo>
                <a:lnTo>
                  <a:pt x="2796849" y="423962"/>
                </a:lnTo>
                <a:lnTo>
                  <a:pt x="2764106" y="468703"/>
                </a:lnTo>
                <a:lnTo>
                  <a:pt x="2729992" y="497318"/>
                </a:lnTo>
                <a:lnTo>
                  <a:pt x="2691250" y="514887"/>
                </a:lnTo>
                <a:lnTo>
                  <a:pt x="2651892" y="522770"/>
                </a:lnTo>
                <a:lnTo>
                  <a:pt x="2600268" y="525619"/>
                </a:lnTo>
                <a:lnTo>
                  <a:pt x="2584792" y="525735"/>
                </a:lnTo>
                <a:lnTo>
                  <a:pt x="2484147" y="525735"/>
                </a:lnTo>
                <a:lnTo>
                  <a:pt x="2484147" y="154595"/>
                </a:lnTo>
                <a:close/>
              </a:path>
              <a:path w="2832735" h="533400">
                <a:moveTo>
                  <a:pt x="2621441" y="388627"/>
                </a:moveTo>
                <a:lnTo>
                  <a:pt x="2661066" y="370070"/>
                </a:lnTo>
                <a:lnTo>
                  <a:pt x="2683390" y="320026"/>
                </a:lnTo>
                <a:lnTo>
                  <a:pt x="2687669" y="271239"/>
                </a:lnTo>
                <a:lnTo>
                  <a:pt x="2686716" y="244589"/>
                </a:lnTo>
                <a:lnTo>
                  <a:pt x="2679088" y="202731"/>
                </a:lnTo>
                <a:lnTo>
                  <a:pt x="2652043" y="165896"/>
                </a:lnTo>
                <a:lnTo>
                  <a:pt x="2621441" y="154595"/>
                </a:lnTo>
                <a:lnTo>
                  <a:pt x="2621441" y="388627"/>
                </a:lnTo>
                <a:close/>
              </a:path>
            </a:pathLst>
          </a:custGeom>
          <a:ln w="20478">
            <a:solidFill>
              <a:srgbClr val="F6F2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882" y="0"/>
            <a:ext cx="5426075" cy="183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850" i="1" spc="-3434" baseline="-4571" dirty="0">
                <a:solidFill>
                  <a:srgbClr val="004AAC"/>
                </a:solidFill>
                <a:latin typeface="Trebuchet MS"/>
                <a:cs typeface="Trebuchet MS"/>
              </a:rPr>
              <a:t>T</a:t>
            </a:r>
            <a:r>
              <a:rPr sz="11850" i="1" spc="-1260" baseline="-4571" dirty="0">
                <a:solidFill>
                  <a:srgbClr val="004AAC"/>
                </a:solidFill>
                <a:latin typeface="Trebuchet MS"/>
                <a:cs typeface="Trebuchet MS"/>
              </a:rPr>
              <a:t>OO</a:t>
            </a:r>
            <a:r>
              <a:rPr sz="11850" i="1" spc="-1957" baseline="-4571" dirty="0">
                <a:solidFill>
                  <a:srgbClr val="004AAC"/>
                </a:solidFill>
                <a:latin typeface="Trebuchet MS"/>
                <a:cs typeface="Trebuchet MS"/>
              </a:rPr>
              <a:t>L</a:t>
            </a:r>
            <a:r>
              <a:rPr lang="en-IN" sz="11850" i="1" spc="1005" baseline="-4571" dirty="0">
                <a:solidFill>
                  <a:srgbClr val="004AAC"/>
                </a:solidFill>
              </a:rPr>
              <a:t>S            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081" y="1447417"/>
            <a:ext cx="4594860" cy="48260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0395" indent="-608330">
              <a:lnSpc>
                <a:spcPct val="100000"/>
              </a:lnSpc>
              <a:spcBef>
                <a:spcPts val="869"/>
              </a:spcBef>
              <a:buFont typeface="Trebuchet MS"/>
              <a:buAutoNum type="arabicPeriod"/>
              <a:tabLst>
                <a:tab pos="621030" algn="l"/>
              </a:tabLst>
            </a:pPr>
            <a:r>
              <a:rPr sz="3850" b="1" spc="175" dirty="0">
                <a:solidFill>
                  <a:srgbClr val="FFA757"/>
                </a:solidFill>
                <a:latin typeface="Trebuchet MS"/>
                <a:cs typeface="Trebuchet MS"/>
              </a:rPr>
              <a:t>ELEVENLAB.IO</a:t>
            </a:r>
            <a:endParaRPr sz="3850" dirty="0">
              <a:latin typeface="Trebuchet MS"/>
              <a:cs typeface="Trebuchet MS"/>
            </a:endParaRPr>
          </a:p>
          <a:p>
            <a:pPr marL="620395" indent="-608330">
              <a:lnSpc>
                <a:spcPct val="100000"/>
              </a:lnSpc>
              <a:spcBef>
                <a:spcPts val="780"/>
              </a:spcBef>
              <a:buFont typeface="Trebuchet MS"/>
              <a:buAutoNum type="arabicPeriod"/>
              <a:tabLst>
                <a:tab pos="621030" algn="l"/>
              </a:tabLst>
            </a:pPr>
            <a:r>
              <a:rPr sz="3850" b="1" spc="295" dirty="0">
                <a:solidFill>
                  <a:srgbClr val="FFA757"/>
                </a:solidFill>
                <a:latin typeface="Trebuchet MS"/>
                <a:cs typeface="Trebuchet MS"/>
              </a:rPr>
              <a:t>ADOBE</a:t>
            </a:r>
            <a:r>
              <a:rPr sz="3850" b="1" spc="-120" dirty="0">
                <a:solidFill>
                  <a:srgbClr val="FFA757"/>
                </a:solidFill>
                <a:latin typeface="Trebuchet MS"/>
                <a:cs typeface="Trebuchet MS"/>
              </a:rPr>
              <a:t> </a:t>
            </a:r>
            <a:r>
              <a:rPr sz="3850" b="1" spc="175" dirty="0">
                <a:solidFill>
                  <a:srgbClr val="FFA757"/>
                </a:solidFill>
                <a:latin typeface="Trebuchet MS"/>
                <a:cs typeface="Trebuchet MS"/>
              </a:rPr>
              <a:t>EXPRESS</a:t>
            </a:r>
            <a:endParaRPr sz="3850" dirty="0">
              <a:latin typeface="Trebuchet MS"/>
              <a:cs typeface="Trebuchet MS"/>
            </a:endParaRPr>
          </a:p>
          <a:p>
            <a:pPr marL="620395" indent="-608330">
              <a:lnSpc>
                <a:spcPct val="100000"/>
              </a:lnSpc>
              <a:spcBef>
                <a:spcPts val="780"/>
              </a:spcBef>
              <a:buFont typeface="Trebuchet MS"/>
              <a:buAutoNum type="arabicPeriod"/>
              <a:tabLst>
                <a:tab pos="621030" algn="l"/>
              </a:tabLst>
            </a:pPr>
            <a:r>
              <a:rPr sz="3850" b="1" spc="295" dirty="0">
                <a:solidFill>
                  <a:srgbClr val="FFA757"/>
                </a:solidFill>
                <a:latin typeface="Trebuchet MS"/>
                <a:cs typeface="Trebuchet MS"/>
              </a:rPr>
              <a:t>CANVA</a:t>
            </a:r>
            <a:endParaRPr sz="3850" dirty="0">
              <a:latin typeface="Trebuchet MS"/>
              <a:cs typeface="Trebuchet MS"/>
            </a:endParaRPr>
          </a:p>
          <a:p>
            <a:pPr marL="620395" indent="-608330">
              <a:lnSpc>
                <a:spcPct val="100000"/>
              </a:lnSpc>
              <a:spcBef>
                <a:spcPts val="780"/>
              </a:spcBef>
              <a:buFont typeface="Trebuchet MS"/>
              <a:buAutoNum type="arabicPeriod"/>
              <a:tabLst>
                <a:tab pos="621030" algn="l"/>
              </a:tabLst>
            </a:pPr>
            <a:r>
              <a:rPr sz="3850" b="1" spc="365" dirty="0">
                <a:solidFill>
                  <a:srgbClr val="FFA757"/>
                </a:solidFill>
                <a:latin typeface="Trebuchet MS"/>
                <a:cs typeface="Trebuchet MS"/>
              </a:rPr>
              <a:t>XAMPP</a:t>
            </a:r>
            <a:endParaRPr sz="3850" dirty="0">
              <a:latin typeface="Trebuchet MS"/>
              <a:cs typeface="Trebuchet MS"/>
            </a:endParaRPr>
          </a:p>
          <a:p>
            <a:pPr marL="620395" indent="-608330">
              <a:lnSpc>
                <a:spcPct val="100000"/>
              </a:lnSpc>
              <a:spcBef>
                <a:spcPts val="780"/>
              </a:spcBef>
              <a:buFont typeface="Trebuchet MS"/>
              <a:buAutoNum type="arabicPeriod"/>
              <a:tabLst>
                <a:tab pos="621030" algn="l"/>
              </a:tabLst>
            </a:pPr>
            <a:r>
              <a:rPr sz="3850" b="1" spc="170" dirty="0">
                <a:solidFill>
                  <a:srgbClr val="FFA757"/>
                </a:solidFill>
                <a:latin typeface="Trebuchet MS"/>
                <a:cs typeface="Trebuchet MS"/>
              </a:rPr>
              <a:t>VS</a:t>
            </a:r>
            <a:r>
              <a:rPr sz="3850" b="1" spc="-100" dirty="0">
                <a:solidFill>
                  <a:srgbClr val="FFA757"/>
                </a:solidFill>
                <a:latin typeface="Trebuchet MS"/>
                <a:cs typeface="Trebuchet MS"/>
              </a:rPr>
              <a:t> </a:t>
            </a:r>
            <a:r>
              <a:rPr sz="3850" b="1" spc="250" dirty="0">
                <a:solidFill>
                  <a:srgbClr val="FFA757"/>
                </a:solidFill>
                <a:latin typeface="Trebuchet MS"/>
                <a:cs typeface="Trebuchet MS"/>
              </a:rPr>
              <a:t>CODE</a:t>
            </a:r>
            <a:endParaRPr sz="3850" dirty="0">
              <a:latin typeface="Trebuchet MS"/>
              <a:cs typeface="Trebuchet MS"/>
            </a:endParaRPr>
          </a:p>
          <a:p>
            <a:pPr marL="620395" indent="-608330">
              <a:lnSpc>
                <a:spcPct val="100000"/>
              </a:lnSpc>
              <a:spcBef>
                <a:spcPts val="780"/>
              </a:spcBef>
              <a:buFont typeface="Trebuchet MS"/>
              <a:buAutoNum type="arabicPeriod"/>
              <a:tabLst>
                <a:tab pos="621030" algn="l"/>
              </a:tabLst>
            </a:pPr>
            <a:r>
              <a:rPr sz="3850" b="1" spc="105" dirty="0">
                <a:solidFill>
                  <a:srgbClr val="FFA757"/>
                </a:solidFill>
                <a:latin typeface="Trebuchet MS"/>
                <a:cs typeface="Trebuchet MS"/>
              </a:rPr>
              <a:t>LOTTIE</a:t>
            </a:r>
            <a:r>
              <a:rPr sz="3850" b="1" spc="-90" dirty="0">
                <a:solidFill>
                  <a:srgbClr val="FFA757"/>
                </a:solidFill>
                <a:latin typeface="Trebuchet MS"/>
                <a:cs typeface="Trebuchet MS"/>
              </a:rPr>
              <a:t> </a:t>
            </a:r>
            <a:r>
              <a:rPr sz="3850" b="1" spc="95" dirty="0">
                <a:solidFill>
                  <a:srgbClr val="FFA757"/>
                </a:solidFill>
                <a:latin typeface="Trebuchet MS"/>
                <a:cs typeface="Trebuchet MS"/>
              </a:rPr>
              <a:t>FILES</a:t>
            </a:r>
            <a:endParaRPr sz="3850" dirty="0">
              <a:latin typeface="Trebuchet MS"/>
              <a:cs typeface="Trebuchet MS"/>
            </a:endParaRPr>
          </a:p>
          <a:p>
            <a:pPr marL="620395" indent="-608330">
              <a:lnSpc>
                <a:spcPct val="100000"/>
              </a:lnSpc>
              <a:spcBef>
                <a:spcPts val="780"/>
              </a:spcBef>
              <a:buFont typeface="Trebuchet MS"/>
              <a:buAutoNum type="arabicPeriod"/>
              <a:tabLst>
                <a:tab pos="621030" algn="l"/>
              </a:tabLst>
            </a:pPr>
            <a:r>
              <a:rPr sz="3850" b="1" spc="305" dirty="0">
                <a:solidFill>
                  <a:srgbClr val="FFA757"/>
                </a:solidFill>
                <a:latin typeface="Trebuchet MS"/>
                <a:cs typeface="Trebuchet MS"/>
              </a:rPr>
              <a:t>FIGMA</a:t>
            </a:r>
            <a:endParaRPr sz="38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9125" y="219075"/>
            <a:ext cx="2571749" cy="1714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7045" y="3657600"/>
            <a:ext cx="294640" cy="428625"/>
          </a:xfrm>
          <a:custGeom>
            <a:avLst/>
            <a:gdLst/>
            <a:ahLst/>
            <a:cxnLst/>
            <a:rect l="l" t="t" r="r" b="b"/>
            <a:pathLst>
              <a:path w="294640" h="428625">
                <a:moveTo>
                  <a:pt x="105028" y="321563"/>
                </a:moveTo>
                <a:lnTo>
                  <a:pt x="77851" y="321563"/>
                </a:lnTo>
                <a:lnTo>
                  <a:pt x="76196" y="314094"/>
                </a:lnTo>
                <a:lnTo>
                  <a:pt x="74041" y="306768"/>
                </a:lnTo>
                <a:lnTo>
                  <a:pt x="39115" y="249300"/>
                </a:lnTo>
                <a:lnTo>
                  <a:pt x="30352" y="237362"/>
                </a:lnTo>
                <a:lnTo>
                  <a:pt x="26087" y="231266"/>
                </a:lnTo>
                <a:lnTo>
                  <a:pt x="15087" y="212524"/>
                </a:lnTo>
                <a:lnTo>
                  <a:pt x="6886" y="192103"/>
                </a:lnTo>
                <a:lnTo>
                  <a:pt x="1765" y="170277"/>
                </a:lnTo>
                <a:lnTo>
                  <a:pt x="0" y="147319"/>
                </a:lnTo>
                <a:lnTo>
                  <a:pt x="7506" y="100738"/>
                </a:lnTo>
                <a:lnTo>
                  <a:pt x="28411" y="60295"/>
                </a:lnTo>
                <a:lnTo>
                  <a:pt x="60295" y="28411"/>
                </a:lnTo>
                <a:lnTo>
                  <a:pt x="100738" y="7505"/>
                </a:lnTo>
                <a:lnTo>
                  <a:pt x="147318" y="0"/>
                </a:lnTo>
                <a:lnTo>
                  <a:pt x="193901" y="7505"/>
                </a:lnTo>
                <a:lnTo>
                  <a:pt x="231221" y="26796"/>
                </a:lnTo>
                <a:lnTo>
                  <a:pt x="147320" y="26796"/>
                </a:lnTo>
                <a:lnTo>
                  <a:pt x="100413" y="36270"/>
                </a:lnTo>
                <a:lnTo>
                  <a:pt x="62103" y="62102"/>
                </a:lnTo>
                <a:lnTo>
                  <a:pt x="36270" y="100413"/>
                </a:lnTo>
                <a:lnTo>
                  <a:pt x="26797" y="147319"/>
                </a:lnTo>
                <a:lnTo>
                  <a:pt x="28266" y="166127"/>
                </a:lnTo>
                <a:lnTo>
                  <a:pt x="32488" y="183959"/>
                </a:lnTo>
                <a:lnTo>
                  <a:pt x="39230" y="200647"/>
                </a:lnTo>
                <a:lnTo>
                  <a:pt x="48259" y="216026"/>
                </a:lnTo>
                <a:lnTo>
                  <a:pt x="66097" y="240882"/>
                </a:lnTo>
                <a:lnTo>
                  <a:pt x="75580" y="254380"/>
                </a:lnTo>
                <a:lnTo>
                  <a:pt x="84040" y="267211"/>
                </a:lnTo>
                <a:lnTo>
                  <a:pt x="91440" y="279780"/>
                </a:lnTo>
                <a:lnTo>
                  <a:pt x="105028" y="321563"/>
                </a:lnTo>
                <a:close/>
              </a:path>
              <a:path w="294640" h="428625">
                <a:moveTo>
                  <a:pt x="277322" y="216153"/>
                </a:moveTo>
                <a:lnTo>
                  <a:pt x="246380" y="216153"/>
                </a:lnTo>
                <a:lnTo>
                  <a:pt x="255463" y="200629"/>
                </a:lnTo>
                <a:lnTo>
                  <a:pt x="262199" y="183911"/>
                </a:lnTo>
                <a:lnTo>
                  <a:pt x="266391" y="166074"/>
                </a:lnTo>
                <a:lnTo>
                  <a:pt x="267843" y="147319"/>
                </a:lnTo>
                <a:lnTo>
                  <a:pt x="258369" y="100413"/>
                </a:lnTo>
                <a:lnTo>
                  <a:pt x="232537" y="62102"/>
                </a:lnTo>
                <a:lnTo>
                  <a:pt x="194226" y="36270"/>
                </a:lnTo>
                <a:lnTo>
                  <a:pt x="147320" y="26796"/>
                </a:lnTo>
                <a:lnTo>
                  <a:pt x="231221" y="26796"/>
                </a:lnTo>
                <a:lnTo>
                  <a:pt x="234344" y="28411"/>
                </a:lnTo>
                <a:lnTo>
                  <a:pt x="266228" y="60295"/>
                </a:lnTo>
                <a:lnTo>
                  <a:pt x="287133" y="100738"/>
                </a:lnTo>
                <a:lnTo>
                  <a:pt x="294640" y="147319"/>
                </a:lnTo>
                <a:lnTo>
                  <a:pt x="292871" y="170279"/>
                </a:lnTo>
                <a:lnTo>
                  <a:pt x="287728" y="192119"/>
                </a:lnTo>
                <a:lnTo>
                  <a:pt x="279445" y="212577"/>
                </a:lnTo>
                <a:lnTo>
                  <a:pt x="277322" y="216153"/>
                </a:lnTo>
                <a:close/>
              </a:path>
              <a:path w="294640" h="428625">
                <a:moveTo>
                  <a:pt x="74422" y="160654"/>
                </a:moveTo>
                <a:lnTo>
                  <a:pt x="59689" y="160654"/>
                </a:lnTo>
                <a:lnTo>
                  <a:pt x="53721" y="154685"/>
                </a:lnTo>
                <a:lnTo>
                  <a:pt x="53721" y="147319"/>
                </a:lnTo>
                <a:lnTo>
                  <a:pt x="61079" y="110815"/>
                </a:lnTo>
                <a:lnTo>
                  <a:pt x="81153" y="81025"/>
                </a:lnTo>
                <a:lnTo>
                  <a:pt x="110942" y="60951"/>
                </a:lnTo>
                <a:lnTo>
                  <a:pt x="147447" y="53593"/>
                </a:lnTo>
                <a:lnTo>
                  <a:pt x="160782" y="59562"/>
                </a:lnTo>
                <a:lnTo>
                  <a:pt x="160782" y="74294"/>
                </a:lnTo>
                <a:lnTo>
                  <a:pt x="154812" y="80390"/>
                </a:lnTo>
                <a:lnTo>
                  <a:pt x="147320" y="80390"/>
                </a:lnTo>
                <a:lnTo>
                  <a:pt x="121271" y="85651"/>
                </a:lnTo>
                <a:lnTo>
                  <a:pt x="99996" y="99996"/>
                </a:lnTo>
                <a:lnTo>
                  <a:pt x="85651" y="121270"/>
                </a:lnTo>
                <a:lnTo>
                  <a:pt x="80391" y="147319"/>
                </a:lnTo>
                <a:lnTo>
                  <a:pt x="74422" y="160654"/>
                </a:lnTo>
                <a:close/>
              </a:path>
              <a:path w="294640" h="428625">
                <a:moveTo>
                  <a:pt x="216662" y="321436"/>
                </a:moveTo>
                <a:lnTo>
                  <a:pt x="189611" y="321436"/>
                </a:lnTo>
                <a:lnTo>
                  <a:pt x="191537" y="310925"/>
                </a:lnTo>
                <a:lnTo>
                  <a:pt x="234950" y="231901"/>
                </a:lnTo>
                <a:lnTo>
                  <a:pt x="242951" y="220979"/>
                </a:lnTo>
                <a:lnTo>
                  <a:pt x="246380" y="216026"/>
                </a:lnTo>
                <a:lnTo>
                  <a:pt x="277322" y="216153"/>
                </a:lnTo>
                <a:lnTo>
                  <a:pt x="268351" y="231266"/>
                </a:lnTo>
                <a:lnTo>
                  <a:pt x="259749" y="243331"/>
                </a:lnTo>
                <a:lnTo>
                  <a:pt x="249660" y="257190"/>
                </a:lnTo>
                <a:lnTo>
                  <a:pt x="240871" y="269652"/>
                </a:lnTo>
                <a:lnTo>
                  <a:pt x="233249" y="281209"/>
                </a:lnTo>
                <a:lnTo>
                  <a:pt x="226568" y="292480"/>
                </a:lnTo>
                <a:lnTo>
                  <a:pt x="216662" y="321436"/>
                </a:lnTo>
                <a:close/>
              </a:path>
              <a:path w="294640" h="428625">
                <a:moveTo>
                  <a:pt x="149656" y="428204"/>
                </a:moveTo>
                <a:lnTo>
                  <a:pt x="145491" y="428204"/>
                </a:lnTo>
                <a:lnTo>
                  <a:pt x="121525" y="423364"/>
                </a:lnTo>
                <a:lnTo>
                  <a:pt x="100250" y="409019"/>
                </a:lnTo>
                <a:lnTo>
                  <a:pt x="85905" y="387744"/>
                </a:lnTo>
                <a:lnTo>
                  <a:pt x="80644" y="361695"/>
                </a:lnTo>
                <a:lnTo>
                  <a:pt x="80391" y="361695"/>
                </a:lnTo>
                <a:lnTo>
                  <a:pt x="80391" y="357250"/>
                </a:lnTo>
                <a:lnTo>
                  <a:pt x="84454" y="348360"/>
                </a:lnTo>
                <a:lnTo>
                  <a:pt x="210438" y="348360"/>
                </a:lnTo>
                <a:lnTo>
                  <a:pt x="214503" y="352424"/>
                </a:lnTo>
                <a:lnTo>
                  <a:pt x="214503" y="361695"/>
                </a:lnTo>
                <a:lnTo>
                  <a:pt x="211809" y="375030"/>
                </a:lnTo>
                <a:lnTo>
                  <a:pt x="109474" y="375030"/>
                </a:lnTo>
                <a:lnTo>
                  <a:pt x="115246" y="385807"/>
                </a:lnTo>
                <a:lnTo>
                  <a:pt x="123936" y="394287"/>
                </a:lnTo>
                <a:lnTo>
                  <a:pt x="134887" y="399837"/>
                </a:lnTo>
                <a:lnTo>
                  <a:pt x="147447" y="401827"/>
                </a:lnTo>
                <a:lnTo>
                  <a:pt x="199746" y="401827"/>
                </a:lnTo>
                <a:lnTo>
                  <a:pt x="194897" y="409019"/>
                </a:lnTo>
                <a:lnTo>
                  <a:pt x="173622" y="423364"/>
                </a:lnTo>
                <a:lnTo>
                  <a:pt x="149656" y="428204"/>
                </a:lnTo>
                <a:close/>
              </a:path>
              <a:path w="294640" h="428625">
                <a:moveTo>
                  <a:pt x="199746" y="401827"/>
                </a:moveTo>
                <a:lnTo>
                  <a:pt x="147447" y="401827"/>
                </a:lnTo>
                <a:lnTo>
                  <a:pt x="159988" y="399837"/>
                </a:lnTo>
                <a:lnTo>
                  <a:pt x="170910" y="394287"/>
                </a:lnTo>
                <a:lnTo>
                  <a:pt x="179593" y="385807"/>
                </a:lnTo>
                <a:lnTo>
                  <a:pt x="185420" y="375030"/>
                </a:lnTo>
                <a:lnTo>
                  <a:pt x="211809" y="375030"/>
                </a:lnTo>
                <a:lnTo>
                  <a:pt x="209242" y="387744"/>
                </a:lnTo>
                <a:lnTo>
                  <a:pt x="199746" y="401827"/>
                </a:lnTo>
                <a:close/>
              </a:path>
            </a:pathLst>
          </a:custGeom>
          <a:solidFill>
            <a:srgbClr val="E1E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0" y="3657600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334771" y="214248"/>
                </a:moveTo>
                <a:lnTo>
                  <a:pt x="319152" y="211085"/>
                </a:lnTo>
                <a:lnTo>
                  <a:pt x="306419" y="202517"/>
                </a:lnTo>
                <a:lnTo>
                  <a:pt x="297802" y="189763"/>
                </a:lnTo>
                <a:lnTo>
                  <a:pt x="294639" y="174116"/>
                </a:lnTo>
                <a:lnTo>
                  <a:pt x="267842" y="174116"/>
                </a:lnTo>
                <a:lnTo>
                  <a:pt x="241045" y="127253"/>
                </a:lnTo>
                <a:lnTo>
                  <a:pt x="243143" y="116798"/>
                </a:lnTo>
                <a:lnTo>
                  <a:pt x="248872" y="108283"/>
                </a:lnTo>
                <a:lnTo>
                  <a:pt x="257387" y="102554"/>
                </a:lnTo>
                <a:lnTo>
                  <a:pt x="267842" y="100457"/>
                </a:lnTo>
                <a:lnTo>
                  <a:pt x="288543" y="100457"/>
                </a:lnTo>
                <a:lnTo>
                  <a:pt x="294512" y="87122"/>
                </a:lnTo>
                <a:lnTo>
                  <a:pt x="294512" y="79628"/>
                </a:lnTo>
                <a:lnTo>
                  <a:pt x="288543" y="73659"/>
                </a:lnTo>
                <a:lnTo>
                  <a:pt x="267842" y="73659"/>
                </a:lnTo>
                <a:lnTo>
                  <a:pt x="257387" y="71562"/>
                </a:lnTo>
                <a:lnTo>
                  <a:pt x="248872" y="65833"/>
                </a:lnTo>
                <a:lnTo>
                  <a:pt x="243143" y="57318"/>
                </a:lnTo>
                <a:lnTo>
                  <a:pt x="241045" y="46862"/>
                </a:lnTo>
                <a:lnTo>
                  <a:pt x="241045" y="26796"/>
                </a:lnTo>
                <a:lnTo>
                  <a:pt x="243143" y="16341"/>
                </a:lnTo>
                <a:lnTo>
                  <a:pt x="248872" y="7826"/>
                </a:lnTo>
                <a:lnTo>
                  <a:pt x="257387" y="2097"/>
                </a:lnTo>
                <a:lnTo>
                  <a:pt x="267842" y="0"/>
                </a:lnTo>
                <a:lnTo>
                  <a:pt x="375031" y="0"/>
                </a:lnTo>
                <a:lnTo>
                  <a:pt x="395886" y="4212"/>
                </a:lnTo>
                <a:lnTo>
                  <a:pt x="412908" y="15700"/>
                </a:lnTo>
                <a:lnTo>
                  <a:pt x="420366" y="26796"/>
                </a:lnTo>
                <a:lnTo>
                  <a:pt x="267842" y="26796"/>
                </a:lnTo>
                <a:lnTo>
                  <a:pt x="267842" y="46862"/>
                </a:lnTo>
                <a:lnTo>
                  <a:pt x="281177" y="46862"/>
                </a:lnTo>
                <a:lnTo>
                  <a:pt x="296771" y="50045"/>
                </a:lnTo>
                <a:lnTo>
                  <a:pt x="309530" y="58705"/>
                </a:lnTo>
                <a:lnTo>
                  <a:pt x="318146" y="71508"/>
                </a:lnTo>
                <a:lnTo>
                  <a:pt x="321309" y="87122"/>
                </a:lnTo>
                <a:lnTo>
                  <a:pt x="318164" y="102715"/>
                </a:lnTo>
                <a:lnTo>
                  <a:pt x="309578" y="115474"/>
                </a:lnTo>
                <a:lnTo>
                  <a:pt x="296824" y="124090"/>
                </a:lnTo>
                <a:lnTo>
                  <a:pt x="281177" y="127253"/>
                </a:lnTo>
                <a:lnTo>
                  <a:pt x="267842" y="127253"/>
                </a:lnTo>
                <a:lnTo>
                  <a:pt x="267842" y="147446"/>
                </a:lnTo>
                <a:lnTo>
                  <a:pt x="315467" y="147446"/>
                </a:lnTo>
                <a:lnTo>
                  <a:pt x="321563" y="153416"/>
                </a:lnTo>
                <a:lnTo>
                  <a:pt x="321563" y="181355"/>
                </a:lnTo>
                <a:lnTo>
                  <a:pt x="334898" y="187451"/>
                </a:lnTo>
                <a:lnTo>
                  <a:pt x="372198" y="187451"/>
                </a:lnTo>
                <a:lnTo>
                  <a:pt x="371740" y="189710"/>
                </a:lnTo>
                <a:lnTo>
                  <a:pt x="363124" y="202469"/>
                </a:lnTo>
                <a:lnTo>
                  <a:pt x="350365" y="211085"/>
                </a:lnTo>
                <a:lnTo>
                  <a:pt x="334771" y="214248"/>
                </a:lnTo>
                <a:close/>
              </a:path>
              <a:path w="428625" h="428625">
                <a:moveTo>
                  <a:pt x="372198" y="187451"/>
                </a:moveTo>
                <a:lnTo>
                  <a:pt x="342137" y="187451"/>
                </a:lnTo>
                <a:lnTo>
                  <a:pt x="348233" y="181355"/>
                </a:lnTo>
                <a:lnTo>
                  <a:pt x="348233" y="153288"/>
                </a:lnTo>
                <a:lnTo>
                  <a:pt x="354329" y="147320"/>
                </a:lnTo>
                <a:lnTo>
                  <a:pt x="401827" y="147320"/>
                </a:lnTo>
                <a:lnTo>
                  <a:pt x="401827" y="53594"/>
                </a:lnTo>
                <a:lnTo>
                  <a:pt x="399730" y="43138"/>
                </a:lnTo>
                <a:lnTo>
                  <a:pt x="394001" y="34623"/>
                </a:lnTo>
                <a:lnTo>
                  <a:pt x="385486" y="28894"/>
                </a:lnTo>
                <a:lnTo>
                  <a:pt x="375030" y="26796"/>
                </a:lnTo>
                <a:lnTo>
                  <a:pt x="420366" y="26796"/>
                </a:lnTo>
                <a:lnTo>
                  <a:pt x="424358" y="32736"/>
                </a:lnTo>
                <a:lnTo>
                  <a:pt x="428497" y="53594"/>
                </a:lnTo>
                <a:lnTo>
                  <a:pt x="428472" y="147446"/>
                </a:lnTo>
                <a:lnTo>
                  <a:pt x="426400" y="157775"/>
                </a:lnTo>
                <a:lnTo>
                  <a:pt x="420671" y="166290"/>
                </a:lnTo>
                <a:lnTo>
                  <a:pt x="412156" y="172019"/>
                </a:lnTo>
                <a:lnTo>
                  <a:pt x="401700" y="174116"/>
                </a:lnTo>
                <a:lnTo>
                  <a:pt x="374903" y="174116"/>
                </a:lnTo>
                <a:lnTo>
                  <a:pt x="372198" y="187451"/>
                </a:lnTo>
                <a:close/>
              </a:path>
              <a:path w="428625" h="428625">
                <a:moveTo>
                  <a:pt x="321436" y="428624"/>
                </a:moveTo>
                <a:lnTo>
                  <a:pt x="53593" y="428624"/>
                </a:lnTo>
                <a:lnTo>
                  <a:pt x="32736" y="424412"/>
                </a:lnTo>
                <a:lnTo>
                  <a:pt x="15700" y="412924"/>
                </a:lnTo>
                <a:lnTo>
                  <a:pt x="4212" y="395888"/>
                </a:lnTo>
                <a:lnTo>
                  <a:pt x="0" y="375031"/>
                </a:lnTo>
                <a:lnTo>
                  <a:pt x="0" y="107186"/>
                </a:lnTo>
                <a:lnTo>
                  <a:pt x="4212" y="86330"/>
                </a:lnTo>
                <a:lnTo>
                  <a:pt x="15700" y="69294"/>
                </a:lnTo>
                <a:lnTo>
                  <a:pt x="32736" y="57806"/>
                </a:lnTo>
                <a:lnTo>
                  <a:pt x="53593" y="53594"/>
                </a:lnTo>
                <a:lnTo>
                  <a:pt x="174116" y="53594"/>
                </a:lnTo>
                <a:lnTo>
                  <a:pt x="53593" y="80390"/>
                </a:lnTo>
                <a:lnTo>
                  <a:pt x="43138" y="82488"/>
                </a:lnTo>
                <a:lnTo>
                  <a:pt x="34623" y="88217"/>
                </a:lnTo>
                <a:lnTo>
                  <a:pt x="28894" y="96732"/>
                </a:lnTo>
                <a:lnTo>
                  <a:pt x="26796" y="107186"/>
                </a:lnTo>
                <a:lnTo>
                  <a:pt x="26796" y="227710"/>
                </a:lnTo>
                <a:lnTo>
                  <a:pt x="93725" y="227710"/>
                </a:lnTo>
                <a:lnTo>
                  <a:pt x="91628" y="238166"/>
                </a:lnTo>
                <a:lnTo>
                  <a:pt x="85899" y="246681"/>
                </a:lnTo>
                <a:lnTo>
                  <a:pt x="77384" y="252410"/>
                </a:lnTo>
                <a:lnTo>
                  <a:pt x="66928" y="254507"/>
                </a:lnTo>
                <a:lnTo>
                  <a:pt x="26796" y="254507"/>
                </a:lnTo>
                <a:lnTo>
                  <a:pt x="26822" y="375031"/>
                </a:lnTo>
                <a:lnTo>
                  <a:pt x="28894" y="385359"/>
                </a:lnTo>
                <a:lnTo>
                  <a:pt x="34623" y="393874"/>
                </a:lnTo>
                <a:lnTo>
                  <a:pt x="43138" y="399603"/>
                </a:lnTo>
                <a:lnTo>
                  <a:pt x="53593" y="401700"/>
                </a:lnTo>
                <a:lnTo>
                  <a:pt x="200913" y="401700"/>
                </a:lnTo>
                <a:lnTo>
                  <a:pt x="200913" y="401827"/>
                </a:lnTo>
                <a:lnTo>
                  <a:pt x="366812" y="401827"/>
                </a:lnTo>
                <a:lnTo>
                  <a:pt x="359330" y="412924"/>
                </a:lnTo>
                <a:lnTo>
                  <a:pt x="342294" y="424412"/>
                </a:lnTo>
                <a:lnTo>
                  <a:pt x="321436" y="428624"/>
                </a:lnTo>
                <a:close/>
              </a:path>
              <a:path w="428625" h="428625">
                <a:moveTo>
                  <a:pt x="200913" y="227710"/>
                </a:moveTo>
                <a:lnTo>
                  <a:pt x="174116" y="227710"/>
                </a:lnTo>
                <a:lnTo>
                  <a:pt x="174116" y="80390"/>
                </a:lnTo>
                <a:lnTo>
                  <a:pt x="200913" y="80390"/>
                </a:lnTo>
                <a:lnTo>
                  <a:pt x="200913" y="227710"/>
                </a:lnTo>
                <a:close/>
              </a:path>
              <a:path w="428625" h="428625">
                <a:moveTo>
                  <a:pt x="93725" y="227710"/>
                </a:moveTo>
                <a:lnTo>
                  <a:pt x="67055" y="227710"/>
                </a:lnTo>
                <a:lnTo>
                  <a:pt x="67081" y="214248"/>
                </a:lnTo>
                <a:lnTo>
                  <a:pt x="70218" y="198782"/>
                </a:lnTo>
                <a:lnTo>
                  <a:pt x="78835" y="186023"/>
                </a:lnTo>
                <a:lnTo>
                  <a:pt x="91594" y="177406"/>
                </a:lnTo>
                <a:lnTo>
                  <a:pt x="107187" y="174243"/>
                </a:lnTo>
                <a:lnTo>
                  <a:pt x="122807" y="177406"/>
                </a:lnTo>
                <a:lnTo>
                  <a:pt x="135540" y="185975"/>
                </a:lnTo>
                <a:lnTo>
                  <a:pt x="144156" y="198729"/>
                </a:lnTo>
                <a:lnTo>
                  <a:pt x="144598" y="200913"/>
                </a:lnTo>
                <a:lnTo>
                  <a:pt x="99694" y="200913"/>
                </a:lnTo>
                <a:lnTo>
                  <a:pt x="93725" y="207009"/>
                </a:lnTo>
                <a:lnTo>
                  <a:pt x="93725" y="227710"/>
                </a:lnTo>
                <a:close/>
              </a:path>
              <a:path w="428625" h="428625">
                <a:moveTo>
                  <a:pt x="267969" y="308101"/>
                </a:moveTo>
                <a:lnTo>
                  <a:pt x="252349" y="304938"/>
                </a:lnTo>
                <a:lnTo>
                  <a:pt x="239617" y="296370"/>
                </a:lnTo>
                <a:lnTo>
                  <a:pt x="231000" y="283616"/>
                </a:lnTo>
                <a:lnTo>
                  <a:pt x="227837" y="267969"/>
                </a:lnTo>
                <a:lnTo>
                  <a:pt x="227837" y="254507"/>
                </a:lnTo>
                <a:lnTo>
                  <a:pt x="147192" y="254507"/>
                </a:lnTo>
                <a:lnTo>
                  <a:pt x="136737" y="252410"/>
                </a:lnTo>
                <a:lnTo>
                  <a:pt x="128222" y="246681"/>
                </a:lnTo>
                <a:lnTo>
                  <a:pt x="122493" y="238166"/>
                </a:lnTo>
                <a:lnTo>
                  <a:pt x="120395" y="227710"/>
                </a:lnTo>
                <a:lnTo>
                  <a:pt x="120395" y="207009"/>
                </a:lnTo>
                <a:lnTo>
                  <a:pt x="107060" y="200913"/>
                </a:lnTo>
                <a:lnTo>
                  <a:pt x="144598" y="200913"/>
                </a:lnTo>
                <a:lnTo>
                  <a:pt x="147294" y="214248"/>
                </a:lnTo>
                <a:lnTo>
                  <a:pt x="147319" y="227710"/>
                </a:lnTo>
                <a:lnTo>
                  <a:pt x="227837" y="227710"/>
                </a:lnTo>
                <a:lnTo>
                  <a:pt x="238293" y="229808"/>
                </a:lnTo>
                <a:lnTo>
                  <a:pt x="246808" y="235537"/>
                </a:lnTo>
                <a:lnTo>
                  <a:pt x="252537" y="244052"/>
                </a:lnTo>
                <a:lnTo>
                  <a:pt x="254634" y="254507"/>
                </a:lnTo>
                <a:lnTo>
                  <a:pt x="254634" y="275335"/>
                </a:lnTo>
                <a:lnTo>
                  <a:pt x="267969" y="281431"/>
                </a:lnTo>
                <a:lnTo>
                  <a:pt x="305371" y="281431"/>
                </a:lnTo>
                <a:lnTo>
                  <a:pt x="304938" y="283563"/>
                </a:lnTo>
                <a:lnTo>
                  <a:pt x="296322" y="296322"/>
                </a:lnTo>
                <a:lnTo>
                  <a:pt x="283562" y="304938"/>
                </a:lnTo>
                <a:lnTo>
                  <a:pt x="267969" y="308101"/>
                </a:lnTo>
                <a:close/>
              </a:path>
              <a:path w="428625" h="428625">
                <a:moveTo>
                  <a:pt x="305371" y="281431"/>
                </a:moveTo>
                <a:lnTo>
                  <a:pt x="275335" y="281431"/>
                </a:lnTo>
                <a:lnTo>
                  <a:pt x="281304" y="275335"/>
                </a:lnTo>
                <a:lnTo>
                  <a:pt x="281304" y="254507"/>
                </a:lnTo>
                <a:lnTo>
                  <a:pt x="283402" y="244052"/>
                </a:lnTo>
                <a:lnTo>
                  <a:pt x="289131" y="235537"/>
                </a:lnTo>
                <a:lnTo>
                  <a:pt x="297646" y="229808"/>
                </a:lnTo>
                <a:lnTo>
                  <a:pt x="308101" y="227710"/>
                </a:lnTo>
                <a:lnTo>
                  <a:pt x="348233" y="227710"/>
                </a:lnTo>
                <a:lnTo>
                  <a:pt x="358689" y="229808"/>
                </a:lnTo>
                <a:lnTo>
                  <a:pt x="367204" y="235537"/>
                </a:lnTo>
                <a:lnTo>
                  <a:pt x="372933" y="244052"/>
                </a:lnTo>
                <a:lnTo>
                  <a:pt x="375030" y="254507"/>
                </a:lnTo>
                <a:lnTo>
                  <a:pt x="308101" y="254507"/>
                </a:lnTo>
                <a:lnTo>
                  <a:pt x="308101" y="267969"/>
                </a:lnTo>
                <a:lnTo>
                  <a:pt x="305371" y="281431"/>
                </a:lnTo>
                <a:close/>
              </a:path>
              <a:path w="428625" h="428625">
                <a:moveTo>
                  <a:pt x="200913" y="401700"/>
                </a:moveTo>
                <a:lnTo>
                  <a:pt x="174243" y="401700"/>
                </a:lnTo>
                <a:lnTo>
                  <a:pt x="174243" y="361568"/>
                </a:lnTo>
                <a:lnTo>
                  <a:pt x="160781" y="361568"/>
                </a:lnTo>
                <a:lnTo>
                  <a:pt x="145188" y="358405"/>
                </a:lnTo>
                <a:lnTo>
                  <a:pt x="132429" y="349789"/>
                </a:lnTo>
                <a:lnTo>
                  <a:pt x="123813" y="337030"/>
                </a:lnTo>
                <a:lnTo>
                  <a:pt x="120649" y="321436"/>
                </a:lnTo>
                <a:lnTo>
                  <a:pt x="123795" y="305843"/>
                </a:lnTo>
                <a:lnTo>
                  <a:pt x="132381" y="293084"/>
                </a:lnTo>
                <a:lnTo>
                  <a:pt x="145135" y="284467"/>
                </a:lnTo>
                <a:lnTo>
                  <a:pt x="160781" y="281304"/>
                </a:lnTo>
                <a:lnTo>
                  <a:pt x="173989" y="281304"/>
                </a:lnTo>
                <a:lnTo>
                  <a:pt x="173989" y="254507"/>
                </a:lnTo>
                <a:lnTo>
                  <a:pt x="201040" y="254507"/>
                </a:lnTo>
                <a:lnTo>
                  <a:pt x="201015" y="281431"/>
                </a:lnTo>
                <a:lnTo>
                  <a:pt x="198943" y="291760"/>
                </a:lnTo>
                <a:lnTo>
                  <a:pt x="193214" y="300275"/>
                </a:lnTo>
                <a:lnTo>
                  <a:pt x="184699" y="306004"/>
                </a:lnTo>
                <a:lnTo>
                  <a:pt x="174243" y="308101"/>
                </a:lnTo>
                <a:lnTo>
                  <a:pt x="153415" y="308101"/>
                </a:lnTo>
                <a:lnTo>
                  <a:pt x="147503" y="321436"/>
                </a:lnTo>
                <a:lnTo>
                  <a:pt x="147446" y="328929"/>
                </a:lnTo>
                <a:lnTo>
                  <a:pt x="153415" y="334898"/>
                </a:lnTo>
                <a:lnTo>
                  <a:pt x="174116" y="334898"/>
                </a:lnTo>
                <a:lnTo>
                  <a:pt x="184572" y="336996"/>
                </a:lnTo>
                <a:lnTo>
                  <a:pt x="193087" y="342725"/>
                </a:lnTo>
                <a:lnTo>
                  <a:pt x="198816" y="351240"/>
                </a:lnTo>
                <a:lnTo>
                  <a:pt x="200888" y="361568"/>
                </a:lnTo>
                <a:lnTo>
                  <a:pt x="200913" y="401700"/>
                </a:lnTo>
                <a:close/>
              </a:path>
              <a:path w="428625" h="428625">
                <a:moveTo>
                  <a:pt x="366812" y="401827"/>
                </a:moveTo>
                <a:lnTo>
                  <a:pt x="321436" y="401827"/>
                </a:lnTo>
                <a:lnTo>
                  <a:pt x="331892" y="399730"/>
                </a:lnTo>
                <a:lnTo>
                  <a:pt x="340407" y="394001"/>
                </a:lnTo>
                <a:lnTo>
                  <a:pt x="346136" y="385486"/>
                </a:lnTo>
                <a:lnTo>
                  <a:pt x="348233" y="375031"/>
                </a:lnTo>
                <a:lnTo>
                  <a:pt x="348233" y="254507"/>
                </a:lnTo>
                <a:lnTo>
                  <a:pt x="375030" y="254507"/>
                </a:lnTo>
                <a:lnTo>
                  <a:pt x="375030" y="375031"/>
                </a:lnTo>
                <a:lnTo>
                  <a:pt x="370817" y="395888"/>
                </a:lnTo>
                <a:lnTo>
                  <a:pt x="366812" y="401827"/>
                </a:lnTo>
                <a:close/>
              </a:path>
            </a:pathLst>
          </a:custGeom>
          <a:solidFill>
            <a:srgbClr val="E1E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475" y="3678725"/>
            <a:ext cx="386715" cy="386715"/>
          </a:xfrm>
          <a:custGeom>
            <a:avLst/>
            <a:gdLst/>
            <a:ahLst/>
            <a:cxnLst/>
            <a:rect l="l" t="t" r="r" b="b"/>
            <a:pathLst>
              <a:path w="386715" h="386714">
                <a:moveTo>
                  <a:pt x="151357" y="18542"/>
                </a:moveTo>
                <a:lnTo>
                  <a:pt x="94107" y="18542"/>
                </a:lnTo>
                <a:lnTo>
                  <a:pt x="135889" y="635"/>
                </a:lnTo>
                <a:lnTo>
                  <a:pt x="138114" y="0"/>
                </a:lnTo>
                <a:lnTo>
                  <a:pt x="145660" y="0"/>
                </a:lnTo>
                <a:lnTo>
                  <a:pt x="150495" y="2540"/>
                </a:lnTo>
                <a:lnTo>
                  <a:pt x="152527" y="9652"/>
                </a:lnTo>
                <a:lnTo>
                  <a:pt x="151357" y="18542"/>
                </a:lnTo>
                <a:close/>
              </a:path>
              <a:path w="386715" h="386714">
                <a:moveTo>
                  <a:pt x="16764" y="154559"/>
                </a:moveTo>
                <a:lnTo>
                  <a:pt x="7883" y="150874"/>
                </a:lnTo>
                <a:lnTo>
                  <a:pt x="2492" y="146320"/>
                </a:lnTo>
                <a:lnTo>
                  <a:pt x="172" y="141218"/>
                </a:lnTo>
                <a:lnTo>
                  <a:pt x="508" y="135890"/>
                </a:lnTo>
                <a:lnTo>
                  <a:pt x="18415" y="93980"/>
                </a:lnTo>
                <a:lnTo>
                  <a:pt x="13108" y="86453"/>
                </a:lnTo>
                <a:lnTo>
                  <a:pt x="9112" y="78057"/>
                </a:lnTo>
                <a:lnTo>
                  <a:pt x="6592" y="68923"/>
                </a:lnTo>
                <a:lnTo>
                  <a:pt x="5715" y="59182"/>
                </a:lnTo>
                <a:lnTo>
                  <a:pt x="9927" y="38398"/>
                </a:lnTo>
                <a:lnTo>
                  <a:pt x="21415" y="21399"/>
                </a:lnTo>
                <a:lnTo>
                  <a:pt x="38451" y="9926"/>
                </a:lnTo>
                <a:lnTo>
                  <a:pt x="59308" y="5715"/>
                </a:lnTo>
                <a:lnTo>
                  <a:pt x="68996" y="6594"/>
                </a:lnTo>
                <a:lnTo>
                  <a:pt x="78136" y="9128"/>
                </a:lnTo>
                <a:lnTo>
                  <a:pt x="86562" y="13162"/>
                </a:lnTo>
                <a:lnTo>
                  <a:pt x="94107" y="18542"/>
                </a:lnTo>
                <a:lnTo>
                  <a:pt x="151357" y="18542"/>
                </a:lnTo>
                <a:lnTo>
                  <a:pt x="150622" y="24130"/>
                </a:lnTo>
                <a:lnTo>
                  <a:pt x="137673" y="28208"/>
                </a:lnTo>
                <a:lnTo>
                  <a:pt x="126771" y="32258"/>
                </a:lnTo>
                <a:lnTo>
                  <a:pt x="62865" y="32258"/>
                </a:lnTo>
                <a:lnTo>
                  <a:pt x="52324" y="32893"/>
                </a:lnTo>
                <a:lnTo>
                  <a:pt x="42925" y="37592"/>
                </a:lnTo>
                <a:lnTo>
                  <a:pt x="35941" y="45466"/>
                </a:lnTo>
                <a:lnTo>
                  <a:pt x="32512" y="55499"/>
                </a:lnTo>
                <a:lnTo>
                  <a:pt x="33147" y="66040"/>
                </a:lnTo>
                <a:lnTo>
                  <a:pt x="37846" y="75438"/>
                </a:lnTo>
                <a:lnTo>
                  <a:pt x="45720" y="82423"/>
                </a:lnTo>
                <a:lnTo>
                  <a:pt x="55753" y="85852"/>
                </a:lnTo>
                <a:lnTo>
                  <a:pt x="59308" y="85979"/>
                </a:lnTo>
                <a:lnTo>
                  <a:pt x="103363" y="85979"/>
                </a:lnTo>
                <a:lnTo>
                  <a:pt x="97075" y="96377"/>
                </a:lnTo>
                <a:lnTo>
                  <a:pt x="80039" y="108587"/>
                </a:lnTo>
                <a:lnTo>
                  <a:pt x="65319" y="111633"/>
                </a:lnTo>
                <a:lnTo>
                  <a:pt x="46354" y="111633"/>
                </a:lnTo>
                <a:lnTo>
                  <a:pt x="38790" y="118523"/>
                </a:lnTo>
                <a:lnTo>
                  <a:pt x="33273" y="126270"/>
                </a:lnTo>
                <a:lnTo>
                  <a:pt x="29281" y="134636"/>
                </a:lnTo>
                <a:lnTo>
                  <a:pt x="26289" y="143383"/>
                </a:lnTo>
                <a:lnTo>
                  <a:pt x="16764" y="154559"/>
                </a:lnTo>
                <a:close/>
              </a:path>
              <a:path w="386715" h="386714">
                <a:moveTo>
                  <a:pt x="103363" y="85979"/>
                </a:moveTo>
                <a:lnTo>
                  <a:pt x="59308" y="85979"/>
                </a:lnTo>
                <a:lnTo>
                  <a:pt x="66294" y="85344"/>
                </a:lnTo>
                <a:lnTo>
                  <a:pt x="75691" y="80645"/>
                </a:lnTo>
                <a:lnTo>
                  <a:pt x="82677" y="72771"/>
                </a:lnTo>
                <a:lnTo>
                  <a:pt x="86106" y="62738"/>
                </a:lnTo>
                <a:lnTo>
                  <a:pt x="85471" y="52197"/>
                </a:lnTo>
                <a:lnTo>
                  <a:pt x="80772" y="42672"/>
                </a:lnTo>
                <a:lnTo>
                  <a:pt x="72898" y="35687"/>
                </a:lnTo>
                <a:lnTo>
                  <a:pt x="62865" y="32258"/>
                </a:lnTo>
                <a:lnTo>
                  <a:pt x="126771" y="32258"/>
                </a:lnTo>
                <a:lnTo>
                  <a:pt x="117778" y="36221"/>
                </a:lnTo>
                <a:lnTo>
                  <a:pt x="109474" y="40513"/>
                </a:lnTo>
                <a:lnTo>
                  <a:pt x="112776" y="52705"/>
                </a:lnTo>
                <a:lnTo>
                  <a:pt x="108563" y="77381"/>
                </a:lnTo>
                <a:lnTo>
                  <a:pt x="103363" y="85979"/>
                </a:lnTo>
                <a:close/>
              </a:path>
              <a:path w="386715" h="386714">
                <a:moveTo>
                  <a:pt x="159551" y="272760"/>
                </a:moveTo>
                <a:lnTo>
                  <a:pt x="120157" y="239935"/>
                </a:lnTo>
                <a:lnTo>
                  <a:pt x="106933" y="193802"/>
                </a:lnTo>
                <a:lnTo>
                  <a:pt x="108572" y="176901"/>
                </a:lnTo>
                <a:lnTo>
                  <a:pt x="113283" y="161084"/>
                </a:lnTo>
                <a:lnTo>
                  <a:pt x="120757" y="146671"/>
                </a:lnTo>
                <a:lnTo>
                  <a:pt x="130683" y="133985"/>
                </a:lnTo>
                <a:lnTo>
                  <a:pt x="131064" y="133604"/>
                </a:lnTo>
                <a:lnTo>
                  <a:pt x="106299" y="133477"/>
                </a:lnTo>
                <a:lnTo>
                  <a:pt x="100330" y="127381"/>
                </a:lnTo>
                <a:lnTo>
                  <a:pt x="100259" y="120015"/>
                </a:lnTo>
                <a:lnTo>
                  <a:pt x="106171" y="106680"/>
                </a:lnTo>
                <a:lnTo>
                  <a:pt x="151638" y="106680"/>
                </a:lnTo>
                <a:lnTo>
                  <a:pt x="160234" y="108418"/>
                </a:lnTo>
                <a:lnTo>
                  <a:pt x="167259" y="113157"/>
                </a:lnTo>
                <a:lnTo>
                  <a:pt x="171997" y="120182"/>
                </a:lnTo>
                <a:lnTo>
                  <a:pt x="173736" y="128778"/>
                </a:lnTo>
                <a:lnTo>
                  <a:pt x="173736" y="155956"/>
                </a:lnTo>
                <a:lnTo>
                  <a:pt x="147066" y="155956"/>
                </a:lnTo>
                <a:lnTo>
                  <a:pt x="133731" y="179451"/>
                </a:lnTo>
                <a:lnTo>
                  <a:pt x="136120" y="204645"/>
                </a:lnTo>
                <a:lnTo>
                  <a:pt x="142843" y="223933"/>
                </a:lnTo>
                <a:lnTo>
                  <a:pt x="153233" y="238030"/>
                </a:lnTo>
                <a:lnTo>
                  <a:pt x="166624" y="247650"/>
                </a:lnTo>
                <a:lnTo>
                  <a:pt x="175768" y="259080"/>
                </a:lnTo>
                <a:lnTo>
                  <a:pt x="170505" y="267005"/>
                </a:lnTo>
                <a:lnTo>
                  <a:pt x="165004" y="271431"/>
                </a:lnTo>
                <a:lnTo>
                  <a:pt x="159551" y="272760"/>
                </a:lnTo>
                <a:close/>
              </a:path>
              <a:path w="386715" h="386714">
                <a:moveTo>
                  <a:pt x="59182" y="112903"/>
                </a:moveTo>
                <a:lnTo>
                  <a:pt x="46354" y="111633"/>
                </a:lnTo>
                <a:lnTo>
                  <a:pt x="65319" y="111633"/>
                </a:lnTo>
                <a:lnTo>
                  <a:pt x="59182" y="112903"/>
                </a:lnTo>
                <a:close/>
              </a:path>
              <a:path w="386715" h="386714">
                <a:moveTo>
                  <a:pt x="100203" y="120142"/>
                </a:moveTo>
                <a:close/>
              </a:path>
              <a:path w="386715" h="386714">
                <a:moveTo>
                  <a:pt x="167767" y="180467"/>
                </a:moveTo>
                <a:lnTo>
                  <a:pt x="160401" y="180467"/>
                </a:lnTo>
                <a:lnTo>
                  <a:pt x="147066" y="174498"/>
                </a:lnTo>
                <a:lnTo>
                  <a:pt x="147066" y="155956"/>
                </a:lnTo>
                <a:lnTo>
                  <a:pt x="173736" y="155956"/>
                </a:lnTo>
                <a:lnTo>
                  <a:pt x="173611" y="174498"/>
                </a:lnTo>
                <a:lnTo>
                  <a:pt x="167767" y="180467"/>
                </a:lnTo>
                <a:close/>
              </a:path>
              <a:path w="386715" h="386714">
                <a:moveTo>
                  <a:pt x="9906" y="233934"/>
                </a:moveTo>
                <a:lnTo>
                  <a:pt x="9589" y="233934"/>
                </a:lnTo>
                <a:lnTo>
                  <a:pt x="10033" y="233807"/>
                </a:lnTo>
                <a:lnTo>
                  <a:pt x="9906" y="233934"/>
                </a:lnTo>
                <a:close/>
              </a:path>
              <a:path w="386715" h="386714">
                <a:moveTo>
                  <a:pt x="59563" y="380746"/>
                </a:moveTo>
                <a:lnTo>
                  <a:pt x="38705" y="376533"/>
                </a:lnTo>
                <a:lnTo>
                  <a:pt x="21669" y="365046"/>
                </a:lnTo>
                <a:lnTo>
                  <a:pt x="10181" y="348010"/>
                </a:lnTo>
                <a:lnTo>
                  <a:pt x="5968" y="327152"/>
                </a:lnTo>
                <a:lnTo>
                  <a:pt x="6847" y="317464"/>
                </a:lnTo>
                <a:lnTo>
                  <a:pt x="9381" y="308324"/>
                </a:lnTo>
                <a:lnTo>
                  <a:pt x="13416" y="299899"/>
                </a:lnTo>
                <a:lnTo>
                  <a:pt x="18796" y="292354"/>
                </a:lnTo>
                <a:lnTo>
                  <a:pt x="1015" y="250444"/>
                </a:lnTo>
                <a:lnTo>
                  <a:pt x="0" y="247098"/>
                </a:lnTo>
                <a:lnTo>
                  <a:pt x="0" y="241224"/>
                </a:lnTo>
                <a:lnTo>
                  <a:pt x="2920" y="235839"/>
                </a:lnTo>
                <a:lnTo>
                  <a:pt x="9589" y="233934"/>
                </a:lnTo>
                <a:lnTo>
                  <a:pt x="24256" y="235839"/>
                </a:lnTo>
                <a:lnTo>
                  <a:pt x="28334" y="248787"/>
                </a:lnTo>
                <a:lnTo>
                  <a:pt x="32305" y="259509"/>
                </a:lnTo>
                <a:lnTo>
                  <a:pt x="36347" y="268682"/>
                </a:lnTo>
                <a:lnTo>
                  <a:pt x="40639" y="276987"/>
                </a:lnTo>
                <a:lnTo>
                  <a:pt x="72172" y="276987"/>
                </a:lnTo>
                <a:lnTo>
                  <a:pt x="77507" y="277898"/>
                </a:lnTo>
                <a:lnTo>
                  <a:pt x="96503" y="289385"/>
                </a:lnTo>
                <a:lnTo>
                  <a:pt x="104274" y="300228"/>
                </a:lnTo>
                <a:lnTo>
                  <a:pt x="62865" y="300228"/>
                </a:lnTo>
                <a:lnTo>
                  <a:pt x="52324" y="300863"/>
                </a:lnTo>
                <a:lnTo>
                  <a:pt x="42925" y="305562"/>
                </a:lnTo>
                <a:lnTo>
                  <a:pt x="35941" y="313436"/>
                </a:lnTo>
                <a:lnTo>
                  <a:pt x="32512" y="323469"/>
                </a:lnTo>
                <a:lnTo>
                  <a:pt x="33147" y="334010"/>
                </a:lnTo>
                <a:lnTo>
                  <a:pt x="37846" y="343408"/>
                </a:lnTo>
                <a:lnTo>
                  <a:pt x="45720" y="350393"/>
                </a:lnTo>
                <a:lnTo>
                  <a:pt x="55753" y="353822"/>
                </a:lnTo>
                <a:lnTo>
                  <a:pt x="127876" y="353822"/>
                </a:lnTo>
                <a:lnTo>
                  <a:pt x="134943" y="357179"/>
                </a:lnTo>
                <a:lnTo>
                  <a:pt x="143764" y="360172"/>
                </a:lnTo>
                <a:lnTo>
                  <a:pt x="153002" y="368046"/>
                </a:lnTo>
                <a:lnTo>
                  <a:pt x="94234" y="368046"/>
                </a:lnTo>
                <a:lnTo>
                  <a:pt x="86762" y="373352"/>
                </a:lnTo>
                <a:lnTo>
                  <a:pt x="78374" y="377349"/>
                </a:lnTo>
                <a:lnTo>
                  <a:pt x="69248" y="379869"/>
                </a:lnTo>
                <a:lnTo>
                  <a:pt x="59563" y="380746"/>
                </a:lnTo>
                <a:close/>
              </a:path>
              <a:path w="386715" h="386714">
                <a:moveTo>
                  <a:pt x="72172" y="276987"/>
                </a:moveTo>
                <a:lnTo>
                  <a:pt x="40639" y="276987"/>
                </a:lnTo>
                <a:lnTo>
                  <a:pt x="52831" y="273685"/>
                </a:lnTo>
                <a:lnTo>
                  <a:pt x="72172" y="276987"/>
                </a:lnTo>
                <a:close/>
              </a:path>
              <a:path w="386715" h="386714">
                <a:moveTo>
                  <a:pt x="127876" y="353822"/>
                </a:moveTo>
                <a:lnTo>
                  <a:pt x="55753" y="353822"/>
                </a:lnTo>
                <a:lnTo>
                  <a:pt x="66294" y="353187"/>
                </a:lnTo>
                <a:lnTo>
                  <a:pt x="75691" y="348488"/>
                </a:lnTo>
                <a:lnTo>
                  <a:pt x="82677" y="340614"/>
                </a:lnTo>
                <a:lnTo>
                  <a:pt x="86106" y="330581"/>
                </a:lnTo>
                <a:lnTo>
                  <a:pt x="86106" y="327152"/>
                </a:lnTo>
                <a:lnTo>
                  <a:pt x="85471" y="320167"/>
                </a:lnTo>
                <a:lnTo>
                  <a:pt x="80772" y="310642"/>
                </a:lnTo>
                <a:lnTo>
                  <a:pt x="72898" y="303657"/>
                </a:lnTo>
                <a:lnTo>
                  <a:pt x="62865" y="300228"/>
                </a:lnTo>
                <a:lnTo>
                  <a:pt x="104274" y="300228"/>
                </a:lnTo>
                <a:lnTo>
                  <a:pt x="108713" y="306421"/>
                </a:lnTo>
                <a:lnTo>
                  <a:pt x="113029" y="327279"/>
                </a:lnTo>
                <a:lnTo>
                  <a:pt x="111886" y="340106"/>
                </a:lnTo>
                <a:lnTo>
                  <a:pt x="118778" y="347670"/>
                </a:lnTo>
                <a:lnTo>
                  <a:pt x="126539" y="353187"/>
                </a:lnTo>
                <a:lnTo>
                  <a:pt x="127876" y="353822"/>
                </a:lnTo>
                <a:close/>
              </a:path>
              <a:path w="386715" h="386714">
                <a:moveTo>
                  <a:pt x="141491" y="386217"/>
                </a:moveTo>
                <a:lnTo>
                  <a:pt x="136144" y="385826"/>
                </a:lnTo>
                <a:lnTo>
                  <a:pt x="94234" y="368046"/>
                </a:lnTo>
                <a:lnTo>
                  <a:pt x="153002" y="368046"/>
                </a:lnTo>
                <a:lnTo>
                  <a:pt x="154939" y="369697"/>
                </a:lnTo>
                <a:lnTo>
                  <a:pt x="151234" y="378521"/>
                </a:lnTo>
                <a:lnTo>
                  <a:pt x="146637" y="383905"/>
                </a:lnTo>
                <a:lnTo>
                  <a:pt x="141491" y="386217"/>
                </a:lnTo>
                <a:close/>
              </a:path>
              <a:path w="386715" h="386714">
                <a:moveTo>
                  <a:pt x="274747" y="9652"/>
                </a:moveTo>
                <a:lnTo>
                  <a:pt x="233934" y="9652"/>
                </a:lnTo>
                <a:lnTo>
                  <a:pt x="242160" y="0"/>
                </a:lnTo>
                <a:lnTo>
                  <a:pt x="248231" y="0"/>
                </a:lnTo>
                <a:lnTo>
                  <a:pt x="258476" y="3270"/>
                </a:lnTo>
                <a:lnTo>
                  <a:pt x="271208" y="8064"/>
                </a:lnTo>
                <a:lnTo>
                  <a:pt x="274747" y="9652"/>
                </a:lnTo>
                <a:close/>
              </a:path>
              <a:path w="386715" h="386714">
                <a:moveTo>
                  <a:pt x="360722" y="18415"/>
                </a:moveTo>
                <a:lnTo>
                  <a:pt x="292480" y="18415"/>
                </a:lnTo>
                <a:lnTo>
                  <a:pt x="300019" y="13049"/>
                </a:lnTo>
                <a:lnTo>
                  <a:pt x="308403" y="9065"/>
                </a:lnTo>
                <a:lnTo>
                  <a:pt x="317537" y="6574"/>
                </a:lnTo>
                <a:lnTo>
                  <a:pt x="327279" y="5715"/>
                </a:lnTo>
                <a:lnTo>
                  <a:pt x="348136" y="9928"/>
                </a:lnTo>
                <a:lnTo>
                  <a:pt x="360722" y="18415"/>
                </a:lnTo>
                <a:close/>
              </a:path>
              <a:path w="386715" h="386714">
                <a:moveTo>
                  <a:pt x="333756" y="112776"/>
                </a:moveTo>
                <a:lnTo>
                  <a:pt x="309080" y="108563"/>
                </a:lnTo>
                <a:lnTo>
                  <a:pt x="290083" y="97076"/>
                </a:lnTo>
                <a:lnTo>
                  <a:pt x="277874" y="80040"/>
                </a:lnTo>
                <a:lnTo>
                  <a:pt x="273558" y="59182"/>
                </a:lnTo>
                <a:lnTo>
                  <a:pt x="274701" y="46228"/>
                </a:lnTo>
                <a:lnTo>
                  <a:pt x="267809" y="38664"/>
                </a:lnTo>
                <a:lnTo>
                  <a:pt x="260048" y="33147"/>
                </a:lnTo>
                <a:lnTo>
                  <a:pt x="251644" y="29154"/>
                </a:lnTo>
                <a:lnTo>
                  <a:pt x="242824" y="26162"/>
                </a:lnTo>
                <a:lnTo>
                  <a:pt x="231648" y="16637"/>
                </a:lnTo>
                <a:lnTo>
                  <a:pt x="233806" y="9525"/>
                </a:lnTo>
                <a:lnTo>
                  <a:pt x="233934" y="9652"/>
                </a:lnTo>
                <a:lnTo>
                  <a:pt x="274747" y="9652"/>
                </a:lnTo>
                <a:lnTo>
                  <a:pt x="282331" y="13055"/>
                </a:lnTo>
                <a:lnTo>
                  <a:pt x="292480" y="18415"/>
                </a:lnTo>
                <a:lnTo>
                  <a:pt x="360722" y="18415"/>
                </a:lnTo>
                <a:lnTo>
                  <a:pt x="365172" y="21415"/>
                </a:lnTo>
                <a:lnTo>
                  <a:pt x="372483" y="32258"/>
                </a:lnTo>
                <a:lnTo>
                  <a:pt x="330708" y="32258"/>
                </a:lnTo>
                <a:lnTo>
                  <a:pt x="320167" y="32893"/>
                </a:lnTo>
                <a:lnTo>
                  <a:pt x="310768" y="37592"/>
                </a:lnTo>
                <a:lnTo>
                  <a:pt x="303784" y="45466"/>
                </a:lnTo>
                <a:lnTo>
                  <a:pt x="300355" y="55499"/>
                </a:lnTo>
                <a:lnTo>
                  <a:pt x="300990" y="66040"/>
                </a:lnTo>
                <a:lnTo>
                  <a:pt x="305689" y="75438"/>
                </a:lnTo>
                <a:lnTo>
                  <a:pt x="313563" y="82423"/>
                </a:lnTo>
                <a:lnTo>
                  <a:pt x="323596" y="85852"/>
                </a:lnTo>
                <a:lnTo>
                  <a:pt x="327151" y="85979"/>
                </a:lnTo>
                <a:lnTo>
                  <a:pt x="373704" y="85979"/>
                </a:lnTo>
                <a:lnTo>
                  <a:pt x="373425" y="86562"/>
                </a:lnTo>
                <a:lnTo>
                  <a:pt x="368046" y="94107"/>
                </a:lnTo>
                <a:lnTo>
                  <a:pt x="374584" y="109474"/>
                </a:lnTo>
                <a:lnTo>
                  <a:pt x="345948" y="109474"/>
                </a:lnTo>
                <a:lnTo>
                  <a:pt x="333756" y="112776"/>
                </a:lnTo>
                <a:close/>
              </a:path>
              <a:path w="386715" h="386714">
                <a:moveTo>
                  <a:pt x="373704" y="85979"/>
                </a:moveTo>
                <a:lnTo>
                  <a:pt x="327151" y="85979"/>
                </a:lnTo>
                <a:lnTo>
                  <a:pt x="334137" y="85344"/>
                </a:lnTo>
                <a:lnTo>
                  <a:pt x="343534" y="80645"/>
                </a:lnTo>
                <a:lnTo>
                  <a:pt x="350520" y="72771"/>
                </a:lnTo>
                <a:lnTo>
                  <a:pt x="353949" y="62738"/>
                </a:lnTo>
                <a:lnTo>
                  <a:pt x="353314" y="52197"/>
                </a:lnTo>
                <a:lnTo>
                  <a:pt x="348615" y="42672"/>
                </a:lnTo>
                <a:lnTo>
                  <a:pt x="340741" y="35687"/>
                </a:lnTo>
                <a:lnTo>
                  <a:pt x="330708" y="32258"/>
                </a:lnTo>
                <a:lnTo>
                  <a:pt x="372483" y="32258"/>
                </a:lnTo>
                <a:lnTo>
                  <a:pt x="376659" y="38451"/>
                </a:lnTo>
                <a:lnTo>
                  <a:pt x="380872" y="59309"/>
                </a:lnTo>
                <a:lnTo>
                  <a:pt x="379993" y="68997"/>
                </a:lnTo>
                <a:lnTo>
                  <a:pt x="377459" y="78137"/>
                </a:lnTo>
                <a:lnTo>
                  <a:pt x="373704" y="85979"/>
                </a:lnTo>
                <a:close/>
              </a:path>
              <a:path w="386715" h="386714">
                <a:moveTo>
                  <a:pt x="376809" y="152527"/>
                </a:moveTo>
                <a:lnTo>
                  <a:pt x="362203" y="150622"/>
                </a:lnTo>
                <a:lnTo>
                  <a:pt x="358127" y="137674"/>
                </a:lnTo>
                <a:lnTo>
                  <a:pt x="354235" y="127127"/>
                </a:lnTo>
                <a:lnTo>
                  <a:pt x="350166" y="117779"/>
                </a:lnTo>
                <a:lnTo>
                  <a:pt x="345948" y="109474"/>
                </a:lnTo>
                <a:lnTo>
                  <a:pt x="374584" y="109474"/>
                </a:lnTo>
                <a:lnTo>
                  <a:pt x="385825" y="135890"/>
                </a:lnTo>
                <a:lnTo>
                  <a:pt x="386335" y="137674"/>
                </a:lnTo>
                <a:lnTo>
                  <a:pt x="386358" y="145855"/>
                </a:lnTo>
                <a:lnTo>
                  <a:pt x="383920" y="150495"/>
                </a:lnTo>
                <a:lnTo>
                  <a:pt x="376809" y="152527"/>
                </a:lnTo>
                <a:close/>
              </a:path>
              <a:path w="386715" h="386714">
                <a:moveTo>
                  <a:pt x="271788" y="230251"/>
                </a:moveTo>
                <a:lnTo>
                  <a:pt x="240664" y="230251"/>
                </a:lnTo>
                <a:lnTo>
                  <a:pt x="253999" y="206756"/>
                </a:lnTo>
                <a:lnTo>
                  <a:pt x="251610" y="181562"/>
                </a:lnTo>
                <a:lnTo>
                  <a:pt x="244887" y="162274"/>
                </a:lnTo>
                <a:lnTo>
                  <a:pt x="234497" y="148177"/>
                </a:lnTo>
                <a:lnTo>
                  <a:pt x="221107" y="138557"/>
                </a:lnTo>
                <a:lnTo>
                  <a:pt x="211963" y="127127"/>
                </a:lnTo>
                <a:lnTo>
                  <a:pt x="217225" y="119201"/>
                </a:lnTo>
                <a:lnTo>
                  <a:pt x="222726" y="114776"/>
                </a:lnTo>
                <a:lnTo>
                  <a:pt x="228179" y="113447"/>
                </a:lnTo>
                <a:lnTo>
                  <a:pt x="233299" y="114808"/>
                </a:lnTo>
                <a:lnTo>
                  <a:pt x="252614" y="128218"/>
                </a:lnTo>
                <a:lnTo>
                  <a:pt x="267620" y="146272"/>
                </a:lnTo>
                <a:lnTo>
                  <a:pt x="277340" y="167993"/>
                </a:lnTo>
                <a:lnTo>
                  <a:pt x="280797" y="192405"/>
                </a:lnTo>
                <a:lnTo>
                  <a:pt x="279157" y="209306"/>
                </a:lnTo>
                <a:lnTo>
                  <a:pt x="274446" y="225123"/>
                </a:lnTo>
                <a:lnTo>
                  <a:pt x="271788" y="230251"/>
                </a:lnTo>
                <a:close/>
              </a:path>
              <a:path w="386715" h="386714">
                <a:moveTo>
                  <a:pt x="274320" y="280924"/>
                </a:moveTo>
                <a:lnTo>
                  <a:pt x="236092" y="280924"/>
                </a:lnTo>
                <a:lnTo>
                  <a:pt x="227496" y="279186"/>
                </a:lnTo>
                <a:lnTo>
                  <a:pt x="220471" y="274447"/>
                </a:lnTo>
                <a:lnTo>
                  <a:pt x="215732" y="267422"/>
                </a:lnTo>
                <a:lnTo>
                  <a:pt x="214241" y="260048"/>
                </a:lnTo>
                <a:lnTo>
                  <a:pt x="214119" y="213106"/>
                </a:lnTo>
                <a:lnTo>
                  <a:pt x="219964" y="207137"/>
                </a:lnTo>
                <a:lnTo>
                  <a:pt x="227329" y="207137"/>
                </a:lnTo>
                <a:lnTo>
                  <a:pt x="240664" y="213106"/>
                </a:lnTo>
                <a:lnTo>
                  <a:pt x="240664" y="230251"/>
                </a:lnTo>
                <a:lnTo>
                  <a:pt x="271788" y="230251"/>
                </a:lnTo>
                <a:lnTo>
                  <a:pt x="266973" y="239536"/>
                </a:lnTo>
                <a:lnTo>
                  <a:pt x="257047" y="252222"/>
                </a:lnTo>
                <a:lnTo>
                  <a:pt x="255651" y="253492"/>
                </a:lnTo>
                <a:lnTo>
                  <a:pt x="274066" y="254000"/>
                </a:lnTo>
                <a:lnTo>
                  <a:pt x="281431" y="254000"/>
                </a:lnTo>
                <a:lnTo>
                  <a:pt x="287354" y="260048"/>
                </a:lnTo>
                <a:lnTo>
                  <a:pt x="287362" y="267422"/>
                </a:lnTo>
                <a:lnTo>
                  <a:pt x="281431" y="280670"/>
                </a:lnTo>
                <a:lnTo>
                  <a:pt x="274320" y="280670"/>
                </a:lnTo>
                <a:lnTo>
                  <a:pt x="274320" y="280924"/>
                </a:lnTo>
                <a:close/>
              </a:path>
              <a:path w="386715" h="386714">
                <a:moveTo>
                  <a:pt x="376829" y="274701"/>
                </a:moveTo>
                <a:lnTo>
                  <a:pt x="340105" y="274701"/>
                </a:lnTo>
                <a:lnTo>
                  <a:pt x="347670" y="267809"/>
                </a:lnTo>
                <a:lnTo>
                  <a:pt x="353175" y="260048"/>
                </a:lnTo>
                <a:lnTo>
                  <a:pt x="357179" y="251645"/>
                </a:lnTo>
                <a:lnTo>
                  <a:pt x="360172" y="242824"/>
                </a:lnTo>
                <a:lnTo>
                  <a:pt x="369697" y="231648"/>
                </a:lnTo>
                <a:lnTo>
                  <a:pt x="376681" y="233807"/>
                </a:lnTo>
                <a:lnTo>
                  <a:pt x="376809" y="233934"/>
                </a:lnTo>
                <a:lnTo>
                  <a:pt x="386358" y="242073"/>
                </a:lnTo>
                <a:lnTo>
                  <a:pt x="386358" y="248553"/>
                </a:lnTo>
                <a:lnTo>
                  <a:pt x="383190" y="258477"/>
                </a:lnTo>
                <a:lnTo>
                  <a:pt x="378396" y="271208"/>
                </a:lnTo>
                <a:lnTo>
                  <a:pt x="376829" y="274701"/>
                </a:lnTo>
                <a:close/>
              </a:path>
              <a:path w="386715" h="386714">
                <a:moveTo>
                  <a:pt x="248705" y="386359"/>
                </a:moveTo>
                <a:lnTo>
                  <a:pt x="240605" y="386359"/>
                </a:lnTo>
                <a:lnTo>
                  <a:pt x="235966" y="383921"/>
                </a:lnTo>
                <a:lnTo>
                  <a:pt x="233934" y="376809"/>
                </a:lnTo>
                <a:lnTo>
                  <a:pt x="235839" y="362204"/>
                </a:lnTo>
                <a:lnTo>
                  <a:pt x="248786" y="358128"/>
                </a:lnTo>
                <a:lnTo>
                  <a:pt x="259508" y="354171"/>
                </a:lnTo>
                <a:lnTo>
                  <a:pt x="268682" y="350167"/>
                </a:lnTo>
                <a:lnTo>
                  <a:pt x="276987" y="345948"/>
                </a:lnTo>
                <a:lnTo>
                  <a:pt x="273685" y="333756"/>
                </a:lnTo>
                <a:lnTo>
                  <a:pt x="277897" y="309080"/>
                </a:lnTo>
                <a:lnTo>
                  <a:pt x="289385" y="290084"/>
                </a:lnTo>
                <a:lnTo>
                  <a:pt x="306421" y="277874"/>
                </a:lnTo>
                <a:lnTo>
                  <a:pt x="327279" y="273558"/>
                </a:lnTo>
                <a:lnTo>
                  <a:pt x="340105" y="274701"/>
                </a:lnTo>
                <a:lnTo>
                  <a:pt x="376829" y="274701"/>
                </a:lnTo>
                <a:lnTo>
                  <a:pt x="373411" y="282321"/>
                </a:lnTo>
                <a:lnTo>
                  <a:pt x="368046" y="292481"/>
                </a:lnTo>
                <a:lnTo>
                  <a:pt x="373425" y="300008"/>
                </a:lnTo>
                <a:lnTo>
                  <a:pt x="330708" y="300101"/>
                </a:lnTo>
                <a:lnTo>
                  <a:pt x="320167" y="300736"/>
                </a:lnTo>
                <a:lnTo>
                  <a:pt x="310768" y="305435"/>
                </a:lnTo>
                <a:lnTo>
                  <a:pt x="303784" y="313309"/>
                </a:lnTo>
                <a:lnTo>
                  <a:pt x="300355" y="323342"/>
                </a:lnTo>
                <a:lnTo>
                  <a:pt x="300990" y="333883"/>
                </a:lnTo>
                <a:lnTo>
                  <a:pt x="305689" y="343281"/>
                </a:lnTo>
                <a:lnTo>
                  <a:pt x="313563" y="350266"/>
                </a:lnTo>
                <a:lnTo>
                  <a:pt x="323596" y="353695"/>
                </a:lnTo>
                <a:lnTo>
                  <a:pt x="372911" y="353695"/>
                </a:lnTo>
                <a:lnTo>
                  <a:pt x="365172" y="365173"/>
                </a:lnTo>
                <a:lnTo>
                  <a:pt x="360911" y="368046"/>
                </a:lnTo>
                <a:lnTo>
                  <a:pt x="292480" y="368046"/>
                </a:lnTo>
                <a:lnTo>
                  <a:pt x="250570" y="385826"/>
                </a:lnTo>
                <a:lnTo>
                  <a:pt x="248705" y="386359"/>
                </a:lnTo>
                <a:close/>
              </a:path>
              <a:path w="386715" h="386714">
                <a:moveTo>
                  <a:pt x="372911" y="353695"/>
                </a:moveTo>
                <a:lnTo>
                  <a:pt x="323596" y="353695"/>
                </a:lnTo>
                <a:lnTo>
                  <a:pt x="334137" y="353060"/>
                </a:lnTo>
                <a:lnTo>
                  <a:pt x="343534" y="348361"/>
                </a:lnTo>
                <a:lnTo>
                  <a:pt x="350520" y="340487"/>
                </a:lnTo>
                <a:lnTo>
                  <a:pt x="353949" y="330454"/>
                </a:lnTo>
                <a:lnTo>
                  <a:pt x="353949" y="327025"/>
                </a:lnTo>
                <a:lnTo>
                  <a:pt x="353314" y="320040"/>
                </a:lnTo>
                <a:lnTo>
                  <a:pt x="348615" y="310515"/>
                </a:lnTo>
                <a:lnTo>
                  <a:pt x="340741" y="303530"/>
                </a:lnTo>
                <a:lnTo>
                  <a:pt x="330708" y="300101"/>
                </a:lnTo>
                <a:lnTo>
                  <a:pt x="373470" y="300101"/>
                </a:lnTo>
                <a:lnTo>
                  <a:pt x="377459" y="308404"/>
                </a:lnTo>
                <a:lnTo>
                  <a:pt x="379993" y="317538"/>
                </a:lnTo>
                <a:lnTo>
                  <a:pt x="380872" y="327279"/>
                </a:lnTo>
                <a:lnTo>
                  <a:pt x="376659" y="348137"/>
                </a:lnTo>
                <a:lnTo>
                  <a:pt x="372911" y="353695"/>
                </a:lnTo>
                <a:close/>
              </a:path>
              <a:path w="386715" h="386714">
                <a:moveTo>
                  <a:pt x="327279" y="380873"/>
                </a:moveTo>
                <a:lnTo>
                  <a:pt x="317591" y="379994"/>
                </a:lnTo>
                <a:lnTo>
                  <a:pt x="308451" y="377460"/>
                </a:lnTo>
                <a:lnTo>
                  <a:pt x="300025" y="373426"/>
                </a:lnTo>
                <a:lnTo>
                  <a:pt x="292480" y="368046"/>
                </a:lnTo>
                <a:lnTo>
                  <a:pt x="360911" y="368046"/>
                </a:lnTo>
                <a:lnTo>
                  <a:pt x="348136" y="376660"/>
                </a:lnTo>
                <a:lnTo>
                  <a:pt x="327279" y="380873"/>
                </a:lnTo>
                <a:close/>
              </a:path>
            </a:pathLst>
          </a:custGeom>
          <a:solidFill>
            <a:srgbClr val="E1E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374" y="2847228"/>
            <a:ext cx="689673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225" dirty="0">
                <a:solidFill>
                  <a:srgbClr val="ECECE7"/>
                </a:solidFill>
              </a:rPr>
              <a:t>Immersive</a:t>
            </a:r>
            <a:r>
              <a:rPr sz="3350" spc="-80" dirty="0">
                <a:solidFill>
                  <a:srgbClr val="ECECE7"/>
                </a:solidFill>
              </a:rPr>
              <a:t> </a:t>
            </a:r>
            <a:r>
              <a:rPr sz="3350" spc="185" dirty="0">
                <a:solidFill>
                  <a:srgbClr val="ECECE7"/>
                </a:solidFill>
              </a:rPr>
              <a:t>Learning</a:t>
            </a:r>
            <a:r>
              <a:rPr sz="3350" spc="-75" dirty="0">
                <a:solidFill>
                  <a:srgbClr val="ECECE7"/>
                </a:solidFill>
              </a:rPr>
              <a:t> </a:t>
            </a:r>
            <a:r>
              <a:rPr sz="3350" spc="120" dirty="0">
                <a:solidFill>
                  <a:srgbClr val="ECECE7"/>
                </a:solidFill>
              </a:rPr>
              <a:t>Experience</a:t>
            </a:r>
            <a:endParaRPr sz="3350"/>
          </a:p>
        </p:txBody>
      </p:sp>
      <p:sp>
        <p:nvSpPr>
          <p:cNvPr id="7" name="object 7"/>
          <p:cNvSpPr txBox="1"/>
          <p:nvPr/>
        </p:nvSpPr>
        <p:spPr>
          <a:xfrm>
            <a:off x="587374" y="4197368"/>
            <a:ext cx="2824480" cy="13849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30"/>
              </a:spcBef>
            </a:pP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Innovative </a:t>
            </a:r>
            <a:r>
              <a:rPr sz="1650" b="1" spc="120" dirty="0">
                <a:solidFill>
                  <a:srgbClr val="C8C8BF"/>
                </a:solidFill>
                <a:latin typeface="Trebuchet MS"/>
                <a:cs typeface="Trebuchet MS"/>
              </a:rPr>
              <a:t>Pedagogy </a:t>
            </a:r>
            <a:r>
              <a:rPr sz="1650" b="1" spc="12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CodeQuest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leverages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cutting-edge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educational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techniques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make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learning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programming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concepts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engaging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effective.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3050" y="4197368"/>
            <a:ext cx="3098800" cy="13849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Gamified</a:t>
            </a:r>
            <a:r>
              <a:rPr sz="1650" b="1" spc="-6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14" dirty="0">
                <a:solidFill>
                  <a:srgbClr val="C8C8BF"/>
                </a:solidFill>
                <a:latin typeface="Trebuchet MS"/>
                <a:cs typeface="Trebuchet MS"/>
              </a:rPr>
              <a:t>Approach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The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game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seamlessly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blends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educational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content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with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entertaining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gameplay,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fostering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love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for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coding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problem-solving.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8725" y="4197368"/>
            <a:ext cx="3100705" cy="13849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30"/>
              </a:spcBef>
            </a:pPr>
            <a:r>
              <a:rPr sz="1650" b="1" spc="95" dirty="0">
                <a:solidFill>
                  <a:srgbClr val="C8C8BF"/>
                </a:solidFill>
                <a:latin typeface="Trebuchet MS"/>
                <a:cs typeface="Trebuchet MS"/>
              </a:rPr>
              <a:t>Collaborative </a:t>
            </a: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Learning </a:t>
            </a:r>
            <a:r>
              <a:rPr sz="1650" b="1" spc="110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Players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can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engage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with</a:t>
            </a:r>
            <a:r>
              <a:rPr sz="1350" spc="-5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5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community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fellow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coders,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sharing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insights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solutions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enhance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their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learning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experience.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7"/>
            <a:ext cx="4286250" cy="6438900"/>
            <a:chOff x="0" y="257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7"/>
              <a:ext cx="4286249" cy="64386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1933575"/>
              <a:ext cx="3857624" cy="257174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886312" y="1314449"/>
            <a:ext cx="857250" cy="4603750"/>
          </a:xfrm>
          <a:custGeom>
            <a:avLst/>
            <a:gdLst/>
            <a:ahLst/>
            <a:cxnLst/>
            <a:rect l="l" t="t" r="r" b="b"/>
            <a:pathLst>
              <a:path w="857250" h="4603750">
                <a:moveTo>
                  <a:pt x="857250" y="3067037"/>
                </a:moveTo>
                <a:lnTo>
                  <a:pt x="428625" y="3238487"/>
                </a:lnTo>
                <a:lnTo>
                  <a:pt x="0" y="3067037"/>
                </a:lnTo>
                <a:lnTo>
                  <a:pt x="0" y="4432033"/>
                </a:lnTo>
                <a:lnTo>
                  <a:pt x="428625" y="4603483"/>
                </a:lnTo>
                <a:lnTo>
                  <a:pt x="857250" y="4432033"/>
                </a:lnTo>
                <a:lnTo>
                  <a:pt x="857250" y="3238487"/>
                </a:lnTo>
                <a:lnTo>
                  <a:pt x="857250" y="3067037"/>
                </a:lnTo>
                <a:close/>
              </a:path>
              <a:path w="857250" h="4603750">
                <a:moveTo>
                  <a:pt x="857250" y="1533525"/>
                </a:moveTo>
                <a:lnTo>
                  <a:pt x="428625" y="1704975"/>
                </a:lnTo>
                <a:lnTo>
                  <a:pt x="0" y="1533525"/>
                </a:lnTo>
                <a:lnTo>
                  <a:pt x="0" y="2898508"/>
                </a:lnTo>
                <a:lnTo>
                  <a:pt x="428625" y="3069958"/>
                </a:lnTo>
                <a:lnTo>
                  <a:pt x="857250" y="2898508"/>
                </a:lnTo>
                <a:lnTo>
                  <a:pt x="857250" y="1704975"/>
                </a:lnTo>
                <a:lnTo>
                  <a:pt x="857250" y="1533525"/>
                </a:lnTo>
                <a:close/>
              </a:path>
              <a:path w="857250" h="460375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364996"/>
                </a:lnTo>
                <a:lnTo>
                  <a:pt x="428625" y="1536446"/>
                </a:lnTo>
                <a:lnTo>
                  <a:pt x="857250" y="1364996"/>
                </a:lnTo>
                <a:lnTo>
                  <a:pt x="857250" y="171450"/>
                </a:lnTo>
                <a:lnTo>
                  <a:pt x="857250" y="0"/>
                </a:lnTo>
                <a:close/>
              </a:path>
            </a:pathLst>
          </a:custGeom>
          <a:solidFill>
            <a:srgbClr val="3C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3624" y="504078"/>
            <a:ext cx="358012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45" dirty="0">
                <a:solidFill>
                  <a:srgbClr val="ECECE7"/>
                </a:solidFill>
              </a:rPr>
              <a:t>Target</a:t>
            </a:r>
            <a:r>
              <a:rPr sz="3350" spc="-105" dirty="0">
                <a:solidFill>
                  <a:srgbClr val="ECECE7"/>
                </a:solidFill>
              </a:rPr>
              <a:t> </a:t>
            </a:r>
            <a:r>
              <a:rPr sz="3350" spc="165" dirty="0">
                <a:solidFill>
                  <a:srgbClr val="ECECE7"/>
                </a:solidFill>
              </a:rPr>
              <a:t>Audience</a:t>
            </a:r>
            <a:endParaRPr sz="3350"/>
          </a:p>
        </p:txBody>
      </p:sp>
      <p:sp>
        <p:nvSpPr>
          <p:cNvPr id="7" name="object 7"/>
          <p:cNvSpPr txBox="1"/>
          <p:nvPr/>
        </p:nvSpPr>
        <p:spPr>
          <a:xfrm>
            <a:off x="5215772" y="3448237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6229" y="4981761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3614" y="1914712"/>
            <a:ext cx="1727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C8C8B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8040" y="2959118"/>
            <a:ext cx="4594225" cy="1118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20" dirty="0">
                <a:solidFill>
                  <a:srgbClr val="C8C8BF"/>
                </a:solidFill>
                <a:latin typeface="Trebuchet MS"/>
                <a:cs typeface="Trebuchet MS"/>
              </a:rPr>
              <a:t>Hobbyists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35" dirty="0">
                <a:solidFill>
                  <a:srgbClr val="C8C8BF"/>
                </a:solidFill>
                <a:latin typeface="Tahoma"/>
                <a:cs typeface="Tahoma"/>
              </a:rPr>
              <a:t>The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game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appeals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coding enthusiasts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who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want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 enhance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their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skills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in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fun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immersive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C8C8BF"/>
                </a:solidFill>
                <a:latin typeface="Tahoma"/>
                <a:cs typeface="Tahoma"/>
              </a:rPr>
              <a:t>way,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beyond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traditional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learning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methods.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8059" y="4492653"/>
            <a:ext cx="4849495" cy="1118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05" dirty="0">
                <a:solidFill>
                  <a:srgbClr val="C8C8BF"/>
                </a:solidFill>
                <a:latin typeface="Trebuchet MS"/>
                <a:cs typeface="Trebuchet MS"/>
              </a:rPr>
              <a:t>Educators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CodeQuest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offers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unique,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engaging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platform</a:t>
            </a:r>
            <a:r>
              <a:rPr sz="1350" spc="-3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for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teachers </a:t>
            </a:r>
            <a:r>
              <a:rPr sz="1350" spc="-40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incorporate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coding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education into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their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classrooms,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fostering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problem-solving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computational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thinking.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8049" y="1425593"/>
            <a:ext cx="4587875" cy="5848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spc="125" dirty="0">
                <a:solidFill>
                  <a:srgbClr val="C8C8BF"/>
                </a:solidFill>
                <a:latin typeface="Trebuchet MS"/>
                <a:cs typeface="Trebuchet MS"/>
              </a:rPr>
              <a:t>Young</a:t>
            </a:r>
            <a:r>
              <a:rPr sz="1650" b="1" spc="-65" dirty="0">
                <a:solidFill>
                  <a:srgbClr val="C8C8BF"/>
                </a:solidFill>
                <a:latin typeface="Trebuchet MS"/>
                <a:cs typeface="Trebuchet MS"/>
              </a:rPr>
              <a:t> </a:t>
            </a:r>
            <a:r>
              <a:rPr sz="1650" b="1" spc="100" dirty="0">
                <a:solidFill>
                  <a:srgbClr val="C8C8BF"/>
                </a:solidFill>
                <a:latin typeface="Trebuchet MS"/>
                <a:cs typeface="Trebuchet MS"/>
              </a:rPr>
              <a:t>Learners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50" spc="70" dirty="0">
                <a:solidFill>
                  <a:srgbClr val="C8C8BF"/>
                </a:solidFill>
                <a:latin typeface="Tahoma"/>
                <a:cs typeface="Tahoma"/>
              </a:rPr>
              <a:t>CodeQuest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C8C8BF"/>
                </a:solidFill>
                <a:latin typeface="Tahoma"/>
                <a:cs typeface="Tahoma"/>
              </a:rPr>
              <a:t>is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designed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to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captivate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C8C8BF"/>
                </a:solidFill>
                <a:latin typeface="Tahoma"/>
                <a:cs typeface="Tahoma"/>
              </a:rPr>
              <a:t>and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inspire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the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next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8049" y="1984949"/>
            <a:ext cx="40487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generation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of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coders,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C8C8BF"/>
                </a:solidFill>
                <a:latin typeface="Tahoma"/>
                <a:cs typeface="Tahoma"/>
              </a:rPr>
              <a:t>cultivating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C8C8BF"/>
                </a:solidFill>
                <a:latin typeface="Tahoma"/>
                <a:cs typeface="Tahoma"/>
              </a:rPr>
              <a:t>their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passion</a:t>
            </a:r>
            <a:r>
              <a:rPr sz="1350" spc="-3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for </a:t>
            </a:r>
            <a:r>
              <a:rPr sz="1350" spc="-409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C8C8BF"/>
                </a:solidFill>
                <a:latin typeface="Tahoma"/>
                <a:cs typeface="Tahoma"/>
              </a:rPr>
              <a:t>technology</a:t>
            </a:r>
            <a:r>
              <a:rPr sz="1350" spc="-45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85" dirty="0">
                <a:solidFill>
                  <a:srgbClr val="C8C8BF"/>
                </a:solidFill>
                <a:latin typeface="Tahoma"/>
                <a:cs typeface="Tahoma"/>
              </a:rPr>
              <a:t>from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C8C8BF"/>
                </a:solidFill>
                <a:latin typeface="Tahoma"/>
                <a:cs typeface="Tahoma"/>
              </a:rPr>
              <a:t>an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C8C8BF"/>
                </a:solidFill>
                <a:latin typeface="Tahoma"/>
                <a:cs typeface="Tahoma"/>
              </a:rPr>
              <a:t>early</a:t>
            </a:r>
            <a:r>
              <a:rPr sz="1350" spc="-40" dirty="0">
                <a:solidFill>
                  <a:srgbClr val="C8C8BF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C8C8BF"/>
                </a:solidFill>
                <a:latin typeface="Tahoma"/>
                <a:cs typeface="Tahoma"/>
              </a:rPr>
              <a:t>age.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724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Lucida Sans Unicode</vt:lpstr>
      <vt:lpstr>Tahoma</vt:lpstr>
      <vt:lpstr>Trebuchet MS</vt:lpstr>
      <vt:lpstr>Office Theme</vt:lpstr>
      <vt:lpstr>CodeQuest: An  Immersive Coding  Adventure CodeQuest is an engaging web-based game that lets players embark on  a captivating journey, mastering programming concepts through  interactive storytelling and dynamic animations.</vt:lpstr>
      <vt:lpstr>Heroic Characters</vt:lpstr>
      <vt:lpstr>Captivating Narrative</vt:lpstr>
      <vt:lpstr>Engaging Storytelling</vt:lpstr>
      <vt:lpstr>Gamified Concepts</vt:lpstr>
      <vt:lpstr>Dynamic Animations</vt:lpstr>
      <vt:lpstr>TOOLS            </vt:lpstr>
      <vt:lpstr>Immersive Learning Experience</vt:lpstr>
      <vt:lpstr>Target Audience</vt:lpstr>
      <vt:lpstr>Key Features</vt:lpstr>
      <vt:lpstr>Potential Impact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CodeQuest-An-Immersive-Coding-Adventure.pdf</dc:title>
  <dc:creator>Kalpya Shah #</dc:creator>
  <cp:keywords>DAGOgdQinZE,BAFugX7nQyQ</cp:keywords>
  <cp:lastModifiedBy>kalpyakushal shah</cp:lastModifiedBy>
  <cp:revision>1</cp:revision>
  <dcterms:created xsi:type="dcterms:W3CDTF">2024-09-06T06:06:16Z</dcterms:created>
  <dcterms:modified xsi:type="dcterms:W3CDTF">2024-09-06T06:14:43Z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2024-09-06T00:00:00Z</vt:filetime>
  </property>
</Properties>
</file>