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604607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523631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971563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845458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90884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01715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121046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561954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737684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55306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780445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374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4568626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73424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887590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2389799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536549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48604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682790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62438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862931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27939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33679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790849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09129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82538738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L.S.MOHIDEEN SHAHUL HAMEED</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Nellai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B.E/CSE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0154435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4904814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8019014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14700936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6802450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060359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689864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8627573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601175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7963678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66160010"/>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2024-04-03T02:12:57Z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