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85" r:id="rId15"/>
    <p:sldId id="493"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5/15/2025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extLst>
      <p:ext uri="{BB962C8B-B14F-4D97-AF65-F5344CB8AC3E}">
        <p14:creationId xmlns:p14="http://schemas.microsoft.com/office/powerpoint/2010/main" val="3977777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99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99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5/15/2025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5/15/2025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5/15/2025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Review-2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SHAHUL HAMEED</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20211CIT0125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a:t>https://github.com/Shahul0912/Text2Sql</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extLst>
      <p:ext uri="{BB962C8B-B14F-4D97-AF65-F5344CB8AC3E}">
        <p14:creationId xmlns:p14="http://schemas.microsoft.com/office/powerpoint/2010/main" val="3866179182"/>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8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80604020202020204" pitchFamily="34" charset="0"/>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a:fillRect/>
          </a:stretch>
        </p:blipFill>
        <p:spPr bwMode="auto">
          <a:xfrm>
            <a:off x="1452880" y="1290320"/>
            <a:ext cx="7729368" cy="4345309"/>
          </a:xfrm>
          <a:prstGeom prst="rect">
            <a:avLst/>
          </a:prstGeom>
          <a:ln>
            <a:noFill/>
          </a:ln>
        </p:spPr>
      </p:pic>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0"/>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Words>
  <Application>Microsoft Office PowerPoint</Application>
  <PresentationFormat>Widescreen</PresentationFormat>
  <Paragraphs>112</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REFERENCES</vt:lpstr>
      <vt:lpstr>Github 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941</cp:revision>
  <cp:lastPrinted>2025-05-14T16:26:19Z</cp:lastPrinted>
  <dcterms:created xsi:type="dcterms:W3CDTF">2025-05-14T16:26:19Z</dcterms:created>
  <dcterms:modified xsi:type="dcterms:W3CDTF">2025-05-15T06:20:55Z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