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igtree"/>
      <p:regular r:id="rId21"/>
      <p:bold r:id="rId22"/>
      <p:italic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Encode Sans Semi Expande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gtree-bold.fntdata"/><Relationship Id="rId21" Type="http://schemas.openxmlformats.org/officeDocument/2006/relationships/font" Target="fonts/Figtree-regular.fntdata"/><Relationship Id="rId24" Type="http://schemas.openxmlformats.org/officeDocument/2006/relationships/font" Target="fonts/Figtree-boldItalic.fntdata"/><Relationship Id="rId23" Type="http://schemas.openxmlformats.org/officeDocument/2006/relationships/font" Target="fonts/Figtre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ncodeSansSemiExpanded-bold.fntdata"/><Relationship Id="rId30" Type="http://schemas.openxmlformats.org/officeDocument/2006/relationships/font" Target="fonts/EncodeSansSemiExpande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3039caec58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3039caec58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039caec58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3039caec58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a580ec054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a580ec054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1e375b9f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1e375b9f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3039caec58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3039caec58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3039caec58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3039caec58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039caec581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3039caec581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580ec054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a580ec054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125826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125826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1258269c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1258269c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039caec5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039caec5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1258269c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1258269c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039caec5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039caec5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140bde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140bde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039caec58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039caec58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535000"/>
            <a:ext cx="5206800" cy="18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2452750"/>
            <a:ext cx="27258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715100" y="1156810"/>
            <a:ext cx="3707700" cy="12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715100" y="2426600"/>
            <a:ext cx="37077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hasCustomPrompt="1" idx="2" type="title"/>
          </p:nvPr>
        </p:nvSpPr>
        <p:spPr>
          <a:xfrm>
            <a:off x="720000" y="15081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hasCustomPrompt="1" idx="3" type="title"/>
          </p:nvPr>
        </p:nvSpPr>
        <p:spPr>
          <a:xfrm>
            <a:off x="720000" y="29416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hasCustomPrompt="1" idx="4" type="title"/>
          </p:nvPr>
        </p:nvSpPr>
        <p:spPr>
          <a:xfrm>
            <a:off x="2932099" y="15081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hasCustomPrompt="1" idx="5" type="title"/>
          </p:nvPr>
        </p:nvSpPr>
        <p:spPr>
          <a:xfrm>
            <a:off x="2932099" y="29416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/>
          <p:nvPr>
            <p:ph hasCustomPrompt="1" idx="6" type="title"/>
          </p:nvPr>
        </p:nvSpPr>
        <p:spPr>
          <a:xfrm>
            <a:off x="5144198" y="15081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hasCustomPrompt="1" idx="7" type="title"/>
          </p:nvPr>
        </p:nvSpPr>
        <p:spPr>
          <a:xfrm>
            <a:off x="5144198" y="29416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idx="1" type="subTitle"/>
          </p:nvPr>
        </p:nvSpPr>
        <p:spPr>
          <a:xfrm>
            <a:off x="720000" y="2056575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8" type="subTitle"/>
          </p:nvPr>
        </p:nvSpPr>
        <p:spPr>
          <a:xfrm>
            <a:off x="2932095" y="2056575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9" type="subTitle"/>
          </p:nvPr>
        </p:nvSpPr>
        <p:spPr>
          <a:xfrm>
            <a:off x="5144189" y="2056575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3" type="subTitle"/>
          </p:nvPr>
        </p:nvSpPr>
        <p:spPr>
          <a:xfrm>
            <a:off x="720000" y="3490050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4" type="subTitle"/>
          </p:nvPr>
        </p:nvSpPr>
        <p:spPr>
          <a:xfrm>
            <a:off x="2932095" y="3490050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5" type="subTitle"/>
          </p:nvPr>
        </p:nvSpPr>
        <p:spPr>
          <a:xfrm>
            <a:off x="5144189" y="3490050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720000" y="1152475"/>
            <a:ext cx="77040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720000" y="1152475"/>
            <a:ext cx="7704000" cy="30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naheim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7" name="Google Shape;177;p15"/>
          <p:cNvGrpSpPr/>
          <p:nvPr/>
        </p:nvGrpSpPr>
        <p:grpSpPr>
          <a:xfrm>
            <a:off x="8152443" y="246651"/>
            <a:ext cx="850234" cy="4765233"/>
            <a:chOff x="8152443" y="246651"/>
            <a:chExt cx="850234" cy="4765233"/>
          </a:xfrm>
        </p:grpSpPr>
        <p:grpSp>
          <p:nvGrpSpPr>
            <p:cNvPr id="178" name="Google Shape;178;p15"/>
            <p:cNvGrpSpPr/>
            <p:nvPr/>
          </p:nvGrpSpPr>
          <p:grpSpPr>
            <a:xfrm>
              <a:off x="8152443" y="4263819"/>
              <a:ext cx="850234" cy="748065"/>
              <a:chOff x="8159943" y="4196369"/>
              <a:chExt cx="850234" cy="748065"/>
            </a:xfrm>
          </p:grpSpPr>
          <p:grpSp>
            <p:nvGrpSpPr>
              <p:cNvPr id="179" name="Google Shape;179;p15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" name="Google Shape;182;p15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183" name="Google Shape;183;p15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" name="Google Shape;186;p15"/>
              <p:cNvGrpSpPr/>
              <p:nvPr/>
            </p:nvGrpSpPr>
            <p:grpSpPr>
              <a:xfrm>
                <a:off x="8535696" y="4196369"/>
                <a:ext cx="458516" cy="263277"/>
                <a:chOff x="7747475" y="4182885"/>
                <a:chExt cx="357685" cy="205380"/>
              </a:xfrm>
            </p:grpSpPr>
            <p:sp>
              <p:nvSpPr>
                <p:cNvPr id="187" name="Google Shape;187;p15"/>
                <p:cNvSpPr/>
                <p:nvPr/>
              </p:nvSpPr>
              <p:spPr>
                <a:xfrm>
                  <a:off x="7747475" y="4182885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7906553" y="4182981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7751772" y="4240332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" name="Google Shape;190;p15"/>
            <p:cNvGrpSpPr/>
            <p:nvPr/>
          </p:nvGrpSpPr>
          <p:grpSpPr>
            <a:xfrm>
              <a:off x="8284711" y="246651"/>
              <a:ext cx="677670" cy="355682"/>
              <a:chOff x="8284711" y="246651"/>
              <a:chExt cx="677670" cy="355682"/>
            </a:xfrm>
          </p:grpSpPr>
          <p:sp>
            <p:nvSpPr>
              <p:cNvPr id="191" name="Google Shape;191;p15"/>
              <p:cNvSpPr/>
              <p:nvPr/>
            </p:nvSpPr>
            <p:spPr>
              <a:xfrm>
                <a:off x="8284711" y="246651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2" name="Google Shape;192;p15"/>
              <p:cNvGrpSpPr/>
              <p:nvPr/>
            </p:nvGrpSpPr>
            <p:grpSpPr>
              <a:xfrm>
                <a:off x="8682772" y="310636"/>
                <a:ext cx="279609" cy="291698"/>
                <a:chOff x="8370760" y="4376166"/>
                <a:chExt cx="218121" cy="227551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hasCustomPrompt="1" type="title"/>
          </p:nvPr>
        </p:nvSpPr>
        <p:spPr>
          <a:xfrm>
            <a:off x="722175" y="883751"/>
            <a:ext cx="3291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722175" y="1609250"/>
            <a:ext cx="3291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hasCustomPrompt="1" idx="2" type="title"/>
          </p:nvPr>
        </p:nvSpPr>
        <p:spPr>
          <a:xfrm>
            <a:off x="722175" y="2594751"/>
            <a:ext cx="3291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6"/>
          <p:cNvSpPr txBox="1"/>
          <p:nvPr>
            <p:ph idx="3" type="subTitle"/>
          </p:nvPr>
        </p:nvSpPr>
        <p:spPr>
          <a:xfrm>
            <a:off x="722175" y="3320231"/>
            <a:ext cx="3291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hasCustomPrompt="1" idx="4" type="title"/>
          </p:nvPr>
        </p:nvSpPr>
        <p:spPr>
          <a:xfrm>
            <a:off x="4191000" y="883751"/>
            <a:ext cx="3291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6"/>
          <p:cNvSpPr txBox="1"/>
          <p:nvPr>
            <p:ph idx="5" type="subTitle"/>
          </p:nvPr>
        </p:nvSpPr>
        <p:spPr>
          <a:xfrm>
            <a:off x="4191094" y="1609251"/>
            <a:ext cx="3291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17"/>
          <p:cNvSpPr txBox="1"/>
          <p:nvPr>
            <p:ph idx="1" type="subTitle"/>
          </p:nvPr>
        </p:nvSpPr>
        <p:spPr>
          <a:xfrm>
            <a:off x="1582175" y="1608602"/>
            <a:ext cx="68418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6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2" type="subTitle"/>
          </p:nvPr>
        </p:nvSpPr>
        <p:spPr>
          <a:xfrm>
            <a:off x="1582175" y="2752101"/>
            <a:ext cx="68418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6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3" type="subTitle"/>
          </p:nvPr>
        </p:nvSpPr>
        <p:spPr>
          <a:xfrm>
            <a:off x="1582175" y="3895600"/>
            <a:ext cx="6841800" cy="46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600"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4" type="subTitle"/>
          </p:nvPr>
        </p:nvSpPr>
        <p:spPr>
          <a:xfrm>
            <a:off x="1582175" y="1211225"/>
            <a:ext cx="68418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17"/>
          <p:cNvSpPr txBox="1"/>
          <p:nvPr>
            <p:ph idx="5" type="subTitle"/>
          </p:nvPr>
        </p:nvSpPr>
        <p:spPr>
          <a:xfrm>
            <a:off x="1582175" y="2354729"/>
            <a:ext cx="68418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idx="6" type="subTitle"/>
          </p:nvPr>
        </p:nvSpPr>
        <p:spPr>
          <a:xfrm>
            <a:off x="1582175" y="3498232"/>
            <a:ext cx="68418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0" name="Google Shape;210;p17"/>
          <p:cNvGrpSpPr/>
          <p:nvPr/>
        </p:nvGrpSpPr>
        <p:grpSpPr>
          <a:xfrm>
            <a:off x="8289097" y="168476"/>
            <a:ext cx="694650" cy="4806848"/>
            <a:chOff x="8289097" y="168476"/>
            <a:chExt cx="694650" cy="4806848"/>
          </a:xfrm>
        </p:grpSpPr>
        <p:grpSp>
          <p:nvGrpSpPr>
            <p:cNvPr id="211" name="Google Shape;211;p17"/>
            <p:cNvGrpSpPr/>
            <p:nvPr/>
          </p:nvGrpSpPr>
          <p:grpSpPr>
            <a:xfrm>
              <a:off x="8289097" y="168476"/>
              <a:ext cx="654247" cy="437632"/>
              <a:chOff x="8289097" y="168476"/>
              <a:chExt cx="654247" cy="437632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8744961" y="168476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3" name="Google Shape;213;p17"/>
              <p:cNvGrpSpPr/>
              <p:nvPr/>
            </p:nvGrpSpPr>
            <p:grpSpPr>
              <a:xfrm>
                <a:off x="8289097" y="314411"/>
                <a:ext cx="279609" cy="291698"/>
                <a:chOff x="8370760" y="4376166"/>
                <a:chExt cx="218121" cy="227551"/>
              </a:xfrm>
            </p:grpSpPr>
            <p:sp>
              <p:nvSpPr>
                <p:cNvPr id="214" name="Google Shape;214;p17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7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6" name="Google Shape;216;p17"/>
            <p:cNvGrpSpPr/>
            <p:nvPr/>
          </p:nvGrpSpPr>
          <p:grpSpPr>
            <a:xfrm>
              <a:off x="8307552" y="4300476"/>
              <a:ext cx="676195" cy="674847"/>
              <a:chOff x="8307552" y="4300476"/>
              <a:chExt cx="676195" cy="674847"/>
            </a:xfrm>
          </p:grpSpPr>
          <p:grpSp>
            <p:nvGrpSpPr>
              <p:cNvPr id="217" name="Google Shape;217;p17"/>
              <p:cNvGrpSpPr/>
              <p:nvPr/>
            </p:nvGrpSpPr>
            <p:grpSpPr>
              <a:xfrm>
                <a:off x="8745220" y="4300476"/>
                <a:ext cx="238527" cy="238333"/>
                <a:chOff x="8150533" y="2793006"/>
                <a:chExt cx="214599" cy="214425"/>
              </a:xfrm>
            </p:grpSpPr>
            <p:sp>
              <p:nvSpPr>
                <p:cNvPr id="218" name="Google Shape;218;p17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17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" name="Google Shape;221;p17"/>
              <p:cNvGrpSpPr/>
              <p:nvPr/>
            </p:nvGrpSpPr>
            <p:grpSpPr>
              <a:xfrm>
                <a:off x="8307552" y="4577661"/>
                <a:ext cx="437662" cy="397662"/>
                <a:chOff x="7674437" y="2502934"/>
                <a:chExt cx="393758" cy="357771"/>
              </a:xfrm>
            </p:grpSpPr>
            <p:sp>
              <p:nvSpPr>
                <p:cNvPr id="222" name="Google Shape;222;p17"/>
                <p:cNvSpPr/>
                <p:nvPr/>
              </p:nvSpPr>
              <p:spPr>
                <a:xfrm>
                  <a:off x="7674437" y="2502934"/>
                  <a:ext cx="393758" cy="357771"/>
                </a:xfrm>
                <a:custGeom>
                  <a:rect b="b" l="l" r="r" t="t"/>
                  <a:pathLst>
                    <a:path extrusionOk="0" h="357771" w="393758">
                      <a:moveTo>
                        <a:pt x="145683" y="19000"/>
                      </a:moveTo>
                      <a:lnTo>
                        <a:pt x="363519" y="199022"/>
                      </a:lnTo>
                      <a:cubicBezTo>
                        <a:pt x="398952" y="228264"/>
                        <a:pt x="404001" y="281223"/>
                        <a:pt x="374663" y="316656"/>
                      </a:cubicBezTo>
                      <a:lnTo>
                        <a:pt x="365710" y="327515"/>
                      </a:lnTo>
                      <a:cubicBezTo>
                        <a:pt x="336468" y="362948"/>
                        <a:pt x="283509" y="367996"/>
                        <a:pt x="248076" y="338754"/>
                      </a:cubicBezTo>
                      <a:lnTo>
                        <a:pt x="30240" y="158732"/>
                      </a:lnTo>
                      <a:cubicBezTo>
                        <a:pt x="-5194" y="129490"/>
                        <a:pt x="-10242" y="76531"/>
                        <a:pt x="19095" y="41098"/>
                      </a:cubicBezTo>
                      <a:lnTo>
                        <a:pt x="28048" y="30239"/>
                      </a:lnTo>
                      <a:cubicBezTo>
                        <a:pt x="57290" y="-5194"/>
                        <a:pt x="110249" y="-10242"/>
                        <a:pt x="145683" y="190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7"/>
                <p:cNvSpPr/>
                <p:nvPr/>
              </p:nvSpPr>
              <p:spPr>
                <a:xfrm>
                  <a:off x="7674437" y="2502934"/>
                  <a:ext cx="254553" cy="248742"/>
                </a:xfrm>
                <a:custGeom>
                  <a:rect b="b" l="l" r="r" t="t"/>
                  <a:pathLst>
                    <a:path extrusionOk="0" h="248742" w="254553">
                      <a:moveTo>
                        <a:pt x="145683" y="19000"/>
                      </a:moveTo>
                      <a:lnTo>
                        <a:pt x="254553" y="109011"/>
                      </a:lnTo>
                      <a:lnTo>
                        <a:pt x="139110" y="248743"/>
                      </a:lnTo>
                      <a:lnTo>
                        <a:pt x="30240" y="158732"/>
                      </a:lnTo>
                      <a:cubicBezTo>
                        <a:pt x="-5194" y="129490"/>
                        <a:pt x="-10242" y="76531"/>
                        <a:pt x="19095" y="41098"/>
                      </a:cubicBezTo>
                      <a:lnTo>
                        <a:pt x="28048" y="30239"/>
                      </a:lnTo>
                      <a:cubicBezTo>
                        <a:pt x="57290" y="-5194"/>
                        <a:pt x="110249" y="-10242"/>
                        <a:pt x="145683" y="190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7"/>
                <p:cNvSpPr/>
                <p:nvPr/>
              </p:nvSpPr>
              <p:spPr>
                <a:xfrm>
                  <a:off x="7701511" y="2573632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7" y="15453"/>
                        <a:pt x="23168" y="22597"/>
                        <a:pt x="16500" y="24692"/>
                      </a:cubicBezTo>
                      <a:cubicBezTo>
                        <a:pt x="9833" y="26788"/>
                        <a:pt x="2690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6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7"/>
                <p:cNvSpPr/>
                <p:nvPr/>
              </p:nvSpPr>
              <p:spPr>
                <a:xfrm>
                  <a:off x="7725038" y="2528103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7"/>
                <p:cNvSpPr/>
                <p:nvPr/>
              </p:nvSpPr>
              <p:spPr>
                <a:xfrm>
                  <a:off x="7719704" y="2630973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7749041" y="2615637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7" y="15453"/>
                        <a:pt x="23168" y="22597"/>
                        <a:pt x="16501" y="24692"/>
                      </a:cubicBezTo>
                      <a:cubicBezTo>
                        <a:pt x="9833" y="26788"/>
                        <a:pt x="2690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6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17"/>
                <p:cNvSpPr/>
                <p:nvPr/>
              </p:nvSpPr>
              <p:spPr>
                <a:xfrm>
                  <a:off x="7781426" y="2675740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17"/>
                <p:cNvSpPr/>
                <p:nvPr/>
              </p:nvSpPr>
              <p:spPr>
                <a:xfrm>
                  <a:off x="7873247" y="2608684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7"/>
                <p:cNvSpPr/>
                <p:nvPr/>
              </p:nvSpPr>
              <p:spPr>
                <a:xfrm>
                  <a:off x="7808667" y="2566107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7" y="15453"/>
                        <a:pt x="23168" y="22597"/>
                        <a:pt x="16500" y="24692"/>
                      </a:cubicBezTo>
                      <a:cubicBezTo>
                        <a:pt x="9833" y="26788"/>
                        <a:pt x="2690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6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17"/>
                <p:cNvSpPr/>
                <p:nvPr/>
              </p:nvSpPr>
              <p:spPr>
                <a:xfrm>
                  <a:off x="7777140" y="2620495"/>
                  <a:ext cx="25286" cy="25285"/>
                </a:xfrm>
                <a:custGeom>
                  <a:rect b="b" l="l" r="r" t="t"/>
                  <a:pathLst>
                    <a:path extrusionOk="0" h="25285" w="25286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0" y="24692"/>
                      </a:cubicBezTo>
                      <a:cubicBezTo>
                        <a:pt x="9833" y="26788"/>
                        <a:pt x="2690" y="23168"/>
                        <a:pt x="594" y="16501"/>
                      </a:cubicBezTo>
                      <a:cubicBezTo>
                        <a:pt x="-1501" y="9833"/>
                        <a:pt x="2118" y="2689"/>
                        <a:pt x="8785" y="594"/>
                      </a:cubicBezTo>
                      <a:cubicBezTo>
                        <a:pt x="15453" y="-1502"/>
                        <a:pt x="22596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7"/>
                <p:cNvSpPr/>
                <p:nvPr/>
              </p:nvSpPr>
              <p:spPr>
                <a:xfrm>
                  <a:off x="7757709" y="2578014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7"/>
                <p:cNvSpPr/>
                <p:nvPr/>
              </p:nvSpPr>
              <p:spPr>
                <a:xfrm>
                  <a:off x="7833147" y="2663929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17"/>
                <p:cNvSpPr/>
                <p:nvPr/>
              </p:nvSpPr>
              <p:spPr>
                <a:xfrm>
                  <a:off x="7828548" y="2591798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2" y="6335"/>
                        <a:pt x="9479" y="9193"/>
                        <a:pt x="6811" y="10145"/>
                      </a:cubicBezTo>
                      <a:cubicBezTo>
                        <a:pt x="4049" y="11003"/>
                        <a:pt x="1192" y="9478"/>
                        <a:pt x="239" y="6811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7"/>
                <p:cNvSpPr/>
                <p:nvPr/>
              </p:nvSpPr>
              <p:spPr>
                <a:xfrm>
                  <a:off x="7753422" y="2533722"/>
                  <a:ext cx="25285" cy="25285"/>
                </a:xfrm>
                <a:custGeom>
                  <a:rect b="b" l="l" r="r" t="t"/>
                  <a:pathLst>
                    <a:path extrusionOk="0" h="25285" w="25285">
                      <a:moveTo>
                        <a:pt x="24692" y="8785"/>
                      </a:moveTo>
                      <a:cubicBezTo>
                        <a:pt x="26788" y="15453"/>
                        <a:pt x="23168" y="22597"/>
                        <a:pt x="16501" y="24692"/>
                      </a:cubicBezTo>
                      <a:cubicBezTo>
                        <a:pt x="9833" y="26788"/>
                        <a:pt x="2689" y="23168"/>
                        <a:pt x="594" y="16501"/>
                      </a:cubicBezTo>
                      <a:cubicBezTo>
                        <a:pt x="-1502" y="9833"/>
                        <a:pt x="2118" y="2689"/>
                        <a:pt x="8785" y="594"/>
                      </a:cubicBezTo>
                      <a:cubicBezTo>
                        <a:pt x="15453" y="-1502"/>
                        <a:pt x="22597" y="2118"/>
                        <a:pt x="24692" y="87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17"/>
                <p:cNvSpPr/>
                <p:nvPr/>
              </p:nvSpPr>
              <p:spPr>
                <a:xfrm>
                  <a:off x="7773303" y="2559414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2" y="6335"/>
                        <a:pt x="9479" y="9193"/>
                        <a:pt x="6811" y="10145"/>
                      </a:cubicBezTo>
                      <a:cubicBezTo>
                        <a:pt x="4049" y="11002"/>
                        <a:pt x="1191" y="9478"/>
                        <a:pt x="239" y="6811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17"/>
                <p:cNvSpPr/>
                <p:nvPr/>
              </p:nvSpPr>
              <p:spPr>
                <a:xfrm>
                  <a:off x="7824966" y="2619077"/>
                  <a:ext cx="25360" cy="25360"/>
                </a:xfrm>
                <a:custGeom>
                  <a:rect b="b" l="l" r="r" t="t"/>
                  <a:pathLst>
                    <a:path extrusionOk="0" h="25360" w="25360">
                      <a:moveTo>
                        <a:pt x="14871" y="25158"/>
                      </a:moveTo>
                      <a:cubicBezTo>
                        <a:pt x="8013" y="26396"/>
                        <a:pt x="1441" y="21824"/>
                        <a:pt x="202" y="14871"/>
                      </a:cubicBezTo>
                      <a:cubicBezTo>
                        <a:pt x="-1036" y="8013"/>
                        <a:pt x="3536" y="1441"/>
                        <a:pt x="10489" y="202"/>
                      </a:cubicBezTo>
                      <a:cubicBezTo>
                        <a:pt x="17348" y="-1036"/>
                        <a:pt x="23920" y="3536"/>
                        <a:pt x="25158" y="10489"/>
                      </a:cubicBezTo>
                      <a:cubicBezTo>
                        <a:pt x="26396" y="17347"/>
                        <a:pt x="21824" y="23920"/>
                        <a:pt x="14871" y="251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7"/>
                <p:cNvSpPr/>
                <p:nvPr/>
              </p:nvSpPr>
              <p:spPr>
                <a:xfrm>
                  <a:off x="7812710" y="2636539"/>
                  <a:ext cx="10343" cy="10343"/>
                </a:xfrm>
                <a:custGeom>
                  <a:rect b="b" l="l" r="r" t="t"/>
                  <a:pathLst>
                    <a:path extrusionOk="0" h="10343" w="10343">
                      <a:moveTo>
                        <a:pt x="6077" y="10268"/>
                      </a:moveTo>
                      <a:cubicBezTo>
                        <a:pt x="3219" y="10744"/>
                        <a:pt x="552" y="8934"/>
                        <a:pt x="76" y="6077"/>
                      </a:cubicBezTo>
                      <a:cubicBezTo>
                        <a:pt x="-400" y="3219"/>
                        <a:pt x="1409" y="552"/>
                        <a:pt x="4267" y="76"/>
                      </a:cubicBezTo>
                      <a:cubicBezTo>
                        <a:pt x="7124" y="-400"/>
                        <a:pt x="9792" y="1409"/>
                        <a:pt x="10268" y="4267"/>
                      </a:cubicBezTo>
                      <a:cubicBezTo>
                        <a:pt x="10744" y="7124"/>
                        <a:pt x="8934" y="9791"/>
                        <a:pt x="6077" y="102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17"/>
                <p:cNvSpPr/>
                <p:nvPr/>
              </p:nvSpPr>
              <p:spPr>
                <a:xfrm>
                  <a:off x="7843070" y="2581816"/>
                  <a:ext cx="26609" cy="26634"/>
                </a:xfrm>
                <a:custGeom>
                  <a:rect b="b" l="l" r="r" t="t"/>
                  <a:pathLst>
                    <a:path extrusionOk="0" h="26634" w="26609">
                      <a:moveTo>
                        <a:pt x="15626" y="26414"/>
                      </a:moveTo>
                      <a:cubicBezTo>
                        <a:pt x="8387" y="27748"/>
                        <a:pt x="1529" y="22890"/>
                        <a:pt x="196" y="15651"/>
                      </a:cubicBezTo>
                      <a:cubicBezTo>
                        <a:pt x="-1043" y="8412"/>
                        <a:pt x="3720" y="1554"/>
                        <a:pt x="10959" y="220"/>
                      </a:cubicBezTo>
                      <a:cubicBezTo>
                        <a:pt x="18198" y="-1113"/>
                        <a:pt x="25056" y="3745"/>
                        <a:pt x="26389" y="10984"/>
                      </a:cubicBezTo>
                      <a:cubicBezTo>
                        <a:pt x="27723" y="18223"/>
                        <a:pt x="22865" y="25081"/>
                        <a:pt x="15626" y="264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7"/>
                <p:cNvSpPr/>
                <p:nvPr/>
              </p:nvSpPr>
              <p:spPr>
                <a:xfrm>
                  <a:off x="7790771" y="2589549"/>
                  <a:ext cx="25360" cy="25360"/>
                </a:xfrm>
                <a:custGeom>
                  <a:rect b="b" l="l" r="r" t="t"/>
                  <a:pathLst>
                    <a:path extrusionOk="0" h="25360" w="25360">
                      <a:moveTo>
                        <a:pt x="14871" y="25158"/>
                      </a:moveTo>
                      <a:cubicBezTo>
                        <a:pt x="8013" y="26396"/>
                        <a:pt x="1441" y="21824"/>
                        <a:pt x="202" y="14871"/>
                      </a:cubicBezTo>
                      <a:cubicBezTo>
                        <a:pt x="-1036" y="8013"/>
                        <a:pt x="3536" y="1440"/>
                        <a:pt x="10489" y="202"/>
                      </a:cubicBezTo>
                      <a:cubicBezTo>
                        <a:pt x="17347" y="-1036"/>
                        <a:pt x="23919" y="3536"/>
                        <a:pt x="25158" y="10489"/>
                      </a:cubicBezTo>
                      <a:cubicBezTo>
                        <a:pt x="26396" y="17347"/>
                        <a:pt x="21824" y="23919"/>
                        <a:pt x="14871" y="251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7"/>
                <p:cNvSpPr/>
                <p:nvPr/>
              </p:nvSpPr>
              <p:spPr>
                <a:xfrm>
                  <a:off x="7778610" y="2607011"/>
                  <a:ext cx="10343" cy="10343"/>
                </a:xfrm>
                <a:custGeom>
                  <a:rect b="b" l="l" r="r" t="t"/>
                  <a:pathLst>
                    <a:path extrusionOk="0" h="10343" w="10343">
                      <a:moveTo>
                        <a:pt x="6077" y="10268"/>
                      </a:moveTo>
                      <a:cubicBezTo>
                        <a:pt x="3219" y="10744"/>
                        <a:pt x="553" y="8934"/>
                        <a:pt x="76" y="6077"/>
                      </a:cubicBezTo>
                      <a:cubicBezTo>
                        <a:pt x="-400" y="3219"/>
                        <a:pt x="1409" y="552"/>
                        <a:pt x="4267" y="76"/>
                      </a:cubicBezTo>
                      <a:cubicBezTo>
                        <a:pt x="7125" y="-400"/>
                        <a:pt x="9792" y="1409"/>
                        <a:pt x="10268" y="4267"/>
                      </a:cubicBezTo>
                      <a:cubicBezTo>
                        <a:pt x="10744" y="7124"/>
                        <a:pt x="8935" y="9791"/>
                        <a:pt x="6077" y="102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7"/>
                <p:cNvSpPr/>
                <p:nvPr/>
              </p:nvSpPr>
              <p:spPr>
                <a:xfrm>
                  <a:off x="7746956" y="2651081"/>
                  <a:ext cx="25360" cy="25360"/>
                </a:xfrm>
                <a:custGeom>
                  <a:rect b="b" l="l" r="r" t="t"/>
                  <a:pathLst>
                    <a:path extrusionOk="0" h="25360" w="25360">
                      <a:moveTo>
                        <a:pt x="14871" y="25158"/>
                      </a:moveTo>
                      <a:cubicBezTo>
                        <a:pt x="8013" y="26396"/>
                        <a:pt x="1441" y="21824"/>
                        <a:pt x="202" y="14871"/>
                      </a:cubicBezTo>
                      <a:cubicBezTo>
                        <a:pt x="-1036" y="8013"/>
                        <a:pt x="3536" y="1441"/>
                        <a:pt x="10489" y="202"/>
                      </a:cubicBezTo>
                      <a:cubicBezTo>
                        <a:pt x="17348" y="-1036"/>
                        <a:pt x="23920" y="3536"/>
                        <a:pt x="25158" y="10489"/>
                      </a:cubicBezTo>
                      <a:cubicBezTo>
                        <a:pt x="26396" y="17347"/>
                        <a:pt x="21824" y="23919"/>
                        <a:pt x="14871" y="251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7"/>
                <p:cNvSpPr/>
                <p:nvPr/>
              </p:nvSpPr>
              <p:spPr>
                <a:xfrm>
                  <a:off x="7734795" y="2668543"/>
                  <a:ext cx="10343" cy="10343"/>
                </a:xfrm>
                <a:custGeom>
                  <a:rect b="b" l="l" r="r" t="t"/>
                  <a:pathLst>
                    <a:path extrusionOk="0" h="10343" w="10343">
                      <a:moveTo>
                        <a:pt x="6077" y="10268"/>
                      </a:moveTo>
                      <a:cubicBezTo>
                        <a:pt x="3219" y="10744"/>
                        <a:pt x="552" y="8934"/>
                        <a:pt x="76" y="6077"/>
                      </a:cubicBezTo>
                      <a:cubicBezTo>
                        <a:pt x="-400" y="3219"/>
                        <a:pt x="1409" y="552"/>
                        <a:pt x="4267" y="76"/>
                      </a:cubicBezTo>
                      <a:cubicBezTo>
                        <a:pt x="7124" y="-400"/>
                        <a:pt x="9792" y="1409"/>
                        <a:pt x="10268" y="4267"/>
                      </a:cubicBezTo>
                      <a:cubicBezTo>
                        <a:pt x="10744" y="7124"/>
                        <a:pt x="8934" y="9791"/>
                        <a:pt x="6077" y="102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17"/>
                <p:cNvSpPr/>
                <p:nvPr/>
              </p:nvSpPr>
              <p:spPr>
                <a:xfrm>
                  <a:off x="7698378" y="2605647"/>
                  <a:ext cx="25360" cy="25360"/>
                </a:xfrm>
                <a:custGeom>
                  <a:rect b="b" l="l" r="r" t="t"/>
                  <a:pathLst>
                    <a:path extrusionOk="0" h="25360" w="25360">
                      <a:moveTo>
                        <a:pt x="14871" y="25158"/>
                      </a:moveTo>
                      <a:cubicBezTo>
                        <a:pt x="8013" y="26396"/>
                        <a:pt x="1441" y="21824"/>
                        <a:pt x="202" y="14871"/>
                      </a:cubicBezTo>
                      <a:cubicBezTo>
                        <a:pt x="-1036" y="8013"/>
                        <a:pt x="3536" y="1441"/>
                        <a:pt x="10489" y="202"/>
                      </a:cubicBezTo>
                      <a:cubicBezTo>
                        <a:pt x="17347" y="-1036"/>
                        <a:pt x="23919" y="3536"/>
                        <a:pt x="25158" y="10489"/>
                      </a:cubicBezTo>
                      <a:cubicBezTo>
                        <a:pt x="26396" y="17347"/>
                        <a:pt x="21824" y="23920"/>
                        <a:pt x="14871" y="251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17"/>
                <p:cNvSpPr/>
                <p:nvPr/>
              </p:nvSpPr>
              <p:spPr>
                <a:xfrm>
                  <a:off x="7686218" y="2623109"/>
                  <a:ext cx="10343" cy="10343"/>
                </a:xfrm>
                <a:custGeom>
                  <a:rect b="b" l="l" r="r" t="t"/>
                  <a:pathLst>
                    <a:path extrusionOk="0" h="10343" w="10343">
                      <a:moveTo>
                        <a:pt x="6077" y="10268"/>
                      </a:moveTo>
                      <a:cubicBezTo>
                        <a:pt x="3219" y="10744"/>
                        <a:pt x="552" y="8934"/>
                        <a:pt x="76" y="6077"/>
                      </a:cubicBezTo>
                      <a:cubicBezTo>
                        <a:pt x="-401" y="3219"/>
                        <a:pt x="1409" y="552"/>
                        <a:pt x="4267" y="76"/>
                      </a:cubicBezTo>
                      <a:cubicBezTo>
                        <a:pt x="7124" y="-400"/>
                        <a:pt x="9791" y="1409"/>
                        <a:pt x="10268" y="4267"/>
                      </a:cubicBezTo>
                      <a:cubicBezTo>
                        <a:pt x="10744" y="7124"/>
                        <a:pt x="8934" y="9791"/>
                        <a:pt x="6077" y="102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17"/>
                <p:cNvSpPr/>
                <p:nvPr/>
              </p:nvSpPr>
              <p:spPr>
                <a:xfrm>
                  <a:off x="7775875" y="2654913"/>
                  <a:ext cx="10384" cy="10420"/>
                </a:xfrm>
                <a:custGeom>
                  <a:rect b="b" l="l" r="r" t="t"/>
                  <a:pathLst>
                    <a:path extrusionOk="0" h="10420" w="10384">
                      <a:moveTo>
                        <a:pt x="10145" y="3609"/>
                      </a:moveTo>
                      <a:cubicBezTo>
                        <a:pt x="11003" y="6371"/>
                        <a:pt x="9478" y="9229"/>
                        <a:pt x="6812" y="10181"/>
                      </a:cubicBezTo>
                      <a:cubicBezTo>
                        <a:pt x="4049" y="11038"/>
                        <a:pt x="1192" y="9514"/>
                        <a:pt x="239" y="6847"/>
                      </a:cubicBezTo>
                      <a:cubicBezTo>
                        <a:pt x="-618" y="4085"/>
                        <a:pt x="906" y="1228"/>
                        <a:pt x="3573" y="275"/>
                      </a:cubicBezTo>
                      <a:cubicBezTo>
                        <a:pt x="6240" y="-677"/>
                        <a:pt x="9193" y="942"/>
                        <a:pt x="10145" y="36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7"/>
                <p:cNvSpPr/>
                <p:nvPr/>
              </p:nvSpPr>
              <p:spPr>
                <a:xfrm>
                  <a:off x="7734251" y="2562271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3" y="6335"/>
                        <a:pt x="9478" y="9193"/>
                        <a:pt x="6812" y="10145"/>
                      </a:cubicBezTo>
                      <a:cubicBezTo>
                        <a:pt x="4049" y="11003"/>
                        <a:pt x="1192" y="9478"/>
                        <a:pt x="239" y="6812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17"/>
                <p:cNvSpPr/>
                <p:nvPr/>
              </p:nvSpPr>
              <p:spPr>
                <a:xfrm>
                  <a:off x="7731584" y="2615706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2" y="6335"/>
                        <a:pt x="9479" y="9193"/>
                        <a:pt x="6811" y="10145"/>
                      </a:cubicBezTo>
                      <a:cubicBezTo>
                        <a:pt x="4049" y="11002"/>
                        <a:pt x="1192" y="9478"/>
                        <a:pt x="239" y="6812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17"/>
                <p:cNvSpPr/>
                <p:nvPr/>
              </p:nvSpPr>
              <p:spPr>
                <a:xfrm>
                  <a:off x="7734873" y="2588229"/>
                  <a:ext cx="16180" cy="16189"/>
                </a:xfrm>
                <a:custGeom>
                  <a:rect b="b" l="l" r="r" t="t"/>
                  <a:pathLst>
                    <a:path extrusionOk="0" h="16189" w="16180">
                      <a:moveTo>
                        <a:pt x="15810" y="5618"/>
                      </a:moveTo>
                      <a:cubicBezTo>
                        <a:pt x="17143" y="9904"/>
                        <a:pt x="14762" y="14476"/>
                        <a:pt x="10571" y="15810"/>
                      </a:cubicBezTo>
                      <a:cubicBezTo>
                        <a:pt x="6380" y="17143"/>
                        <a:pt x="1713" y="14857"/>
                        <a:pt x="379" y="10571"/>
                      </a:cubicBezTo>
                      <a:cubicBezTo>
                        <a:pt x="-954" y="6285"/>
                        <a:pt x="1332" y="1713"/>
                        <a:pt x="5618" y="379"/>
                      </a:cubicBezTo>
                      <a:cubicBezTo>
                        <a:pt x="9904" y="-954"/>
                        <a:pt x="14476" y="1332"/>
                        <a:pt x="15810" y="5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17"/>
                <p:cNvSpPr/>
                <p:nvPr/>
              </p:nvSpPr>
              <p:spPr>
                <a:xfrm>
                  <a:off x="7789877" y="2535316"/>
                  <a:ext cx="25909" cy="25909"/>
                </a:xfrm>
                <a:custGeom>
                  <a:rect b="b" l="l" r="r" t="t"/>
                  <a:pathLst>
                    <a:path extrusionOk="0" h="25909" w="25909">
                      <a:moveTo>
                        <a:pt x="25289" y="9002"/>
                      </a:moveTo>
                      <a:cubicBezTo>
                        <a:pt x="27480" y="15860"/>
                        <a:pt x="23670" y="23099"/>
                        <a:pt x="16907" y="25290"/>
                      </a:cubicBezTo>
                      <a:cubicBezTo>
                        <a:pt x="10050" y="27480"/>
                        <a:pt x="2811" y="23670"/>
                        <a:pt x="620" y="16908"/>
                      </a:cubicBezTo>
                      <a:cubicBezTo>
                        <a:pt x="-1571" y="10050"/>
                        <a:pt x="2239" y="2811"/>
                        <a:pt x="9002" y="620"/>
                      </a:cubicBezTo>
                      <a:cubicBezTo>
                        <a:pt x="15860" y="-1571"/>
                        <a:pt x="23099" y="2239"/>
                        <a:pt x="25289" y="90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7865505" y="2602276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2" y="6335"/>
                        <a:pt x="9479" y="9193"/>
                        <a:pt x="6811" y="10145"/>
                      </a:cubicBezTo>
                      <a:cubicBezTo>
                        <a:pt x="4049" y="11002"/>
                        <a:pt x="1192" y="9478"/>
                        <a:pt x="239" y="6811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7859314" y="2633899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3" y="6335"/>
                        <a:pt x="9478" y="9193"/>
                        <a:pt x="6812" y="10145"/>
                      </a:cubicBezTo>
                      <a:cubicBezTo>
                        <a:pt x="4049" y="11002"/>
                        <a:pt x="1192" y="9478"/>
                        <a:pt x="239" y="6811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7825310" y="2654283"/>
                  <a:ext cx="10384" cy="10384"/>
                </a:xfrm>
                <a:custGeom>
                  <a:rect b="b" l="l" r="r" t="t"/>
                  <a:pathLst>
                    <a:path extrusionOk="0" h="10384" w="10384">
                      <a:moveTo>
                        <a:pt x="10145" y="3573"/>
                      </a:moveTo>
                      <a:cubicBezTo>
                        <a:pt x="11003" y="6335"/>
                        <a:pt x="9478" y="9193"/>
                        <a:pt x="6812" y="10145"/>
                      </a:cubicBezTo>
                      <a:cubicBezTo>
                        <a:pt x="4049" y="11002"/>
                        <a:pt x="1192" y="9479"/>
                        <a:pt x="239" y="6811"/>
                      </a:cubicBezTo>
                      <a:cubicBezTo>
                        <a:pt x="-618" y="4049"/>
                        <a:pt x="906" y="1192"/>
                        <a:pt x="3573" y="239"/>
                      </a:cubicBezTo>
                      <a:cubicBezTo>
                        <a:pt x="6335" y="-618"/>
                        <a:pt x="9193" y="906"/>
                        <a:pt x="10145" y="35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7674763" y="2529744"/>
                  <a:ext cx="377195" cy="330674"/>
                </a:xfrm>
                <a:custGeom>
                  <a:rect b="b" l="l" r="r" t="t"/>
                  <a:pathLst>
                    <a:path extrusionOk="0" h="330674" w="377195">
                      <a:moveTo>
                        <a:pt x="262515" y="294227"/>
                      </a:moveTo>
                      <a:lnTo>
                        <a:pt x="44678" y="114205"/>
                      </a:lnTo>
                      <a:cubicBezTo>
                        <a:pt x="10388" y="85916"/>
                        <a:pt x="4673" y="35433"/>
                        <a:pt x="30962" y="0"/>
                      </a:cubicBezTo>
                      <a:cubicBezTo>
                        <a:pt x="30010" y="1048"/>
                        <a:pt x="28961" y="2096"/>
                        <a:pt x="28009" y="3143"/>
                      </a:cubicBezTo>
                      <a:lnTo>
                        <a:pt x="19056" y="14002"/>
                      </a:lnTo>
                      <a:cubicBezTo>
                        <a:pt x="-10186" y="49435"/>
                        <a:pt x="-5233" y="102394"/>
                        <a:pt x="30200" y="131636"/>
                      </a:cubicBezTo>
                      <a:lnTo>
                        <a:pt x="248036" y="311658"/>
                      </a:lnTo>
                      <a:cubicBezTo>
                        <a:pt x="283470" y="340900"/>
                        <a:pt x="336333" y="335852"/>
                        <a:pt x="365671" y="300419"/>
                      </a:cubicBezTo>
                      <a:lnTo>
                        <a:pt x="374624" y="289560"/>
                      </a:lnTo>
                      <a:cubicBezTo>
                        <a:pt x="375576" y="288417"/>
                        <a:pt x="376338" y="287274"/>
                        <a:pt x="377195" y="286131"/>
                      </a:cubicBezTo>
                      <a:cubicBezTo>
                        <a:pt x="347382" y="318611"/>
                        <a:pt x="296804" y="322517"/>
                        <a:pt x="262515" y="294132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7"/>
                <p:cNvSpPr/>
                <p:nvPr/>
              </p:nvSpPr>
              <p:spPr>
                <a:xfrm>
                  <a:off x="7775966" y="2535978"/>
                  <a:ext cx="213750" cy="184604"/>
                </a:xfrm>
                <a:custGeom>
                  <a:rect b="b" l="l" r="r" t="t"/>
                  <a:pathLst>
                    <a:path extrusionOk="0" h="184604" w="213750">
                      <a:moveTo>
                        <a:pt x="208460" y="176265"/>
                      </a:moveTo>
                      <a:lnTo>
                        <a:pt x="208460" y="176265"/>
                      </a:lnTo>
                      <a:cubicBezTo>
                        <a:pt x="200363" y="186076"/>
                        <a:pt x="185886" y="187409"/>
                        <a:pt x="176075" y="179313"/>
                      </a:cubicBezTo>
                      <a:lnTo>
                        <a:pt x="8339" y="40724"/>
                      </a:lnTo>
                      <a:cubicBezTo>
                        <a:pt x="-1472" y="32628"/>
                        <a:pt x="-2805" y="18150"/>
                        <a:pt x="5291" y="8339"/>
                      </a:cubicBezTo>
                      <a:lnTo>
                        <a:pt x="5291" y="8339"/>
                      </a:lnTo>
                      <a:cubicBezTo>
                        <a:pt x="13388" y="-1471"/>
                        <a:pt x="27866" y="-2805"/>
                        <a:pt x="37677" y="5291"/>
                      </a:cubicBezTo>
                      <a:lnTo>
                        <a:pt x="205412" y="143880"/>
                      </a:lnTo>
                      <a:cubicBezTo>
                        <a:pt x="215222" y="151976"/>
                        <a:pt x="216556" y="166454"/>
                        <a:pt x="208460" y="176265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" type="subTitle"/>
          </p:nvPr>
        </p:nvSpPr>
        <p:spPr>
          <a:xfrm>
            <a:off x="720000" y="2407975"/>
            <a:ext cx="23859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2" type="subTitle"/>
          </p:nvPr>
        </p:nvSpPr>
        <p:spPr>
          <a:xfrm>
            <a:off x="3381450" y="2407975"/>
            <a:ext cx="23859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3" type="subTitle"/>
          </p:nvPr>
        </p:nvSpPr>
        <p:spPr>
          <a:xfrm>
            <a:off x="6042800" y="2407975"/>
            <a:ext cx="23859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4" type="subTitle"/>
          </p:nvPr>
        </p:nvSpPr>
        <p:spPr>
          <a:xfrm>
            <a:off x="720000" y="1634350"/>
            <a:ext cx="238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2" name="Google Shape;262;p18"/>
          <p:cNvSpPr txBox="1"/>
          <p:nvPr>
            <p:ph idx="5" type="subTitle"/>
          </p:nvPr>
        </p:nvSpPr>
        <p:spPr>
          <a:xfrm>
            <a:off x="3381455" y="1634350"/>
            <a:ext cx="238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6" type="subTitle"/>
          </p:nvPr>
        </p:nvSpPr>
        <p:spPr>
          <a:xfrm>
            <a:off x="6042804" y="1634350"/>
            <a:ext cx="238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64" name="Google Shape;264;p18"/>
          <p:cNvGrpSpPr/>
          <p:nvPr/>
        </p:nvGrpSpPr>
        <p:grpSpPr>
          <a:xfrm>
            <a:off x="355077" y="193851"/>
            <a:ext cx="8734921" cy="4685209"/>
            <a:chOff x="355077" y="193851"/>
            <a:chExt cx="8734921" cy="4685209"/>
          </a:xfrm>
        </p:grpSpPr>
        <p:grpSp>
          <p:nvGrpSpPr>
            <p:cNvPr id="265" name="Google Shape;265;p18"/>
            <p:cNvGrpSpPr/>
            <p:nvPr/>
          </p:nvGrpSpPr>
          <p:grpSpPr>
            <a:xfrm>
              <a:off x="7878746" y="193851"/>
              <a:ext cx="1211252" cy="801867"/>
              <a:chOff x="7878746" y="193851"/>
              <a:chExt cx="1211252" cy="801867"/>
            </a:xfrm>
          </p:grpSpPr>
          <p:grpSp>
            <p:nvGrpSpPr>
              <p:cNvPr id="266" name="Google Shape;266;p18"/>
              <p:cNvGrpSpPr/>
              <p:nvPr/>
            </p:nvGrpSpPr>
            <p:grpSpPr>
              <a:xfrm flipH="1" rot="-2082911">
                <a:off x="7907713" y="264852"/>
                <a:ext cx="311574" cy="199141"/>
                <a:chOff x="7043742" y="4415032"/>
                <a:chExt cx="351367" cy="224589"/>
              </a:xfrm>
            </p:grpSpPr>
            <p:sp>
              <p:nvSpPr>
                <p:cNvPr id="267" name="Google Shape;267;p18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8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8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18"/>
              <p:cNvGrpSpPr/>
              <p:nvPr/>
            </p:nvGrpSpPr>
            <p:grpSpPr>
              <a:xfrm rot="3615540">
                <a:off x="8632729" y="599732"/>
                <a:ext cx="458498" cy="263266"/>
                <a:chOff x="7390817" y="4242328"/>
                <a:chExt cx="357685" cy="205380"/>
              </a:xfrm>
            </p:grpSpPr>
            <p:sp>
              <p:nvSpPr>
                <p:cNvPr id="271" name="Google Shape;271;p18"/>
                <p:cNvSpPr/>
                <p:nvPr/>
              </p:nvSpPr>
              <p:spPr>
                <a:xfrm>
                  <a:off x="7390817" y="4242328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8"/>
                <p:cNvSpPr/>
                <p:nvPr/>
              </p:nvSpPr>
              <p:spPr>
                <a:xfrm>
                  <a:off x="7549895" y="4242424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8"/>
                <p:cNvSpPr/>
                <p:nvPr/>
              </p:nvSpPr>
              <p:spPr>
                <a:xfrm>
                  <a:off x="7395114" y="4299775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" name="Google Shape;274;p18"/>
              <p:cNvGrpSpPr/>
              <p:nvPr/>
            </p:nvGrpSpPr>
            <p:grpSpPr>
              <a:xfrm>
                <a:off x="8423995" y="193851"/>
                <a:ext cx="238527" cy="238333"/>
                <a:chOff x="8150533" y="2793006"/>
                <a:chExt cx="214599" cy="214425"/>
              </a:xfrm>
            </p:grpSpPr>
            <p:sp>
              <p:nvSpPr>
                <p:cNvPr id="275" name="Google Shape;275;p18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8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8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18"/>
            <p:cNvGrpSpPr/>
            <p:nvPr/>
          </p:nvGrpSpPr>
          <p:grpSpPr>
            <a:xfrm>
              <a:off x="355077" y="4342211"/>
              <a:ext cx="437662" cy="397662"/>
              <a:chOff x="7674437" y="2502934"/>
              <a:chExt cx="393758" cy="357771"/>
            </a:xfrm>
          </p:grpSpPr>
          <p:sp>
            <p:nvSpPr>
              <p:cNvPr id="279" name="Google Shape;279;p18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8"/>
            <p:cNvGrpSpPr/>
            <p:nvPr/>
          </p:nvGrpSpPr>
          <p:grpSpPr>
            <a:xfrm>
              <a:off x="8271573" y="4477119"/>
              <a:ext cx="690478" cy="401940"/>
              <a:chOff x="8271573" y="4477119"/>
              <a:chExt cx="690478" cy="401940"/>
            </a:xfrm>
          </p:grpSpPr>
          <p:grpSp>
            <p:nvGrpSpPr>
              <p:cNvPr id="314" name="Google Shape;314;p18"/>
              <p:cNvGrpSpPr/>
              <p:nvPr/>
            </p:nvGrpSpPr>
            <p:grpSpPr>
              <a:xfrm>
                <a:off x="8666445" y="4477119"/>
                <a:ext cx="295606" cy="262761"/>
                <a:chOff x="5842539" y="4087558"/>
                <a:chExt cx="230600" cy="204978"/>
              </a:xfrm>
            </p:grpSpPr>
            <p:sp>
              <p:nvSpPr>
                <p:cNvPr id="315" name="Google Shape;315;p18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8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7" name="Google Shape;317;p18"/>
              <p:cNvSpPr/>
              <p:nvPr/>
            </p:nvSpPr>
            <p:spPr>
              <a:xfrm>
                <a:off x="8271573" y="4680676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720000" y="1427350"/>
            <a:ext cx="3104700" cy="39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1" name="Google Shape;321;p19"/>
          <p:cNvSpPr txBox="1"/>
          <p:nvPr>
            <p:ph idx="2" type="subTitle"/>
          </p:nvPr>
        </p:nvSpPr>
        <p:spPr>
          <a:xfrm>
            <a:off x="720000" y="1825300"/>
            <a:ext cx="3104700" cy="8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19"/>
          <p:cNvSpPr txBox="1"/>
          <p:nvPr>
            <p:ph idx="3" type="subTitle"/>
          </p:nvPr>
        </p:nvSpPr>
        <p:spPr>
          <a:xfrm>
            <a:off x="4569525" y="1825300"/>
            <a:ext cx="3104700" cy="8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720000" y="3573625"/>
            <a:ext cx="3104700" cy="8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idx="5" type="subTitle"/>
          </p:nvPr>
        </p:nvSpPr>
        <p:spPr>
          <a:xfrm>
            <a:off x="4569525" y="3573625"/>
            <a:ext cx="3104700" cy="86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6" type="subTitle"/>
          </p:nvPr>
        </p:nvSpPr>
        <p:spPr>
          <a:xfrm>
            <a:off x="720000" y="3175525"/>
            <a:ext cx="3104700" cy="39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7" type="subTitle"/>
          </p:nvPr>
        </p:nvSpPr>
        <p:spPr>
          <a:xfrm>
            <a:off x="4569525" y="1427350"/>
            <a:ext cx="3104700" cy="39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8" type="subTitle"/>
          </p:nvPr>
        </p:nvSpPr>
        <p:spPr>
          <a:xfrm>
            <a:off x="4569525" y="3175525"/>
            <a:ext cx="3104700" cy="39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8" name="Google Shape;328;p19"/>
          <p:cNvGrpSpPr/>
          <p:nvPr/>
        </p:nvGrpSpPr>
        <p:grpSpPr>
          <a:xfrm>
            <a:off x="8078496" y="246651"/>
            <a:ext cx="931681" cy="4697783"/>
            <a:chOff x="8078496" y="246651"/>
            <a:chExt cx="931681" cy="4697783"/>
          </a:xfrm>
        </p:grpSpPr>
        <p:grpSp>
          <p:nvGrpSpPr>
            <p:cNvPr id="329" name="Google Shape;329;p19"/>
            <p:cNvGrpSpPr/>
            <p:nvPr/>
          </p:nvGrpSpPr>
          <p:grpSpPr>
            <a:xfrm>
              <a:off x="8078496" y="4272569"/>
              <a:ext cx="931681" cy="671865"/>
              <a:chOff x="8078496" y="4272569"/>
              <a:chExt cx="931681" cy="671865"/>
            </a:xfrm>
          </p:grpSpPr>
          <p:grpSp>
            <p:nvGrpSpPr>
              <p:cNvPr id="330" name="Google Shape;330;p19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9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334" name="Google Shape;334;p19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9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" name="Google Shape;337;p19"/>
              <p:cNvGrpSpPr/>
              <p:nvPr/>
            </p:nvGrpSpPr>
            <p:grpSpPr>
              <a:xfrm>
                <a:off x="8078496" y="4272569"/>
                <a:ext cx="458516" cy="263277"/>
                <a:chOff x="7390817" y="4242328"/>
                <a:chExt cx="357685" cy="205380"/>
              </a:xfrm>
            </p:grpSpPr>
            <p:sp>
              <p:nvSpPr>
                <p:cNvPr id="338" name="Google Shape;338;p19"/>
                <p:cNvSpPr/>
                <p:nvPr/>
              </p:nvSpPr>
              <p:spPr>
                <a:xfrm>
                  <a:off x="7390817" y="4242328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9"/>
                <p:cNvSpPr/>
                <p:nvPr/>
              </p:nvSpPr>
              <p:spPr>
                <a:xfrm>
                  <a:off x="7549895" y="4242424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9"/>
                <p:cNvSpPr/>
                <p:nvPr/>
              </p:nvSpPr>
              <p:spPr>
                <a:xfrm>
                  <a:off x="7395114" y="4299775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1" name="Google Shape;341;p19"/>
            <p:cNvSpPr/>
            <p:nvPr/>
          </p:nvSpPr>
          <p:spPr>
            <a:xfrm>
              <a:off x="8284711" y="246651"/>
              <a:ext cx="198384" cy="198384"/>
            </a:xfrm>
            <a:custGeom>
              <a:rect b="b" l="l" r="r" t="t"/>
              <a:pathLst>
                <a:path extrusionOk="0" h="154685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5"/>
                  </a:lnTo>
                  <a:lnTo>
                    <a:pt x="49625" y="104965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5"/>
                  </a:lnTo>
                  <a:lnTo>
                    <a:pt x="154686" y="104965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342;p19"/>
            <p:cNvGrpSpPr/>
            <p:nvPr/>
          </p:nvGrpSpPr>
          <p:grpSpPr>
            <a:xfrm>
              <a:off x="8682772" y="310636"/>
              <a:ext cx="279609" cy="291698"/>
              <a:chOff x="8370760" y="4376166"/>
              <a:chExt cx="218121" cy="227551"/>
            </a:xfrm>
          </p:grpSpPr>
          <p:sp>
            <p:nvSpPr>
              <p:cNvPr id="343" name="Google Shape;343;p19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0"/>
          <p:cNvSpPr txBox="1"/>
          <p:nvPr>
            <p:ph idx="1" type="subTitle"/>
          </p:nvPr>
        </p:nvSpPr>
        <p:spPr>
          <a:xfrm>
            <a:off x="720000" y="1575025"/>
            <a:ext cx="32982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20"/>
          <p:cNvSpPr txBox="1"/>
          <p:nvPr>
            <p:ph idx="2" type="subTitle"/>
          </p:nvPr>
        </p:nvSpPr>
        <p:spPr>
          <a:xfrm>
            <a:off x="720000" y="2661996"/>
            <a:ext cx="32982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3" type="subTitle"/>
          </p:nvPr>
        </p:nvSpPr>
        <p:spPr>
          <a:xfrm>
            <a:off x="4578600" y="1577947"/>
            <a:ext cx="32982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0" name="Google Shape;350;p20"/>
          <p:cNvSpPr txBox="1"/>
          <p:nvPr>
            <p:ph idx="4" type="subTitle"/>
          </p:nvPr>
        </p:nvSpPr>
        <p:spPr>
          <a:xfrm>
            <a:off x="4578600" y="2665275"/>
            <a:ext cx="32982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" name="Google Shape;351;p20"/>
          <p:cNvSpPr txBox="1"/>
          <p:nvPr>
            <p:ph idx="5" type="subTitle"/>
          </p:nvPr>
        </p:nvSpPr>
        <p:spPr>
          <a:xfrm>
            <a:off x="720000" y="3747225"/>
            <a:ext cx="3298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2" name="Google Shape;352;p20"/>
          <p:cNvSpPr txBox="1"/>
          <p:nvPr>
            <p:ph idx="6" type="subTitle"/>
          </p:nvPr>
        </p:nvSpPr>
        <p:spPr>
          <a:xfrm>
            <a:off x="4578600" y="3750151"/>
            <a:ext cx="32982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3" name="Google Shape;353;p20"/>
          <p:cNvSpPr txBox="1"/>
          <p:nvPr>
            <p:ph idx="7" type="subTitle"/>
          </p:nvPr>
        </p:nvSpPr>
        <p:spPr>
          <a:xfrm>
            <a:off x="720000" y="1277350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20"/>
          <p:cNvSpPr txBox="1"/>
          <p:nvPr>
            <p:ph idx="8" type="subTitle"/>
          </p:nvPr>
        </p:nvSpPr>
        <p:spPr>
          <a:xfrm>
            <a:off x="720000" y="2364321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20"/>
          <p:cNvSpPr txBox="1"/>
          <p:nvPr>
            <p:ph idx="9" type="subTitle"/>
          </p:nvPr>
        </p:nvSpPr>
        <p:spPr>
          <a:xfrm>
            <a:off x="720001" y="3449548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0"/>
          <p:cNvSpPr txBox="1"/>
          <p:nvPr>
            <p:ph idx="13" type="subTitle"/>
          </p:nvPr>
        </p:nvSpPr>
        <p:spPr>
          <a:xfrm>
            <a:off x="4578600" y="1277350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0"/>
          <p:cNvSpPr txBox="1"/>
          <p:nvPr>
            <p:ph idx="14" type="subTitle"/>
          </p:nvPr>
        </p:nvSpPr>
        <p:spPr>
          <a:xfrm>
            <a:off x="4578600" y="2364718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20"/>
          <p:cNvSpPr txBox="1"/>
          <p:nvPr>
            <p:ph idx="15" type="subTitle"/>
          </p:nvPr>
        </p:nvSpPr>
        <p:spPr>
          <a:xfrm>
            <a:off x="4578601" y="3449539"/>
            <a:ext cx="329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9" name="Google Shape;359;p20"/>
          <p:cNvGrpSpPr/>
          <p:nvPr/>
        </p:nvGrpSpPr>
        <p:grpSpPr>
          <a:xfrm>
            <a:off x="8130045" y="253976"/>
            <a:ext cx="891195" cy="4739832"/>
            <a:chOff x="8130045" y="253976"/>
            <a:chExt cx="891195" cy="4739832"/>
          </a:xfrm>
        </p:grpSpPr>
        <p:grpSp>
          <p:nvGrpSpPr>
            <p:cNvPr id="360" name="Google Shape;360;p20"/>
            <p:cNvGrpSpPr/>
            <p:nvPr/>
          </p:nvGrpSpPr>
          <p:grpSpPr>
            <a:xfrm>
              <a:off x="8130045" y="253976"/>
              <a:ext cx="891195" cy="763748"/>
              <a:chOff x="8130045" y="253976"/>
              <a:chExt cx="891195" cy="763748"/>
            </a:xfrm>
          </p:grpSpPr>
          <p:grpSp>
            <p:nvGrpSpPr>
              <p:cNvPr id="361" name="Google Shape;361;p20"/>
              <p:cNvGrpSpPr/>
              <p:nvPr/>
            </p:nvGrpSpPr>
            <p:grpSpPr>
              <a:xfrm>
                <a:off x="8645819" y="566619"/>
                <a:ext cx="375420" cy="451106"/>
                <a:chOff x="8431605" y="2970259"/>
                <a:chExt cx="337760" cy="405854"/>
              </a:xfrm>
            </p:grpSpPr>
            <p:sp>
              <p:nvSpPr>
                <p:cNvPr id="362" name="Google Shape;362;p20"/>
                <p:cNvSpPr/>
                <p:nvPr/>
              </p:nvSpPr>
              <p:spPr>
                <a:xfrm rot="-1971343">
                  <a:off x="8523241" y="2981505"/>
                  <a:ext cx="154488" cy="383363"/>
                </a:xfrm>
                <a:custGeom>
                  <a:rect b="b" l="l" r="r" t="t"/>
                  <a:pathLst>
                    <a:path extrusionOk="0" h="383381" w="154495">
                      <a:moveTo>
                        <a:pt x="71151" y="0"/>
                      </a:moveTo>
                      <a:lnTo>
                        <a:pt x="83248" y="0"/>
                      </a:lnTo>
                      <a:cubicBezTo>
                        <a:pt x="122587" y="0"/>
                        <a:pt x="154495" y="31909"/>
                        <a:pt x="154495" y="71247"/>
                      </a:cubicBezTo>
                      <a:lnTo>
                        <a:pt x="154495" y="312134"/>
                      </a:lnTo>
                      <a:cubicBezTo>
                        <a:pt x="154495" y="351472"/>
                        <a:pt x="122587" y="383381"/>
                        <a:pt x="83248" y="383381"/>
                      </a:cubicBezTo>
                      <a:lnTo>
                        <a:pt x="71247" y="383381"/>
                      </a:lnTo>
                      <a:cubicBezTo>
                        <a:pt x="31908" y="383381"/>
                        <a:pt x="0" y="351472"/>
                        <a:pt x="0" y="312134"/>
                      </a:cubicBezTo>
                      <a:lnTo>
                        <a:pt x="0" y="71247"/>
                      </a:lnTo>
                      <a:cubicBezTo>
                        <a:pt x="0" y="31909"/>
                        <a:pt x="31908" y="0"/>
                        <a:pt x="712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20"/>
                <p:cNvSpPr/>
                <p:nvPr/>
              </p:nvSpPr>
              <p:spPr>
                <a:xfrm>
                  <a:off x="8459004" y="2998036"/>
                  <a:ext cx="206459" cy="217508"/>
                </a:xfrm>
                <a:custGeom>
                  <a:rect b="b" l="l" r="r" t="t"/>
                  <a:pathLst>
                    <a:path extrusionOk="0" h="217508" w="206459">
                      <a:moveTo>
                        <a:pt x="141213" y="32628"/>
                      </a:moveTo>
                      <a:lnTo>
                        <a:pt x="206460" y="133879"/>
                      </a:lnTo>
                      <a:lnTo>
                        <a:pt x="76539" y="217509"/>
                      </a:lnTo>
                      <a:lnTo>
                        <a:pt x="11293" y="116258"/>
                      </a:lnTo>
                      <a:cubicBezTo>
                        <a:pt x="-9949" y="83301"/>
                        <a:pt x="-328" y="39010"/>
                        <a:pt x="32628" y="17769"/>
                      </a:cubicBezTo>
                      <a:lnTo>
                        <a:pt x="42725" y="11292"/>
                      </a:lnTo>
                      <a:cubicBezTo>
                        <a:pt x="75682" y="-9948"/>
                        <a:pt x="119973" y="-328"/>
                        <a:pt x="141118" y="326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20"/>
                <p:cNvSpPr/>
                <p:nvPr/>
              </p:nvSpPr>
              <p:spPr>
                <a:xfrm>
                  <a:off x="8559356" y="3049238"/>
                  <a:ext cx="139825" cy="195261"/>
                </a:xfrm>
                <a:custGeom>
                  <a:rect b="b" l="l" r="r" t="t"/>
                  <a:pathLst>
                    <a:path extrusionOk="0" h="195261" w="139825">
                      <a:moveTo>
                        <a:pt x="130777" y="192119"/>
                      </a:moveTo>
                      <a:lnTo>
                        <a:pt x="130777" y="192119"/>
                      </a:lnTo>
                      <a:cubicBezTo>
                        <a:pt x="121634" y="198024"/>
                        <a:pt x="109537" y="195357"/>
                        <a:pt x="103631" y="186213"/>
                      </a:cubicBezTo>
                      <a:lnTo>
                        <a:pt x="3143" y="30289"/>
                      </a:lnTo>
                      <a:cubicBezTo>
                        <a:pt x="-2763" y="21145"/>
                        <a:pt x="-96" y="9048"/>
                        <a:pt x="9048" y="3143"/>
                      </a:cubicBezTo>
                      <a:lnTo>
                        <a:pt x="9048" y="3143"/>
                      </a:lnTo>
                      <a:cubicBezTo>
                        <a:pt x="18192" y="-2763"/>
                        <a:pt x="30289" y="-96"/>
                        <a:pt x="36194" y="9048"/>
                      </a:cubicBezTo>
                      <a:lnTo>
                        <a:pt x="136683" y="164972"/>
                      </a:lnTo>
                      <a:cubicBezTo>
                        <a:pt x="142589" y="174117"/>
                        <a:pt x="139922" y="186213"/>
                        <a:pt x="130777" y="192119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20"/>
                <p:cNvSpPr/>
                <p:nvPr/>
              </p:nvSpPr>
              <p:spPr>
                <a:xfrm>
                  <a:off x="8459004" y="3007518"/>
                  <a:ext cx="253322" cy="341862"/>
                </a:xfrm>
                <a:custGeom>
                  <a:rect b="b" l="l" r="r" t="t"/>
                  <a:pathLst>
                    <a:path extrusionOk="0" h="341862" w="253322">
                      <a:moveTo>
                        <a:pt x="158073" y="298799"/>
                      </a:moveTo>
                      <a:lnTo>
                        <a:pt x="27580" y="96298"/>
                      </a:lnTo>
                      <a:cubicBezTo>
                        <a:pt x="7006" y="64389"/>
                        <a:pt x="15484" y="21908"/>
                        <a:pt x="45963" y="0"/>
                      </a:cubicBezTo>
                      <a:cubicBezTo>
                        <a:pt x="44916" y="571"/>
                        <a:pt x="43773" y="1143"/>
                        <a:pt x="42725" y="1810"/>
                      </a:cubicBezTo>
                      <a:lnTo>
                        <a:pt x="32628" y="8287"/>
                      </a:lnTo>
                      <a:cubicBezTo>
                        <a:pt x="-328" y="29528"/>
                        <a:pt x="-9949" y="73819"/>
                        <a:pt x="11293" y="106775"/>
                      </a:cubicBezTo>
                      <a:lnTo>
                        <a:pt x="141785" y="309277"/>
                      </a:lnTo>
                      <a:cubicBezTo>
                        <a:pt x="163026" y="342233"/>
                        <a:pt x="207317" y="351758"/>
                        <a:pt x="240273" y="330613"/>
                      </a:cubicBezTo>
                      <a:lnTo>
                        <a:pt x="250370" y="324136"/>
                      </a:lnTo>
                      <a:cubicBezTo>
                        <a:pt x="251417" y="323469"/>
                        <a:pt x="252370" y="322707"/>
                        <a:pt x="253323" y="321945"/>
                      </a:cubicBezTo>
                      <a:cubicBezTo>
                        <a:pt x="220747" y="340614"/>
                        <a:pt x="178552" y="330708"/>
                        <a:pt x="158073" y="298799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" name="Google Shape;366;p20"/>
              <p:cNvGrpSpPr/>
              <p:nvPr/>
            </p:nvGrpSpPr>
            <p:grpSpPr>
              <a:xfrm>
                <a:off x="8130045" y="253976"/>
                <a:ext cx="238527" cy="238333"/>
                <a:chOff x="8150533" y="2793006"/>
                <a:chExt cx="214599" cy="214425"/>
              </a:xfrm>
            </p:grpSpPr>
            <p:sp>
              <p:nvSpPr>
                <p:cNvPr id="367" name="Google Shape;367;p20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20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0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0" name="Google Shape;370;p20"/>
            <p:cNvGrpSpPr/>
            <p:nvPr/>
          </p:nvGrpSpPr>
          <p:grpSpPr>
            <a:xfrm>
              <a:off x="8184459" y="4503726"/>
              <a:ext cx="782372" cy="490082"/>
              <a:chOff x="8184459" y="4503726"/>
              <a:chExt cx="782372" cy="490082"/>
            </a:xfrm>
          </p:grpSpPr>
          <p:sp>
            <p:nvSpPr>
              <p:cNvPr id="371" name="Google Shape;371;p20"/>
              <p:cNvSpPr/>
              <p:nvPr/>
            </p:nvSpPr>
            <p:spPr>
              <a:xfrm>
                <a:off x="8768448" y="4503726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2" name="Google Shape;372;p20"/>
              <p:cNvGrpSpPr/>
              <p:nvPr/>
            </p:nvGrpSpPr>
            <p:grpSpPr>
              <a:xfrm>
                <a:off x="8184459" y="4702111"/>
                <a:ext cx="279609" cy="291698"/>
                <a:chOff x="8370760" y="4376166"/>
                <a:chExt cx="218121" cy="227551"/>
              </a:xfrm>
            </p:grpSpPr>
            <p:sp>
              <p:nvSpPr>
                <p:cNvPr id="373" name="Google Shape;373;p20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20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5100" y="1861800"/>
            <a:ext cx="4381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7" name="Google Shape;377;p21"/>
          <p:cNvGrpSpPr/>
          <p:nvPr/>
        </p:nvGrpSpPr>
        <p:grpSpPr>
          <a:xfrm>
            <a:off x="355077" y="193851"/>
            <a:ext cx="8734921" cy="4546023"/>
            <a:chOff x="355077" y="193851"/>
            <a:chExt cx="8734921" cy="4546023"/>
          </a:xfrm>
        </p:grpSpPr>
        <p:grpSp>
          <p:nvGrpSpPr>
            <p:cNvPr id="378" name="Google Shape;378;p21"/>
            <p:cNvGrpSpPr/>
            <p:nvPr/>
          </p:nvGrpSpPr>
          <p:grpSpPr>
            <a:xfrm>
              <a:off x="7878746" y="193851"/>
              <a:ext cx="1211252" cy="801867"/>
              <a:chOff x="7878746" y="193851"/>
              <a:chExt cx="1211252" cy="801867"/>
            </a:xfrm>
          </p:grpSpPr>
          <p:grpSp>
            <p:nvGrpSpPr>
              <p:cNvPr id="379" name="Google Shape;379;p21"/>
              <p:cNvGrpSpPr/>
              <p:nvPr/>
            </p:nvGrpSpPr>
            <p:grpSpPr>
              <a:xfrm flipH="1" rot="-2082911">
                <a:off x="7907713" y="264852"/>
                <a:ext cx="311574" cy="199141"/>
                <a:chOff x="7043742" y="4415032"/>
                <a:chExt cx="351367" cy="224589"/>
              </a:xfrm>
            </p:grpSpPr>
            <p:sp>
              <p:nvSpPr>
                <p:cNvPr id="380" name="Google Shape;380;p21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21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21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3" name="Google Shape;383;p21"/>
              <p:cNvGrpSpPr/>
              <p:nvPr/>
            </p:nvGrpSpPr>
            <p:grpSpPr>
              <a:xfrm rot="3615540">
                <a:off x="8632729" y="599732"/>
                <a:ext cx="458498" cy="263266"/>
                <a:chOff x="7390817" y="4242328"/>
                <a:chExt cx="357685" cy="205380"/>
              </a:xfrm>
            </p:grpSpPr>
            <p:sp>
              <p:nvSpPr>
                <p:cNvPr id="384" name="Google Shape;384;p21"/>
                <p:cNvSpPr/>
                <p:nvPr/>
              </p:nvSpPr>
              <p:spPr>
                <a:xfrm>
                  <a:off x="7390817" y="4242328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21"/>
                <p:cNvSpPr/>
                <p:nvPr/>
              </p:nvSpPr>
              <p:spPr>
                <a:xfrm>
                  <a:off x="7549895" y="4242424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21"/>
                <p:cNvSpPr/>
                <p:nvPr/>
              </p:nvSpPr>
              <p:spPr>
                <a:xfrm>
                  <a:off x="7395114" y="4299775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7" name="Google Shape;387;p21"/>
              <p:cNvGrpSpPr/>
              <p:nvPr/>
            </p:nvGrpSpPr>
            <p:grpSpPr>
              <a:xfrm>
                <a:off x="8423995" y="193851"/>
                <a:ext cx="238527" cy="238333"/>
                <a:chOff x="8150533" y="2793006"/>
                <a:chExt cx="214599" cy="214425"/>
              </a:xfrm>
            </p:grpSpPr>
            <p:sp>
              <p:nvSpPr>
                <p:cNvPr id="388" name="Google Shape;388;p21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21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1" name="Google Shape;391;p21"/>
            <p:cNvGrpSpPr/>
            <p:nvPr/>
          </p:nvGrpSpPr>
          <p:grpSpPr>
            <a:xfrm>
              <a:off x="355077" y="4342211"/>
              <a:ext cx="437662" cy="397662"/>
              <a:chOff x="7674437" y="2502934"/>
              <a:chExt cx="393758" cy="357771"/>
            </a:xfrm>
          </p:grpSpPr>
          <p:sp>
            <p:nvSpPr>
              <p:cNvPr id="392" name="Google Shape;392;p21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6" name="Google Shape;426;p21"/>
          <p:cNvGrpSpPr/>
          <p:nvPr/>
        </p:nvGrpSpPr>
        <p:grpSpPr>
          <a:xfrm>
            <a:off x="8271573" y="4477119"/>
            <a:ext cx="690478" cy="401940"/>
            <a:chOff x="8271573" y="4477119"/>
            <a:chExt cx="690478" cy="401940"/>
          </a:xfrm>
        </p:grpSpPr>
        <p:grpSp>
          <p:nvGrpSpPr>
            <p:cNvPr id="427" name="Google Shape;427;p21"/>
            <p:cNvGrpSpPr/>
            <p:nvPr/>
          </p:nvGrpSpPr>
          <p:grpSpPr>
            <a:xfrm>
              <a:off x="8666445" y="4477119"/>
              <a:ext cx="295606" cy="262761"/>
              <a:chOff x="5842539" y="4087558"/>
              <a:chExt cx="230600" cy="204978"/>
            </a:xfrm>
          </p:grpSpPr>
          <p:sp>
            <p:nvSpPr>
              <p:cNvPr id="428" name="Google Shape;428;p21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0" name="Google Shape;430;p21"/>
            <p:cNvSpPr/>
            <p:nvPr/>
          </p:nvSpPr>
          <p:spPr>
            <a:xfrm>
              <a:off x="8271573" y="4680676"/>
              <a:ext cx="198384" cy="198384"/>
            </a:xfrm>
            <a:custGeom>
              <a:rect b="b" l="l" r="r" t="t"/>
              <a:pathLst>
                <a:path extrusionOk="0" h="154685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5"/>
                  </a:lnTo>
                  <a:lnTo>
                    <a:pt x="49625" y="104965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5"/>
                  </a:lnTo>
                  <a:lnTo>
                    <a:pt x="154686" y="104965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3" name="Google Shape;433;p22"/>
          <p:cNvGrpSpPr/>
          <p:nvPr/>
        </p:nvGrpSpPr>
        <p:grpSpPr>
          <a:xfrm>
            <a:off x="8130045" y="253976"/>
            <a:ext cx="891195" cy="4739832"/>
            <a:chOff x="8130045" y="253976"/>
            <a:chExt cx="891195" cy="4739832"/>
          </a:xfrm>
        </p:grpSpPr>
        <p:grpSp>
          <p:nvGrpSpPr>
            <p:cNvPr id="434" name="Google Shape;434;p22"/>
            <p:cNvGrpSpPr/>
            <p:nvPr/>
          </p:nvGrpSpPr>
          <p:grpSpPr>
            <a:xfrm>
              <a:off x="8130045" y="253976"/>
              <a:ext cx="891195" cy="763748"/>
              <a:chOff x="8130045" y="253976"/>
              <a:chExt cx="891195" cy="763748"/>
            </a:xfrm>
          </p:grpSpPr>
          <p:grpSp>
            <p:nvGrpSpPr>
              <p:cNvPr id="435" name="Google Shape;435;p22"/>
              <p:cNvGrpSpPr/>
              <p:nvPr/>
            </p:nvGrpSpPr>
            <p:grpSpPr>
              <a:xfrm>
                <a:off x="8645819" y="566619"/>
                <a:ext cx="375420" cy="451106"/>
                <a:chOff x="8431605" y="2970259"/>
                <a:chExt cx="337760" cy="405854"/>
              </a:xfrm>
            </p:grpSpPr>
            <p:sp>
              <p:nvSpPr>
                <p:cNvPr id="436" name="Google Shape;436;p22"/>
                <p:cNvSpPr/>
                <p:nvPr/>
              </p:nvSpPr>
              <p:spPr>
                <a:xfrm rot="-1971343">
                  <a:off x="8523241" y="2981505"/>
                  <a:ext cx="154488" cy="383363"/>
                </a:xfrm>
                <a:custGeom>
                  <a:rect b="b" l="l" r="r" t="t"/>
                  <a:pathLst>
                    <a:path extrusionOk="0" h="383381" w="154495">
                      <a:moveTo>
                        <a:pt x="71151" y="0"/>
                      </a:moveTo>
                      <a:lnTo>
                        <a:pt x="83248" y="0"/>
                      </a:lnTo>
                      <a:cubicBezTo>
                        <a:pt x="122587" y="0"/>
                        <a:pt x="154495" y="31909"/>
                        <a:pt x="154495" y="71247"/>
                      </a:cubicBezTo>
                      <a:lnTo>
                        <a:pt x="154495" y="312134"/>
                      </a:lnTo>
                      <a:cubicBezTo>
                        <a:pt x="154495" y="351472"/>
                        <a:pt x="122587" y="383381"/>
                        <a:pt x="83248" y="383381"/>
                      </a:cubicBezTo>
                      <a:lnTo>
                        <a:pt x="71247" y="383381"/>
                      </a:lnTo>
                      <a:cubicBezTo>
                        <a:pt x="31908" y="383381"/>
                        <a:pt x="0" y="351472"/>
                        <a:pt x="0" y="312134"/>
                      </a:cubicBezTo>
                      <a:lnTo>
                        <a:pt x="0" y="71247"/>
                      </a:lnTo>
                      <a:cubicBezTo>
                        <a:pt x="0" y="31909"/>
                        <a:pt x="31908" y="0"/>
                        <a:pt x="712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22"/>
                <p:cNvSpPr/>
                <p:nvPr/>
              </p:nvSpPr>
              <p:spPr>
                <a:xfrm>
                  <a:off x="8459004" y="2998036"/>
                  <a:ext cx="206459" cy="217508"/>
                </a:xfrm>
                <a:custGeom>
                  <a:rect b="b" l="l" r="r" t="t"/>
                  <a:pathLst>
                    <a:path extrusionOk="0" h="217508" w="206459">
                      <a:moveTo>
                        <a:pt x="141213" y="32628"/>
                      </a:moveTo>
                      <a:lnTo>
                        <a:pt x="206460" y="133879"/>
                      </a:lnTo>
                      <a:lnTo>
                        <a:pt x="76539" y="217509"/>
                      </a:lnTo>
                      <a:lnTo>
                        <a:pt x="11293" y="116258"/>
                      </a:lnTo>
                      <a:cubicBezTo>
                        <a:pt x="-9949" y="83301"/>
                        <a:pt x="-328" y="39010"/>
                        <a:pt x="32628" y="17769"/>
                      </a:cubicBezTo>
                      <a:lnTo>
                        <a:pt x="42725" y="11292"/>
                      </a:lnTo>
                      <a:cubicBezTo>
                        <a:pt x="75682" y="-9948"/>
                        <a:pt x="119973" y="-328"/>
                        <a:pt x="141118" y="326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22"/>
                <p:cNvSpPr/>
                <p:nvPr/>
              </p:nvSpPr>
              <p:spPr>
                <a:xfrm>
                  <a:off x="8559356" y="3049238"/>
                  <a:ext cx="139825" cy="195261"/>
                </a:xfrm>
                <a:custGeom>
                  <a:rect b="b" l="l" r="r" t="t"/>
                  <a:pathLst>
                    <a:path extrusionOk="0" h="195261" w="139825">
                      <a:moveTo>
                        <a:pt x="130777" y="192119"/>
                      </a:moveTo>
                      <a:lnTo>
                        <a:pt x="130777" y="192119"/>
                      </a:lnTo>
                      <a:cubicBezTo>
                        <a:pt x="121634" y="198024"/>
                        <a:pt x="109537" y="195357"/>
                        <a:pt x="103631" y="186213"/>
                      </a:cubicBezTo>
                      <a:lnTo>
                        <a:pt x="3143" y="30289"/>
                      </a:lnTo>
                      <a:cubicBezTo>
                        <a:pt x="-2763" y="21145"/>
                        <a:pt x="-96" y="9048"/>
                        <a:pt x="9048" y="3143"/>
                      </a:cubicBezTo>
                      <a:lnTo>
                        <a:pt x="9048" y="3143"/>
                      </a:lnTo>
                      <a:cubicBezTo>
                        <a:pt x="18192" y="-2763"/>
                        <a:pt x="30289" y="-96"/>
                        <a:pt x="36194" y="9048"/>
                      </a:cubicBezTo>
                      <a:lnTo>
                        <a:pt x="136683" y="164972"/>
                      </a:lnTo>
                      <a:cubicBezTo>
                        <a:pt x="142589" y="174117"/>
                        <a:pt x="139922" y="186213"/>
                        <a:pt x="130777" y="192119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459004" y="3007518"/>
                  <a:ext cx="253322" cy="341862"/>
                </a:xfrm>
                <a:custGeom>
                  <a:rect b="b" l="l" r="r" t="t"/>
                  <a:pathLst>
                    <a:path extrusionOk="0" h="341862" w="253322">
                      <a:moveTo>
                        <a:pt x="158073" y="298799"/>
                      </a:moveTo>
                      <a:lnTo>
                        <a:pt x="27580" y="96298"/>
                      </a:lnTo>
                      <a:cubicBezTo>
                        <a:pt x="7006" y="64389"/>
                        <a:pt x="15484" y="21908"/>
                        <a:pt x="45963" y="0"/>
                      </a:cubicBezTo>
                      <a:cubicBezTo>
                        <a:pt x="44916" y="571"/>
                        <a:pt x="43773" y="1143"/>
                        <a:pt x="42725" y="1810"/>
                      </a:cubicBezTo>
                      <a:lnTo>
                        <a:pt x="32628" y="8287"/>
                      </a:lnTo>
                      <a:cubicBezTo>
                        <a:pt x="-328" y="29528"/>
                        <a:pt x="-9949" y="73819"/>
                        <a:pt x="11293" y="106775"/>
                      </a:cubicBezTo>
                      <a:lnTo>
                        <a:pt x="141785" y="309277"/>
                      </a:lnTo>
                      <a:cubicBezTo>
                        <a:pt x="163026" y="342233"/>
                        <a:pt x="207317" y="351758"/>
                        <a:pt x="240273" y="330613"/>
                      </a:cubicBezTo>
                      <a:lnTo>
                        <a:pt x="250370" y="324136"/>
                      </a:lnTo>
                      <a:cubicBezTo>
                        <a:pt x="251417" y="323469"/>
                        <a:pt x="252370" y="322707"/>
                        <a:pt x="253323" y="321945"/>
                      </a:cubicBezTo>
                      <a:cubicBezTo>
                        <a:pt x="220747" y="340614"/>
                        <a:pt x="178552" y="330708"/>
                        <a:pt x="158073" y="298799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0" name="Google Shape;440;p22"/>
              <p:cNvGrpSpPr/>
              <p:nvPr/>
            </p:nvGrpSpPr>
            <p:grpSpPr>
              <a:xfrm>
                <a:off x="8130045" y="253976"/>
                <a:ext cx="238527" cy="238333"/>
                <a:chOff x="8150533" y="2793006"/>
                <a:chExt cx="214599" cy="214425"/>
              </a:xfrm>
            </p:grpSpPr>
            <p:sp>
              <p:nvSpPr>
                <p:cNvPr id="441" name="Google Shape;441;p22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2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2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4" name="Google Shape;444;p22"/>
            <p:cNvGrpSpPr/>
            <p:nvPr/>
          </p:nvGrpSpPr>
          <p:grpSpPr>
            <a:xfrm>
              <a:off x="8184459" y="4503726"/>
              <a:ext cx="782372" cy="490082"/>
              <a:chOff x="8184459" y="4503726"/>
              <a:chExt cx="782372" cy="490082"/>
            </a:xfrm>
          </p:grpSpPr>
          <p:sp>
            <p:nvSpPr>
              <p:cNvPr id="445" name="Google Shape;445;p22"/>
              <p:cNvSpPr/>
              <p:nvPr/>
            </p:nvSpPr>
            <p:spPr>
              <a:xfrm>
                <a:off x="8768448" y="4503726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22"/>
              <p:cNvGrpSpPr/>
              <p:nvPr/>
            </p:nvGrpSpPr>
            <p:grpSpPr>
              <a:xfrm>
                <a:off x="8184459" y="4702111"/>
                <a:ext cx="279609" cy="291698"/>
                <a:chOff x="8370760" y="4376166"/>
                <a:chExt cx="218121" cy="227551"/>
              </a:xfrm>
            </p:grpSpPr>
            <p:sp>
              <p:nvSpPr>
                <p:cNvPr id="447" name="Google Shape;447;p22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2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/>
          <p:nvPr>
            <p:ph type="ctrTitle"/>
          </p:nvPr>
        </p:nvSpPr>
        <p:spPr>
          <a:xfrm>
            <a:off x="715100" y="70730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715100" y="17449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2" name="Google Shape;452;p23"/>
          <p:cNvSpPr txBox="1"/>
          <p:nvPr/>
        </p:nvSpPr>
        <p:spPr>
          <a:xfrm>
            <a:off x="715100" y="3511900"/>
            <a:ext cx="34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</a:t>
            </a: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4"/>
          <p:cNvGrpSpPr/>
          <p:nvPr/>
        </p:nvGrpSpPr>
        <p:grpSpPr>
          <a:xfrm>
            <a:off x="355077" y="193851"/>
            <a:ext cx="8734921" cy="4546023"/>
            <a:chOff x="355077" y="193851"/>
            <a:chExt cx="8734921" cy="4546023"/>
          </a:xfrm>
        </p:grpSpPr>
        <p:grpSp>
          <p:nvGrpSpPr>
            <p:cNvPr id="455" name="Google Shape;455;p24"/>
            <p:cNvGrpSpPr/>
            <p:nvPr/>
          </p:nvGrpSpPr>
          <p:grpSpPr>
            <a:xfrm>
              <a:off x="7878746" y="193851"/>
              <a:ext cx="1211252" cy="801867"/>
              <a:chOff x="7878746" y="193851"/>
              <a:chExt cx="1211252" cy="801867"/>
            </a:xfrm>
          </p:grpSpPr>
          <p:grpSp>
            <p:nvGrpSpPr>
              <p:cNvPr id="456" name="Google Shape;456;p24"/>
              <p:cNvGrpSpPr/>
              <p:nvPr/>
            </p:nvGrpSpPr>
            <p:grpSpPr>
              <a:xfrm flipH="1" rot="-2082911">
                <a:off x="7907713" y="264852"/>
                <a:ext cx="311574" cy="199141"/>
                <a:chOff x="7043742" y="4415032"/>
                <a:chExt cx="351367" cy="224589"/>
              </a:xfrm>
            </p:grpSpPr>
            <p:sp>
              <p:nvSpPr>
                <p:cNvPr id="457" name="Google Shape;457;p24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24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24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0" name="Google Shape;460;p24"/>
              <p:cNvGrpSpPr/>
              <p:nvPr/>
            </p:nvGrpSpPr>
            <p:grpSpPr>
              <a:xfrm rot="3615540">
                <a:off x="8632729" y="599732"/>
                <a:ext cx="458498" cy="263266"/>
                <a:chOff x="7390817" y="4242328"/>
                <a:chExt cx="357685" cy="205380"/>
              </a:xfrm>
            </p:grpSpPr>
            <p:sp>
              <p:nvSpPr>
                <p:cNvPr id="461" name="Google Shape;461;p24"/>
                <p:cNvSpPr/>
                <p:nvPr/>
              </p:nvSpPr>
              <p:spPr>
                <a:xfrm>
                  <a:off x="7390817" y="4242328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24"/>
                <p:cNvSpPr/>
                <p:nvPr/>
              </p:nvSpPr>
              <p:spPr>
                <a:xfrm>
                  <a:off x="7549895" y="4242424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4"/>
                <p:cNvSpPr/>
                <p:nvPr/>
              </p:nvSpPr>
              <p:spPr>
                <a:xfrm>
                  <a:off x="7395114" y="4299775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4" name="Google Shape;464;p24"/>
              <p:cNvGrpSpPr/>
              <p:nvPr/>
            </p:nvGrpSpPr>
            <p:grpSpPr>
              <a:xfrm>
                <a:off x="8423995" y="193851"/>
                <a:ext cx="238527" cy="238333"/>
                <a:chOff x="8150533" y="2793006"/>
                <a:chExt cx="214599" cy="214425"/>
              </a:xfrm>
            </p:grpSpPr>
            <p:sp>
              <p:nvSpPr>
                <p:cNvPr id="465" name="Google Shape;465;p24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4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68" name="Google Shape;468;p24"/>
            <p:cNvGrpSpPr/>
            <p:nvPr/>
          </p:nvGrpSpPr>
          <p:grpSpPr>
            <a:xfrm>
              <a:off x="355077" y="4342211"/>
              <a:ext cx="437662" cy="397662"/>
              <a:chOff x="7674437" y="2502934"/>
              <a:chExt cx="393758" cy="357771"/>
            </a:xfrm>
          </p:grpSpPr>
          <p:sp>
            <p:nvSpPr>
              <p:cNvPr id="469" name="Google Shape;469;p24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8271573" y="4477119"/>
            <a:ext cx="690478" cy="401940"/>
            <a:chOff x="8271573" y="4477119"/>
            <a:chExt cx="690478" cy="401940"/>
          </a:xfrm>
        </p:grpSpPr>
        <p:grpSp>
          <p:nvGrpSpPr>
            <p:cNvPr id="504" name="Google Shape;504;p24"/>
            <p:cNvGrpSpPr/>
            <p:nvPr/>
          </p:nvGrpSpPr>
          <p:grpSpPr>
            <a:xfrm>
              <a:off x="8666445" y="4477119"/>
              <a:ext cx="295606" cy="262761"/>
              <a:chOff x="5842539" y="4087558"/>
              <a:chExt cx="230600" cy="204978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7" name="Google Shape;507;p24"/>
            <p:cNvSpPr/>
            <p:nvPr/>
          </p:nvSpPr>
          <p:spPr>
            <a:xfrm>
              <a:off x="8271573" y="4680676"/>
              <a:ext cx="198384" cy="198384"/>
            </a:xfrm>
            <a:custGeom>
              <a:rect b="b" l="l" r="r" t="t"/>
              <a:pathLst>
                <a:path extrusionOk="0" h="154685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5"/>
                  </a:lnTo>
                  <a:lnTo>
                    <a:pt x="49625" y="104965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5"/>
                  </a:lnTo>
                  <a:lnTo>
                    <a:pt x="154686" y="104965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5"/>
          <p:cNvGrpSpPr/>
          <p:nvPr/>
        </p:nvGrpSpPr>
        <p:grpSpPr>
          <a:xfrm>
            <a:off x="8130045" y="253976"/>
            <a:ext cx="891195" cy="4739832"/>
            <a:chOff x="8130045" y="253976"/>
            <a:chExt cx="891195" cy="4739832"/>
          </a:xfrm>
        </p:grpSpPr>
        <p:grpSp>
          <p:nvGrpSpPr>
            <p:cNvPr id="510" name="Google Shape;510;p25"/>
            <p:cNvGrpSpPr/>
            <p:nvPr/>
          </p:nvGrpSpPr>
          <p:grpSpPr>
            <a:xfrm>
              <a:off x="8130045" y="253976"/>
              <a:ext cx="891195" cy="763748"/>
              <a:chOff x="8130045" y="253976"/>
              <a:chExt cx="891195" cy="763748"/>
            </a:xfrm>
          </p:grpSpPr>
          <p:grpSp>
            <p:nvGrpSpPr>
              <p:cNvPr id="511" name="Google Shape;511;p25"/>
              <p:cNvGrpSpPr/>
              <p:nvPr/>
            </p:nvGrpSpPr>
            <p:grpSpPr>
              <a:xfrm>
                <a:off x="8645819" y="566619"/>
                <a:ext cx="375420" cy="451106"/>
                <a:chOff x="8431605" y="2970259"/>
                <a:chExt cx="337760" cy="405854"/>
              </a:xfrm>
            </p:grpSpPr>
            <p:sp>
              <p:nvSpPr>
                <p:cNvPr id="512" name="Google Shape;512;p25"/>
                <p:cNvSpPr/>
                <p:nvPr/>
              </p:nvSpPr>
              <p:spPr>
                <a:xfrm rot="-1971343">
                  <a:off x="8523241" y="2981505"/>
                  <a:ext cx="154488" cy="383363"/>
                </a:xfrm>
                <a:custGeom>
                  <a:rect b="b" l="l" r="r" t="t"/>
                  <a:pathLst>
                    <a:path extrusionOk="0" h="383381" w="154495">
                      <a:moveTo>
                        <a:pt x="71151" y="0"/>
                      </a:moveTo>
                      <a:lnTo>
                        <a:pt x="83248" y="0"/>
                      </a:lnTo>
                      <a:cubicBezTo>
                        <a:pt x="122587" y="0"/>
                        <a:pt x="154495" y="31909"/>
                        <a:pt x="154495" y="71247"/>
                      </a:cubicBezTo>
                      <a:lnTo>
                        <a:pt x="154495" y="312134"/>
                      </a:lnTo>
                      <a:cubicBezTo>
                        <a:pt x="154495" y="351472"/>
                        <a:pt x="122587" y="383381"/>
                        <a:pt x="83248" y="383381"/>
                      </a:cubicBezTo>
                      <a:lnTo>
                        <a:pt x="71247" y="383381"/>
                      </a:lnTo>
                      <a:cubicBezTo>
                        <a:pt x="31908" y="383381"/>
                        <a:pt x="0" y="351472"/>
                        <a:pt x="0" y="312134"/>
                      </a:cubicBezTo>
                      <a:lnTo>
                        <a:pt x="0" y="71247"/>
                      </a:lnTo>
                      <a:cubicBezTo>
                        <a:pt x="0" y="31909"/>
                        <a:pt x="31908" y="0"/>
                        <a:pt x="712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25"/>
                <p:cNvSpPr/>
                <p:nvPr/>
              </p:nvSpPr>
              <p:spPr>
                <a:xfrm>
                  <a:off x="8459004" y="2998036"/>
                  <a:ext cx="206459" cy="217508"/>
                </a:xfrm>
                <a:custGeom>
                  <a:rect b="b" l="l" r="r" t="t"/>
                  <a:pathLst>
                    <a:path extrusionOk="0" h="217508" w="206459">
                      <a:moveTo>
                        <a:pt x="141213" y="32628"/>
                      </a:moveTo>
                      <a:lnTo>
                        <a:pt x="206460" y="133879"/>
                      </a:lnTo>
                      <a:lnTo>
                        <a:pt x="76539" y="217509"/>
                      </a:lnTo>
                      <a:lnTo>
                        <a:pt x="11293" y="116258"/>
                      </a:lnTo>
                      <a:cubicBezTo>
                        <a:pt x="-9949" y="83301"/>
                        <a:pt x="-328" y="39010"/>
                        <a:pt x="32628" y="17769"/>
                      </a:cubicBezTo>
                      <a:lnTo>
                        <a:pt x="42725" y="11292"/>
                      </a:lnTo>
                      <a:cubicBezTo>
                        <a:pt x="75682" y="-9948"/>
                        <a:pt x="119973" y="-328"/>
                        <a:pt x="141118" y="326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25"/>
                <p:cNvSpPr/>
                <p:nvPr/>
              </p:nvSpPr>
              <p:spPr>
                <a:xfrm>
                  <a:off x="8559356" y="3049238"/>
                  <a:ext cx="139825" cy="195261"/>
                </a:xfrm>
                <a:custGeom>
                  <a:rect b="b" l="l" r="r" t="t"/>
                  <a:pathLst>
                    <a:path extrusionOk="0" h="195261" w="139825">
                      <a:moveTo>
                        <a:pt x="130777" y="192119"/>
                      </a:moveTo>
                      <a:lnTo>
                        <a:pt x="130777" y="192119"/>
                      </a:lnTo>
                      <a:cubicBezTo>
                        <a:pt x="121634" y="198024"/>
                        <a:pt x="109537" y="195357"/>
                        <a:pt x="103631" y="186213"/>
                      </a:cubicBezTo>
                      <a:lnTo>
                        <a:pt x="3143" y="30289"/>
                      </a:lnTo>
                      <a:cubicBezTo>
                        <a:pt x="-2763" y="21145"/>
                        <a:pt x="-96" y="9048"/>
                        <a:pt x="9048" y="3143"/>
                      </a:cubicBezTo>
                      <a:lnTo>
                        <a:pt x="9048" y="3143"/>
                      </a:lnTo>
                      <a:cubicBezTo>
                        <a:pt x="18192" y="-2763"/>
                        <a:pt x="30289" y="-96"/>
                        <a:pt x="36194" y="9048"/>
                      </a:cubicBezTo>
                      <a:lnTo>
                        <a:pt x="136683" y="164972"/>
                      </a:lnTo>
                      <a:cubicBezTo>
                        <a:pt x="142589" y="174117"/>
                        <a:pt x="139922" y="186213"/>
                        <a:pt x="130777" y="192119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5"/>
                <p:cNvSpPr/>
                <p:nvPr/>
              </p:nvSpPr>
              <p:spPr>
                <a:xfrm>
                  <a:off x="8459004" y="3007518"/>
                  <a:ext cx="253322" cy="341862"/>
                </a:xfrm>
                <a:custGeom>
                  <a:rect b="b" l="l" r="r" t="t"/>
                  <a:pathLst>
                    <a:path extrusionOk="0" h="341862" w="253322">
                      <a:moveTo>
                        <a:pt x="158073" y="298799"/>
                      </a:moveTo>
                      <a:lnTo>
                        <a:pt x="27580" y="96298"/>
                      </a:lnTo>
                      <a:cubicBezTo>
                        <a:pt x="7006" y="64389"/>
                        <a:pt x="15484" y="21908"/>
                        <a:pt x="45963" y="0"/>
                      </a:cubicBezTo>
                      <a:cubicBezTo>
                        <a:pt x="44916" y="571"/>
                        <a:pt x="43773" y="1143"/>
                        <a:pt x="42725" y="1810"/>
                      </a:cubicBezTo>
                      <a:lnTo>
                        <a:pt x="32628" y="8287"/>
                      </a:lnTo>
                      <a:cubicBezTo>
                        <a:pt x="-328" y="29528"/>
                        <a:pt x="-9949" y="73819"/>
                        <a:pt x="11293" y="106775"/>
                      </a:cubicBezTo>
                      <a:lnTo>
                        <a:pt x="141785" y="309277"/>
                      </a:lnTo>
                      <a:cubicBezTo>
                        <a:pt x="163026" y="342233"/>
                        <a:pt x="207317" y="351758"/>
                        <a:pt x="240273" y="330613"/>
                      </a:cubicBezTo>
                      <a:lnTo>
                        <a:pt x="250370" y="324136"/>
                      </a:lnTo>
                      <a:cubicBezTo>
                        <a:pt x="251417" y="323469"/>
                        <a:pt x="252370" y="322707"/>
                        <a:pt x="253323" y="321945"/>
                      </a:cubicBezTo>
                      <a:cubicBezTo>
                        <a:pt x="220747" y="340614"/>
                        <a:pt x="178552" y="330708"/>
                        <a:pt x="158073" y="298799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6" name="Google Shape;516;p25"/>
              <p:cNvGrpSpPr/>
              <p:nvPr/>
            </p:nvGrpSpPr>
            <p:grpSpPr>
              <a:xfrm>
                <a:off x="8130045" y="253976"/>
                <a:ext cx="238527" cy="238333"/>
                <a:chOff x="8150533" y="2793006"/>
                <a:chExt cx="214599" cy="214425"/>
              </a:xfrm>
            </p:grpSpPr>
            <p:sp>
              <p:nvSpPr>
                <p:cNvPr id="517" name="Google Shape;517;p25"/>
                <p:cNvSpPr/>
                <p:nvPr/>
              </p:nvSpPr>
              <p:spPr>
                <a:xfrm>
                  <a:off x="8150533" y="2793006"/>
                  <a:ext cx="214425" cy="214425"/>
                </a:xfrm>
                <a:custGeom>
                  <a:rect b="b" l="l" r="r" t="t"/>
                  <a:pathLst>
                    <a:path extrusionOk="0" h="214425" w="214425">
                      <a:moveTo>
                        <a:pt x="208511" y="142217"/>
                      </a:moveTo>
                      <a:cubicBezTo>
                        <a:pt x="189175" y="198224"/>
                        <a:pt x="128120" y="227847"/>
                        <a:pt x="72209" y="208511"/>
                      </a:cubicBezTo>
                      <a:cubicBezTo>
                        <a:pt x="16202" y="189175"/>
                        <a:pt x="-13422" y="128120"/>
                        <a:pt x="5914" y="72208"/>
                      </a:cubicBezTo>
                      <a:cubicBezTo>
                        <a:pt x="25250" y="16201"/>
                        <a:pt x="86305" y="-13421"/>
                        <a:pt x="142217" y="5914"/>
                      </a:cubicBezTo>
                      <a:cubicBezTo>
                        <a:pt x="198224" y="25250"/>
                        <a:pt x="227847" y="86305"/>
                        <a:pt x="208511" y="1422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5"/>
                <p:cNvSpPr/>
                <p:nvPr/>
              </p:nvSpPr>
              <p:spPr>
                <a:xfrm>
                  <a:off x="8165537" y="2856970"/>
                  <a:ext cx="185940" cy="81736"/>
                </a:xfrm>
                <a:custGeom>
                  <a:rect b="b" l="l" r="r" t="t"/>
                  <a:pathLst>
                    <a:path extrusionOk="0" h="81736" w="185940">
                      <a:moveTo>
                        <a:pt x="168266" y="81016"/>
                      </a:moveTo>
                      <a:lnTo>
                        <a:pt x="9007" y="25962"/>
                      </a:lnTo>
                      <a:cubicBezTo>
                        <a:pt x="2054" y="23580"/>
                        <a:pt x="-1661" y="15960"/>
                        <a:pt x="721" y="9007"/>
                      </a:cubicBezTo>
                      <a:lnTo>
                        <a:pt x="721" y="9007"/>
                      </a:lnTo>
                      <a:cubicBezTo>
                        <a:pt x="3102" y="2054"/>
                        <a:pt x="10722" y="-1661"/>
                        <a:pt x="17675" y="721"/>
                      </a:cubicBezTo>
                      <a:lnTo>
                        <a:pt x="176933" y="55775"/>
                      </a:lnTo>
                      <a:cubicBezTo>
                        <a:pt x="183887" y="58156"/>
                        <a:pt x="187601" y="65776"/>
                        <a:pt x="185220" y="72730"/>
                      </a:cubicBezTo>
                      <a:lnTo>
                        <a:pt x="185220" y="72730"/>
                      </a:lnTo>
                      <a:cubicBezTo>
                        <a:pt x="182838" y="79683"/>
                        <a:pt x="175219" y="83397"/>
                        <a:pt x="168266" y="8101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5"/>
                <p:cNvSpPr/>
                <p:nvPr/>
              </p:nvSpPr>
              <p:spPr>
                <a:xfrm>
                  <a:off x="8183213" y="2802064"/>
                  <a:ext cx="181919" cy="205358"/>
                </a:xfrm>
                <a:custGeom>
                  <a:rect b="b" l="l" r="r" t="t"/>
                  <a:pathLst>
                    <a:path extrusionOk="0" h="205358" w="181919">
                      <a:moveTo>
                        <a:pt x="117729" y="0"/>
                      </a:moveTo>
                      <a:cubicBezTo>
                        <a:pt x="146590" y="28099"/>
                        <a:pt x="158305" y="71342"/>
                        <a:pt x="144304" y="111823"/>
                      </a:cubicBezTo>
                      <a:cubicBezTo>
                        <a:pt x="124968" y="167735"/>
                        <a:pt x="63913" y="197453"/>
                        <a:pt x="8001" y="178118"/>
                      </a:cubicBezTo>
                      <a:cubicBezTo>
                        <a:pt x="5239" y="177165"/>
                        <a:pt x="2667" y="176117"/>
                        <a:pt x="0" y="174974"/>
                      </a:cubicBezTo>
                      <a:cubicBezTo>
                        <a:pt x="10954" y="185642"/>
                        <a:pt x="24384" y="194119"/>
                        <a:pt x="39719" y="199453"/>
                      </a:cubicBezTo>
                      <a:cubicBezTo>
                        <a:pt x="95726" y="218789"/>
                        <a:pt x="156686" y="189071"/>
                        <a:pt x="176022" y="133160"/>
                      </a:cubicBezTo>
                      <a:cubicBezTo>
                        <a:pt x="194405" y="79915"/>
                        <a:pt x="168402" y="22098"/>
                        <a:pt x="1176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0" name="Google Shape;520;p25"/>
            <p:cNvGrpSpPr/>
            <p:nvPr/>
          </p:nvGrpSpPr>
          <p:grpSpPr>
            <a:xfrm>
              <a:off x="8184459" y="4503726"/>
              <a:ext cx="782372" cy="490082"/>
              <a:chOff x="8184459" y="4503726"/>
              <a:chExt cx="782372" cy="490082"/>
            </a:xfrm>
          </p:grpSpPr>
          <p:sp>
            <p:nvSpPr>
              <p:cNvPr id="521" name="Google Shape;521;p25"/>
              <p:cNvSpPr/>
              <p:nvPr/>
            </p:nvSpPr>
            <p:spPr>
              <a:xfrm>
                <a:off x="8768448" y="4503726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2" name="Google Shape;522;p25"/>
              <p:cNvGrpSpPr/>
              <p:nvPr/>
            </p:nvGrpSpPr>
            <p:grpSpPr>
              <a:xfrm>
                <a:off x="8184459" y="4702111"/>
                <a:ext cx="279609" cy="291698"/>
                <a:chOff x="8370760" y="4376166"/>
                <a:chExt cx="218121" cy="227551"/>
              </a:xfrm>
            </p:grpSpPr>
            <p:sp>
              <p:nvSpPr>
                <p:cNvPr id="523" name="Google Shape;523;p25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25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8152443" y="246651"/>
            <a:ext cx="850234" cy="4765233"/>
            <a:chOff x="8152443" y="246651"/>
            <a:chExt cx="850234" cy="4765233"/>
          </a:xfrm>
        </p:grpSpPr>
        <p:grpSp>
          <p:nvGrpSpPr>
            <p:cNvPr id="18" name="Google Shape;18;p4"/>
            <p:cNvGrpSpPr/>
            <p:nvPr/>
          </p:nvGrpSpPr>
          <p:grpSpPr>
            <a:xfrm>
              <a:off x="8284711" y="246651"/>
              <a:ext cx="677670" cy="355682"/>
              <a:chOff x="8284711" y="246651"/>
              <a:chExt cx="677670" cy="355682"/>
            </a:xfrm>
          </p:grpSpPr>
          <p:sp>
            <p:nvSpPr>
              <p:cNvPr id="19" name="Google Shape;19;p4"/>
              <p:cNvSpPr/>
              <p:nvPr/>
            </p:nvSpPr>
            <p:spPr>
              <a:xfrm>
                <a:off x="8284711" y="246651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20;p4"/>
              <p:cNvGrpSpPr/>
              <p:nvPr/>
            </p:nvGrpSpPr>
            <p:grpSpPr>
              <a:xfrm>
                <a:off x="8682772" y="310636"/>
                <a:ext cx="279609" cy="291698"/>
                <a:chOff x="8370760" y="4376166"/>
                <a:chExt cx="218121" cy="227551"/>
              </a:xfrm>
            </p:grpSpPr>
            <p:sp>
              <p:nvSpPr>
                <p:cNvPr id="21" name="Google Shape;21;p4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4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" name="Google Shape;23;p4"/>
            <p:cNvGrpSpPr/>
            <p:nvPr/>
          </p:nvGrpSpPr>
          <p:grpSpPr>
            <a:xfrm>
              <a:off x="8152443" y="4263819"/>
              <a:ext cx="850234" cy="748065"/>
              <a:chOff x="8159943" y="4196369"/>
              <a:chExt cx="850234" cy="748065"/>
            </a:xfrm>
          </p:grpSpPr>
          <p:grpSp>
            <p:nvGrpSpPr>
              <p:cNvPr id="24" name="Google Shape;24;p4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25" name="Google Shape;25;p4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4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" name="Google Shape;27;p4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31;p4"/>
              <p:cNvGrpSpPr/>
              <p:nvPr/>
            </p:nvGrpSpPr>
            <p:grpSpPr>
              <a:xfrm>
                <a:off x="8535696" y="4196369"/>
                <a:ext cx="458516" cy="263277"/>
                <a:chOff x="7747475" y="4182885"/>
                <a:chExt cx="357685" cy="205380"/>
              </a:xfrm>
            </p:grpSpPr>
            <p:sp>
              <p:nvSpPr>
                <p:cNvPr id="32" name="Google Shape;32;p4"/>
                <p:cNvSpPr/>
                <p:nvPr/>
              </p:nvSpPr>
              <p:spPr>
                <a:xfrm>
                  <a:off x="7747475" y="4182885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4"/>
                <p:cNvSpPr/>
                <p:nvPr/>
              </p:nvSpPr>
              <p:spPr>
                <a:xfrm>
                  <a:off x="7906553" y="4182981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4"/>
                <p:cNvSpPr/>
                <p:nvPr/>
              </p:nvSpPr>
              <p:spPr>
                <a:xfrm>
                  <a:off x="7751772" y="4240332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922974" y="2506875"/>
            <a:ext cx="2505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715100" y="2506875"/>
            <a:ext cx="25056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715100" y="1687853"/>
            <a:ext cx="25056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3922975" y="1687853"/>
            <a:ext cx="25056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" name="Google Shape;43;p6"/>
          <p:cNvGrpSpPr/>
          <p:nvPr/>
        </p:nvGrpSpPr>
        <p:grpSpPr>
          <a:xfrm>
            <a:off x="8152443" y="246651"/>
            <a:ext cx="850234" cy="4765233"/>
            <a:chOff x="8152443" y="246651"/>
            <a:chExt cx="850234" cy="4765233"/>
          </a:xfrm>
        </p:grpSpPr>
        <p:grpSp>
          <p:nvGrpSpPr>
            <p:cNvPr id="44" name="Google Shape;44;p6"/>
            <p:cNvGrpSpPr/>
            <p:nvPr/>
          </p:nvGrpSpPr>
          <p:grpSpPr>
            <a:xfrm>
              <a:off x="8152443" y="4263819"/>
              <a:ext cx="850234" cy="748065"/>
              <a:chOff x="8159943" y="4196369"/>
              <a:chExt cx="850234" cy="748065"/>
            </a:xfrm>
          </p:grpSpPr>
          <p:grpSp>
            <p:nvGrpSpPr>
              <p:cNvPr id="45" name="Google Shape;45;p6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46" name="Google Shape;46;p6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6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6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49" name="Google Shape;49;p6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6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" name="Google Shape;52;p6"/>
              <p:cNvGrpSpPr/>
              <p:nvPr/>
            </p:nvGrpSpPr>
            <p:grpSpPr>
              <a:xfrm>
                <a:off x="8535696" y="4196369"/>
                <a:ext cx="458516" cy="263277"/>
                <a:chOff x="7747475" y="4182885"/>
                <a:chExt cx="357685" cy="205380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>
                  <a:off x="7747475" y="4182885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>
                  <a:off x="7906553" y="4182981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55;p6"/>
                <p:cNvSpPr/>
                <p:nvPr/>
              </p:nvSpPr>
              <p:spPr>
                <a:xfrm>
                  <a:off x="7751772" y="4240332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" name="Google Shape;56;p6"/>
            <p:cNvGrpSpPr/>
            <p:nvPr/>
          </p:nvGrpSpPr>
          <p:grpSpPr>
            <a:xfrm>
              <a:off x="8284711" y="246651"/>
              <a:ext cx="677670" cy="355682"/>
              <a:chOff x="8284711" y="246651"/>
              <a:chExt cx="677670" cy="355682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8284711" y="246651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" name="Google Shape;58;p6"/>
              <p:cNvGrpSpPr/>
              <p:nvPr/>
            </p:nvGrpSpPr>
            <p:grpSpPr>
              <a:xfrm>
                <a:off x="8682772" y="310636"/>
                <a:ext cx="279609" cy="291698"/>
                <a:chOff x="8370760" y="4376166"/>
                <a:chExt cx="218121" cy="227551"/>
              </a:xfrm>
            </p:grpSpPr>
            <p:sp>
              <p:nvSpPr>
                <p:cNvPr id="59" name="Google Shape;59;p6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6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45573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720000" y="1678100"/>
            <a:ext cx="41235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5413725" y="0"/>
            <a:ext cx="37302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7"/>
          <p:cNvGrpSpPr/>
          <p:nvPr/>
        </p:nvGrpSpPr>
        <p:grpSpPr>
          <a:xfrm>
            <a:off x="137902" y="4111251"/>
            <a:ext cx="4705618" cy="804532"/>
            <a:chOff x="137902" y="4111251"/>
            <a:chExt cx="4705618" cy="804532"/>
          </a:xfrm>
        </p:grpSpPr>
        <p:grpSp>
          <p:nvGrpSpPr>
            <p:cNvPr id="66" name="Google Shape;66;p7"/>
            <p:cNvGrpSpPr/>
            <p:nvPr/>
          </p:nvGrpSpPr>
          <p:grpSpPr>
            <a:xfrm>
              <a:off x="575570" y="4111251"/>
              <a:ext cx="238527" cy="238333"/>
              <a:chOff x="8150533" y="2793006"/>
              <a:chExt cx="214599" cy="214425"/>
            </a:xfrm>
          </p:grpSpPr>
          <p:sp>
            <p:nvSpPr>
              <p:cNvPr id="67" name="Google Shape;67;p7"/>
              <p:cNvSpPr/>
              <p:nvPr/>
            </p:nvSpPr>
            <p:spPr>
              <a:xfrm>
                <a:off x="8150533" y="2793006"/>
                <a:ext cx="214425" cy="214425"/>
              </a:xfrm>
              <a:custGeom>
                <a:rect b="b" l="l" r="r" t="t"/>
                <a:pathLst>
                  <a:path extrusionOk="0" h="214425" w="214425">
                    <a:moveTo>
                      <a:pt x="208511" y="142217"/>
                    </a:moveTo>
                    <a:cubicBezTo>
                      <a:pt x="189175" y="198224"/>
                      <a:pt x="128120" y="227847"/>
                      <a:pt x="72209" y="208511"/>
                    </a:cubicBezTo>
                    <a:cubicBezTo>
                      <a:pt x="16202" y="189175"/>
                      <a:pt x="-13422" y="128120"/>
                      <a:pt x="5914" y="72208"/>
                    </a:cubicBezTo>
                    <a:cubicBezTo>
                      <a:pt x="25250" y="16201"/>
                      <a:pt x="86305" y="-13421"/>
                      <a:pt x="142217" y="5914"/>
                    </a:cubicBezTo>
                    <a:cubicBezTo>
                      <a:pt x="198224" y="25250"/>
                      <a:pt x="227847" y="86305"/>
                      <a:pt x="208511" y="1422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8165537" y="2856970"/>
                <a:ext cx="185940" cy="81736"/>
              </a:xfrm>
              <a:custGeom>
                <a:rect b="b" l="l" r="r" t="t"/>
                <a:pathLst>
                  <a:path extrusionOk="0" h="81736" w="185940">
                    <a:moveTo>
                      <a:pt x="168266" y="81016"/>
                    </a:moveTo>
                    <a:lnTo>
                      <a:pt x="9007" y="25962"/>
                    </a:lnTo>
                    <a:cubicBezTo>
                      <a:pt x="2054" y="23580"/>
                      <a:pt x="-1661" y="15960"/>
                      <a:pt x="721" y="9007"/>
                    </a:cubicBezTo>
                    <a:lnTo>
                      <a:pt x="721" y="9007"/>
                    </a:lnTo>
                    <a:cubicBezTo>
                      <a:pt x="3102" y="2054"/>
                      <a:pt x="10722" y="-1661"/>
                      <a:pt x="17675" y="721"/>
                    </a:cubicBezTo>
                    <a:lnTo>
                      <a:pt x="176933" y="55775"/>
                    </a:lnTo>
                    <a:cubicBezTo>
                      <a:pt x="183887" y="58156"/>
                      <a:pt x="187601" y="65776"/>
                      <a:pt x="185220" y="72730"/>
                    </a:cubicBezTo>
                    <a:lnTo>
                      <a:pt x="185220" y="72730"/>
                    </a:lnTo>
                    <a:cubicBezTo>
                      <a:pt x="182838" y="79683"/>
                      <a:pt x="175219" y="83397"/>
                      <a:pt x="168266" y="810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8183213" y="2802064"/>
                <a:ext cx="181919" cy="205358"/>
              </a:xfrm>
              <a:custGeom>
                <a:rect b="b" l="l" r="r" t="t"/>
                <a:pathLst>
                  <a:path extrusionOk="0" h="205358" w="181919">
                    <a:moveTo>
                      <a:pt x="117729" y="0"/>
                    </a:moveTo>
                    <a:cubicBezTo>
                      <a:pt x="146590" y="28099"/>
                      <a:pt x="158305" y="71342"/>
                      <a:pt x="144304" y="111823"/>
                    </a:cubicBezTo>
                    <a:cubicBezTo>
                      <a:pt x="124968" y="167735"/>
                      <a:pt x="63913" y="197453"/>
                      <a:pt x="8001" y="178118"/>
                    </a:cubicBezTo>
                    <a:cubicBezTo>
                      <a:pt x="5239" y="177165"/>
                      <a:pt x="2667" y="176117"/>
                      <a:pt x="0" y="174974"/>
                    </a:cubicBezTo>
                    <a:cubicBezTo>
                      <a:pt x="10954" y="185642"/>
                      <a:pt x="24384" y="194119"/>
                      <a:pt x="39719" y="199453"/>
                    </a:cubicBezTo>
                    <a:cubicBezTo>
                      <a:pt x="95726" y="218789"/>
                      <a:pt x="156686" y="189071"/>
                      <a:pt x="176022" y="133160"/>
                    </a:cubicBezTo>
                    <a:cubicBezTo>
                      <a:pt x="194405" y="79915"/>
                      <a:pt x="168402" y="22098"/>
                      <a:pt x="1176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7"/>
            <p:cNvGrpSpPr/>
            <p:nvPr/>
          </p:nvGrpSpPr>
          <p:grpSpPr>
            <a:xfrm>
              <a:off x="137902" y="4388436"/>
              <a:ext cx="437662" cy="397662"/>
              <a:chOff x="7674437" y="2502934"/>
              <a:chExt cx="393758" cy="357771"/>
            </a:xfrm>
          </p:grpSpPr>
          <p:sp>
            <p:nvSpPr>
              <p:cNvPr id="71" name="Google Shape;71;p7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7"/>
            <p:cNvSpPr/>
            <p:nvPr/>
          </p:nvSpPr>
          <p:spPr>
            <a:xfrm>
              <a:off x="4645136" y="4425701"/>
              <a:ext cx="198384" cy="198384"/>
            </a:xfrm>
            <a:custGeom>
              <a:rect b="b" l="l" r="r" t="t"/>
              <a:pathLst>
                <a:path extrusionOk="0" h="154685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5"/>
                  </a:lnTo>
                  <a:lnTo>
                    <a:pt x="49625" y="104965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5"/>
                  </a:lnTo>
                  <a:lnTo>
                    <a:pt x="154686" y="104965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106;p7"/>
            <p:cNvGrpSpPr/>
            <p:nvPr/>
          </p:nvGrpSpPr>
          <p:grpSpPr>
            <a:xfrm>
              <a:off x="4061147" y="4624086"/>
              <a:ext cx="279609" cy="291698"/>
              <a:chOff x="8370760" y="4376166"/>
              <a:chExt cx="218121" cy="22755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715100" y="1277100"/>
            <a:ext cx="4762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1" name="Google Shape;111;p8"/>
          <p:cNvGrpSpPr/>
          <p:nvPr/>
        </p:nvGrpSpPr>
        <p:grpSpPr>
          <a:xfrm>
            <a:off x="8152443" y="246651"/>
            <a:ext cx="850234" cy="4765233"/>
            <a:chOff x="8152443" y="246651"/>
            <a:chExt cx="850234" cy="4765233"/>
          </a:xfrm>
        </p:grpSpPr>
        <p:grpSp>
          <p:nvGrpSpPr>
            <p:cNvPr id="112" name="Google Shape;112;p8"/>
            <p:cNvGrpSpPr/>
            <p:nvPr/>
          </p:nvGrpSpPr>
          <p:grpSpPr>
            <a:xfrm>
              <a:off x="8284711" y="246651"/>
              <a:ext cx="677670" cy="355682"/>
              <a:chOff x="8284711" y="246651"/>
              <a:chExt cx="677670" cy="355682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8284711" y="246651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4" name="Google Shape;114;p8"/>
              <p:cNvGrpSpPr/>
              <p:nvPr/>
            </p:nvGrpSpPr>
            <p:grpSpPr>
              <a:xfrm>
                <a:off x="8682772" y="310636"/>
                <a:ext cx="279609" cy="291698"/>
                <a:chOff x="8370760" y="4376166"/>
                <a:chExt cx="218121" cy="227551"/>
              </a:xfrm>
            </p:grpSpPr>
            <p:sp>
              <p:nvSpPr>
                <p:cNvPr id="115" name="Google Shape;115;p8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" name="Google Shape;117;p8"/>
            <p:cNvGrpSpPr/>
            <p:nvPr/>
          </p:nvGrpSpPr>
          <p:grpSpPr>
            <a:xfrm>
              <a:off x="8152443" y="4263819"/>
              <a:ext cx="850234" cy="748065"/>
              <a:chOff x="8159943" y="4196369"/>
              <a:chExt cx="850234" cy="748065"/>
            </a:xfrm>
          </p:grpSpPr>
          <p:grpSp>
            <p:nvGrpSpPr>
              <p:cNvPr id="118" name="Google Shape;118;p8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119" name="Google Shape;119;p8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8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" name="Google Shape;121;p8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122" name="Google Shape;122;p8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8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8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" name="Google Shape;125;p8"/>
              <p:cNvGrpSpPr/>
              <p:nvPr/>
            </p:nvGrpSpPr>
            <p:grpSpPr>
              <a:xfrm>
                <a:off x="8535696" y="4196369"/>
                <a:ext cx="458516" cy="263277"/>
                <a:chOff x="7747475" y="4182885"/>
                <a:chExt cx="357685" cy="205380"/>
              </a:xfrm>
            </p:grpSpPr>
            <p:sp>
              <p:nvSpPr>
                <p:cNvPr id="126" name="Google Shape;126;p8"/>
                <p:cNvSpPr/>
                <p:nvPr/>
              </p:nvSpPr>
              <p:spPr>
                <a:xfrm>
                  <a:off x="7747475" y="4182885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8"/>
                <p:cNvSpPr/>
                <p:nvPr/>
              </p:nvSpPr>
              <p:spPr>
                <a:xfrm>
                  <a:off x="7906553" y="4182981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>
                  <a:off x="7751772" y="4240332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71510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9"/>
          <p:cNvSpPr txBox="1"/>
          <p:nvPr>
            <p:ph idx="1" type="subTitle"/>
          </p:nvPr>
        </p:nvSpPr>
        <p:spPr>
          <a:xfrm>
            <a:off x="71517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2" name="Google Shape;132;p9"/>
          <p:cNvGrpSpPr/>
          <p:nvPr/>
        </p:nvGrpSpPr>
        <p:grpSpPr>
          <a:xfrm>
            <a:off x="8152443" y="246651"/>
            <a:ext cx="850234" cy="4765233"/>
            <a:chOff x="8152443" y="246651"/>
            <a:chExt cx="850234" cy="4765233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8284711" y="246651"/>
              <a:ext cx="677670" cy="355682"/>
              <a:chOff x="8284711" y="246651"/>
              <a:chExt cx="677670" cy="355682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8284711" y="246651"/>
                <a:ext cx="198384" cy="198384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Google Shape;135;p9"/>
              <p:cNvGrpSpPr/>
              <p:nvPr/>
            </p:nvGrpSpPr>
            <p:grpSpPr>
              <a:xfrm>
                <a:off x="8682772" y="310636"/>
                <a:ext cx="279609" cy="291698"/>
                <a:chOff x="8370760" y="4376166"/>
                <a:chExt cx="218121" cy="227551"/>
              </a:xfrm>
            </p:grpSpPr>
            <p:sp>
              <p:nvSpPr>
                <p:cNvPr id="136" name="Google Shape;136;p9"/>
                <p:cNvSpPr/>
                <p:nvPr/>
              </p:nvSpPr>
              <p:spPr>
                <a:xfrm>
                  <a:off x="8370760" y="4376166"/>
                  <a:ext cx="125348" cy="125349"/>
                </a:xfrm>
                <a:custGeom>
                  <a:rect b="b" l="l" r="r" t="t"/>
                  <a:pathLst>
                    <a:path extrusionOk="0" h="125349" w="125348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5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5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8522588" y="4537424"/>
                  <a:ext cx="66293" cy="66293"/>
                </a:xfrm>
                <a:custGeom>
                  <a:rect b="b" l="l" r="r" t="t"/>
                  <a:pathLst>
                    <a:path extrusionOk="0" h="66293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8" name="Google Shape;138;p9"/>
            <p:cNvGrpSpPr/>
            <p:nvPr/>
          </p:nvGrpSpPr>
          <p:grpSpPr>
            <a:xfrm>
              <a:off x="8152443" y="4263819"/>
              <a:ext cx="850234" cy="748065"/>
              <a:chOff x="8159943" y="4196369"/>
              <a:chExt cx="850234" cy="748065"/>
            </a:xfrm>
          </p:grpSpPr>
          <p:grpSp>
            <p:nvGrpSpPr>
              <p:cNvPr id="139" name="Google Shape;139;p9"/>
              <p:cNvGrpSpPr/>
              <p:nvPr/>
            </p:nvGrpSpPr>
            <p:grpSpPr>
              <a:xfrm>
                <a:off x="8714570" y="4656519"/>
                <a:ext cx="295606" cy="262761"/>
                <a:chOff x="5842539" y="4087558"/>
                <a:chExt cx="230600" cy="204978"/>
              </a:xfrm>
            </p:grpSpPr>
            <p:sp>
              <p:nvSpPr>
                <p:cNvPr id="140" name="Google Shape;140;p9"/>
                <p:cNvSpPr/>
                <p:nvPr/>
              </p:nvSpPr>
              <p:spPr>
                <a:xfrm>
                  <a:off x="5947790" y="4167187"/>
                  <a:ext cx="125349" cy="125349"/>
                </a:xfrm>
                <a:custGeom>
                  <a:rect b="b" l="l" r="r" t="t"/>
                  <a:pathLst>
                    <a:path extrusionOk="0" h="125349" w="125349">
                      <a:moveTo>
                        <a:pt x="125349" y="62674"/>
                      </a:moveTo>
                      <a:cubicBezTo>
                        <a:pt x="125349" y="97250"/>
                        <a:pt x="97250" y="125349"/>
                        <a:pt x="62674" y="125349"/>
                      </a:cubicBezTo>
                      <a:cubicBezTo>
                        <a:pt x="28099" y="125349"/>
                        <a:pt x="0" y="97250"/>
                        <a:pt x="0" y="62674"/>
                      </a:cubicBezTo>
                      <a:cubicBezTo>
                        <a:pt x="0" y="28099"/>
                        <a:pt x="28099" y="0"/>
                        <a:pt x="62674" y="0"/>
                      </a:cubicBezTo>
                      <a:cubicBezTo>
                        <a:pt x="97250" y="0"/>
                        <a:pt x="125349" y="28099"/>
                        <a:pt x="125349" y="626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5842539" y="4087558"/>
                  <a:ext cx="66293" cy="66294"/>
                </a:xfrm>
                <a:custGeom>
                  <a:rect b="b" l="l" r="r" t="t"/>
                  <a:pathLst>
                    <a:path extrusionOk="0" h="66294" w="66293">
                      <a:moveTo>
                        <a:pt x="66294" y="33147"/>
                      </a:moveTo>
                      <a:cubicBezTo>
                        <a:pt x="66294" y="51435"/>
                        <a:pt x="51435" y="66294"/>
                        <a:pt x="33147" y="66294"/>
                      </a:cubicBezTo>
                      <a:cubicBezTo>
                        <a:pt x="14859" y="66294"/>
                        <a:pt x="0" y="51435"/>
                        <a:pt x="0" y="33147"/>
                      </a:cubicBezTo>
                      <a:cubicBezTo>
                        <a:pt x="0" y="14859"/>
                        <a:pt x="14859" y="0"/>
                        <a:pt x="33147" y="0"/>
                      </a:cubicBezTo>
                      <a:cubicBezTo>
                        <a:pt x="51435" y="0"/>
                        <a:pt x="66294" y="14859"/>
                        <a:pt x="66294" y="33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2" name="Google Shape;142;p9"/>
              <p:cNvGrpSpPr/>
              <p:nvPr/>
            </p:nvGrpSpPr>
            <p:grpSpPr>
              <a:xfrm>
                <a:off x="8159943" y="4656533"/>
                <a:ext cx="450417" cy="287901"/>
                <a:chOff x="7043742" y="4415032"/>
                <a:chExt cx="351367" cy="224589"/>
              </a:xfrm>
            </p:grpSpPr>
            <p:sp>
              <p:nvSpPr>
                <p:cNvPr id="143" name="Google Shape;143;p9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" name="Google Shape;146;p9"/>
              <p:cNvGrpSpPr/>
              <p:nvPr/>
            </p:nvGrpSpPr>
            <p:grpSpPr>
              <a:xfrm>
                <a:off x="8535696" y="4196369"/>
                <a:ext cx="458516" cy="263277"/>
                <a:chOff x="7747475" y="4182885"/>
                <a:chExt cx="357685" cy="20538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7747475" y="4182885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7906553" y="4182981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7751772" y="4240332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 Semi Expanded"/>
              <a:buNone/>
              <a:defRPr b="1" sz="28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ncode Sans Semi Expanded"/>
              <a:buNone/>
              <a:defRPr sz="35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shahul16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in/shahul1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ctrTitle"/>
          </p:nvPr>
        </p:nvSpPr>
        <p:spPr>
          <a:xfrm>
            <a:off x="715100" y="535000"/>
            <a:ext cx="52068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Analytics for Doctor Visits</a:t>
            </a:r>
            <a:endParaRPr/>
          </a:p>
        </p:txBody>
      </p:sp>
      <p:sp>
        <p:nvSpPr>
          <p:cNvPr id="530" name="Google Shape;530;p26"/>
          <p:cNvSpPr txBox="1"/>
          <p:nvPr>
            <p:ph idx="1" type="subTitle"/>
          </p:nvPr>
        </p:nvSpPr>
        <p:spPr>
          <a:xfrm>
            <a:off x="715100" y="1865975"/>
            <a:ext cx="27258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Project: Factors Influencing Doctor Visits</a:t>
            </a:r>
            <a:endParaRPr b="1"/>
          </a:p>
        </p:txBody>
      </p:sp>
      <p:grpSp>
        <p:nvGrpSpPr>
          <p:cNvPr id="531" name="Google Shape;531;p26"/>
          <p:cNvGrpSpPr/>
          <p:nvPr/>
        </p:nvGrpSpPr>
        <p:grpSpPr>
          <a:xfrm>
            <a:off x="4482539" y="1312511"/>
            <a:ext cx="4241793" cy="3366460"/>
            <a:chOff x="4482539" y="1312511"/>
            <a:chExt cx="4241793" cy="3366460"/>
          </a:xfrm>
        </p:grpSpPr>
        <p:sp>
          <p:nvSpPr>
            <p:cNvPr id="532" name="Google Shape;532;p26"/>
            <p:cNvSpPr/>
            <p:nvPr/>
          </p:nvSpPr>
          <p:spPr>
            <a:xfrm>
              <a:off x="49736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3" name="Google Shape;533;p26"/>
            <p:cNvGrpSpPr/>
            <p:nvPr/>
          </p:nvGrpSpPr>
          <p:grpSpPr>
            <a:xfrm>
              <a:off x="4482539" y="1312511"/>
              <a:ext cx="4241793" cy="3303339"/>
              <a:chOff x="5544402" y="2111520"/>
              <a:chExt cx="3308989" cy="2576908"/>
            </a:xfrm>
          </p:grpSpPr>
          <p:sp>
            <p:nvSpPr>
              <p:cNvPr id="534" name="Google Shape;534;p26"/>
              <p:cNvSpPr/>
              <p:nvPr/>
            </p:nvSpPr>
            <p:spPr>
              <a:xfrm rot="-5011987">
                <a:off x="6543510" y="2205292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8138826" y="3395472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6" name="Google Shape;536;p26"/>
              <p:cNvGrpSpPr/>
              <p:nvPr/>
            </p:nvGrpSpPr>
            <p:grpSpPr>
              <a:xfrm>
                <a:off x="5544402" y="2972984"/>
                <a:ext cx="1246337" cy="1431154"/>
                <a:chOff x="5544402" y="2972984"/>
                <a:chExt cx="1246337" cy="1431154"/>
              </a:xfrm>
            </p:grpSpPr>
            <p:grpSp>
              <p:nvGrpSpPr>
                <p:cNvPr id="537" name="Google Shape;537;p26"/>
                <p:cNvGrpSpPr/>
                <p:nvPr/>
              </p:nvGrpSpPr>
              <p:grpSpPr>
                <a:xfrm>
                  <a:off x="5962069" y="3395531"/>
                  <a:ext cx="828670" cy="1008607"/>
                  <a:chOff x="5962069" y="3395531"/>
                  <a:chExt cx="828670" cy="1008607"/>
                </a:xfrm>
              </p:grpSpPr>
              <p:sp>
                <p:nvSpPr>
                  <p:cNvPr id="538" name="Google Shape;538;p26"/>
                  <p:cNvSpPr/>
                  <p:nvPr/>
                </p:nvSpPr>
                <p:spPr>
                  <a:xfrm>
                    <a:off x="6070091" y="3574161"/>
                    <a:ext cx="720648" cy="829977"/>
                  </a:xfrm>
                  <a:custGeom>
                    <a:rect b="b" l="l" r="r" t="t"/>
                    <a:pathLst>
                      <a:path extrusionOk="0" h="829977" w="720648">
                        <a:moveTo>
                          <a:pt x="693706" y="455105"/>
                        </a:moveTo>
                        <a:lnTo>
                          <a:pt x="693706" y="455105"/>
                        </a:lnTo>
                        <a:cubicBezTo>
                          <a:pt x="693706" y="455105"/>
                          <a:pt x="431292" y="0"/>
                          <a:pt x="431292" y="0"/>
                        </a:cubicBezTo>
                        <a:lnTo>
                          <a:pt x="0" y="269748"/>
                        </a:lnTo>
                        <a:lnTo>
                          <a:pt x="267271" y="734663"/>
                        </a:lnTo>
                        <a:cubicBezTo>
                          <a:pt x="273177" y="746284"/>
                          <a:pt x="280416" y="757237"/>
                          <a:pt x="289084" y="767429"/>
                        </a:cubicBezTo>
                        <a:cubicBezTo>
                          <a:pt x="362903" y="854202"/>
                          <a:pt x="510064" y="850201"/>
                          <a:pt x="617792" y="758476"/>
                        </a:cubicBezTo>
                        <a:cubicBezTo>
                          <a:pt x="717804" y="673418"/>
                          <a:pt x="748665" y="542734"/>
                          <a:pt x="693611" y="45500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6"/>
                  <p:cNvSpPr/>
                  <p:nvPr/>
                </p:nvSpPr>
                <p:spPr>
                  <a:xfrm>
                    <a:off x="6147053" y="3908393"/>
                    <a:ext cx="516921" cy="330056"/>
                  </a:xfrm>
                  <a:custGeom>
                    <a:rect b="b" l="l" r="r" t="t"/>
                    <a:pathLst>
                      <a:path extrusionOk="0" h="330056" w="516921">
                        <a:moveTo>
                          <a:pt x="455200" y="252603"/>
                        </a:moveTo>
                        <a:cubicBezTo>
                          <a:pt x="479775" y="231743"/>
                          <a:pt x="500349" y="208312"/>
                          <a:pt x="516922" y="183451"/>
                        </a:cubicBezTo>
                        <a:cubicBezTo>
                          <a:pt x="515684" y="181261"/>
                          <a:pt x="514636" y="178975"/>
                          <a:pt x="513302" y="176784"/>
                        </a:cubicBezTo>
                        <a:lnTo>
                          <a:pt x="513302" y="176784"/>
                        </a:lnTo>
                        <a:cubicBezTo>
                          <a:pt x="513302" y="176784"/>
                          <a:pt x="411385" y="0"/>
                          <a:pt x="411385" y="0"/>
                        </a:cubicBezTo>
                        <a:cubicBezTo>
                          <a:pt x="396050" y="21146"/>
                          <a:pt x="377762" y="41053"/>
                          <a:pt x="356616" y="59150"/>
                        </a:cubicBezTo>
                        <a:cubicBezTo>
                          <a:pt x="239744" y="158591"/>
                          <a:pt x="80201" y="162973"/>
                          <a:pt x="0" y="69247"/>
                        </a:cubicBezTo>
                        <a:lnTo>
                          <a:pt x="125921" y="288322"/>
                        </a:lnTo>
                        <a:cubicBezTo>
                          <a:pt x="211360" y="354330"/>
                          <a:pt x="350425" y="341757"/>
                          <a:pt x="455200" y="2526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6"/>
                  <p:cNvSpPr/>
                  <p:nvPr/>
                </p:nvSpPr>
                <p:spPr>
                  <a:xfrm>
                    <a:off x="6070186" y="3574161"/>
                    <a:ext cx="453390" cy="829716"/>
                  </a:xfrm>
                  <a:custGeom>
                    <a:rect b="b" l="l" r="r" t="t"/>
                    <a:pathLst>
                      <a:path extrusionOk="0" h="829716" w="453390">
                        <a:moveTo>
                          <a:pt x="443484" y="818388"/>
                        </a:moveTo>
                        <a:cubicBezTo>
                          <a:pt x="433578" y="806768"/>
                          <a:pt x="425291" y="794194"/>
                          <a:pt x="418529" y="780859"/>
                        </a:cubicBezTo>
                        <a:lnTo>
                          <a:pt x="112681" y="248793"/>
                        </a:lnTo>
                        <a:lnTo>
                          <a:pt x="452247" y="36385"/>
                        </a:lnTo>
                        <a:lnTo>
                          <a:pt x="431292" y="0"/>
                        </a:lnTo>
                        <a:lnTo>
                          <a:pt x="0" y="269748"/>
                        </a:lnTo>
                        <a:lnTo>
                          <a:pt x="267271" y="734663"/>
                        </a:lnTo>
                        <a:cubicBezTo>
                          <a:pt x="273177" y="746284"/>
                          <a:pt x="280416" y="757237"/>
                          <a:pt x="289084" y="767429"/>
                        </a:cubicBezTo>
                        <a:cubicBezTo>
                          <a:pt x="328613" y="813816"/>
                          <a:pt x="389096" y="834009"/>
                          <a:pt x="453390" y="828961"/>
                        </a:cubicBezTo>
                        <a:cubicBezTo>
                          <a:pt x="450056" y="825532"/>
                          <a:pt x="446722" y="822008"/>
                          <a:pt x="443579" y="818293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1456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6"/>
                  <p:cNvSpPr/>
                  <p:nvPr/>
                </p:nvSpPr>
                <p:spPr>
                  <a:xfrm rot="-2420236">
                    <a:off x="6034656" y="3512391"/>
                    <a:ext cx="512614" cy="412569"/>
                  </a:xfrm>
                  <a:custGeom>
                    <a:rect b="b" l="l" r="r" t="t"/>
                    <a:pathLst>
                      <a:path extrusionOk="0" h="412432" w="512444">
                        <a:moveTo>
                          <a:pt x="512445" y="206216"/>
                        </a:moveTo>
                        <a:cubicBezTo>
                          <a:pt x="512445" y="320106"/>
                          <a:pt x="397730" y="412432"/>
                          <a:pt x="256222" y="412432"/>
                        </a:cubicBezTo>
                        <a:cubicBezTo>
                          <a:pt x="114715" y="412432"/>
                          <a:pt x="0" y="320106"/>
                          <a:pt x="0" y="206216"/>
                        </a:cubicBezTo>
                        <a:cubicBezTo>
                          <a:pt x="0" y="92326"/>
                          <a:pt x="114715" y="0"/>
                          <a:pt x="256222" y="0"/>
                        </a:cubicBezTo>
                        <a:cubicBezTo>
                          <a:pt x="397730" y="0"/>
                          <a:pt x="512445" y="92326"/>
                          <a:pt x="512445" y="2062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6"/>
                  <p:cNvSpPr/>
                  <p:nvPr/>
                </p:nvSpPr>
                <p:spPr>
                  <a:xfrm rot="-2420236">
                    <a:off x="6058751" y="3531705"/>
                    <a:ext cx="464402" cy="373884"/>
                  </a:xfrm>
                  <a:custGeom>
                    <a:rect b="b" l="l" r="r" t="t"/>
                    <a:pathLst>
                      <a:path extrusionOk="0" h="373760" w="464248">
                        <a:moveTo>
                          <a:pt x="464248" y="186880"/>
                        </a:moveTo>
                        <a:cubicBezTo>
                          <a:pt x="464248" y="290092"/>
                          <a:pt x="360323" y="373761"/>
                          <a:pt x="232124" y="373761"/>
                        </a:cubicBezTo>
                        <a:cubicBezTo>
                          <a:pt x="103926" y="373761"/>
                          <a:pt x="0" y="290092"/>
                          <a:pt x="0" y="186880"/>
                        </a:cubicBezTo>
                        <a:cubicBezTo>
                          <a:pt x="0" y="83669"/>
                          <a:pt x="103926" y="0"/>
                          <a:pt x="232124" y="0"/>
                        </a:cubicBezTo>
                        <a:cubicBezTo>
                          <a:pt x="360323" y="0"/>
                          <a:pt x="464248" y="83669"/>
                          <a:pt x="464248" y="18688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43" name="Google Shape;543;p26"/>
                  <p:cNvGrpSpPr/>
                  <p:nvPr/>
                </p:nvGrpSpPr>
                <p:grpSpPr>
                  <a:xfrm>
                    <a:off x="6130235" y="3599070"/>
                    <a:ext cx="477081" cy="416342"/>
                    <a:chOff x="6130235" y="3599070"/>
                    <a:chExt cx="477081" cy="416342"/>
                  </a:xfrm>
                </p:grpSpPr>
                <p:grpSp>
                  <p:nvGrpSpPr>
                    <p:cNvPr id="544" name="Google Shape;544;p26"/>
                    <p:cNvGrpSpPr/>
                    <p:nvPr/>
                  </p:nvGrpSpPr>
                  <p:grpSpPr>
                    <a:xfrm>
                      <a:off x="6334255" y="3641811"/>
                      <a:ext cx="273061" cy="275350"/>
                      <a:chOff x="6334255" y="3641811"/>
                      <a:chExt cx="273061" cy="275350"/>
                    </a:xfrm>
                  </p:grpSpPr>
                  <p:sp>
                    <p:nvSpPr>
                      <p:cNvPr id="545" name="Google Shape;545;p26"/>
                      <p:cNvSpPr/>
                      <p:nvPr/>
                    </p:nvSpPr>
                    <p:spPr>
                      <a:xfrm>
                        <a:off x="6374320" y="3724270"/>
                        <a:ext cx="193363" cy="192891"/>
                      </a:xfrm>
                      <a:custGeom>
                        <a:rect b="b" l="l" r="r" t="t"/>
                        <a:pathLst>
                          <a:path extrusionOk="0" h="192891" w="193363">
                            <a:moveTo>
                              <a:pt x="193357" y="95445"/>
                            </a:moveTo>
                            <a:lnTo>
                              <a:pt x="192881" y="53059"/>
                            </a:lnTo>
                            <a:lnTo>
                              <a:pt x="182975" y="53059"/>
                            </a:lnTo>
                            <a:cubicBezTo>
                              <a:pt x="166973" y="21341"/>
                              <a:pt x="133921" y="-376"/>
                              <a:pt x="95821" y="5"/>
                            </a:cubicBezTo>
                            <a:cubicBezTo>
                              <a:pt x="57817" y="386"/>
                              <a:pt x="25241" y="22865"/>
                              <a:pt x="9906" y="54964"/>
                            </a:cubicBezTo>
                            <a:lnTo>
                              <a:pt x="0" y="54964"/>
                            </a:lnTo>
                            <a:cubicBezTo>
                              <a:pt x="0" y="54964"/>
                              <a:pt x="476" y="97446"/>
                              <a:pt x="476" y="97446"/>
                            </a:cubicBezTo>
                            <a:cubicBezTo>
                              <a:pt x="1048" y="150691"/>
                              <a:pt x="44672" y="193458"/>
                              <a:pt x="97917" y="192886"/>
                            </a:cubicBezTo>
                            <a:cubicBezTo>
                              <a:pt x="151162" y="192315"/>
                              <a:pt x="193929" y="148690"/>
                              <a:pt x="193357" y="95445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6" name="Google Shape;546;p26"/>
                      <p:cNvSpPr/>
                      <p:nvPr/>
                    </p:nvSpPr>
                    <p:spPr>
                      <a:xfrm rot="-2700000">
                        <a:off x="6374244" y="3681800"/>
                        <a:ext cx="193083" cy="193083"/>
                      </a:xfrm>
                      <a:custGeom>
                        <a:rect b="b" l="l" r="r" t="t"/>
                        <a:pathLst>
                          <a:path extrusionOk="0" h="192976" w="192976">
                            <a:moveTo>
                              <a:pt x="192977" y="96488"/>
                            </a:moveTo>
                            <a:cubicBezTo>
                              <a:pt x="192977" y="149777"/>
                              <a:pt x="149777" y="192977"/>
                              <a:pt x="96488" y="192977"/>
                            </a:cubicBezTo>
                            <a:cubicBezTo>
                              <a:pt x="43199" y="192977"/>
                              <a:pt x="0" y="149777"/>
                              <a:pt x="0" y="96488"/>
                            </a:cubicBezTo>
                            <a:cubicBezTo>
                              <a:pt x="0" y="43199"/>
                              <a:pt x="43199" y="0"/>
                              <a:pt x="96488" y="0"/>
                            </a:cubicBezTo>
                            <a:cubicBezTo>
                              <a:pt x="149777" y="0"/>
                              <a:pt x="192977" y="43199"/>
                              <a:pt x="192977" y="96488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7" name="Google Shape;547;p26"/>
                      <p:cNvSpPr/>
                      <p:nvPr/>
                    </p:nvSpPr>
                    <p:spPr>
                      <a:xfrm>
                        <a:off x="6374312" y="3755612"/>
                        <a:ext cx="192895" cy="45434"/>
                      </a:xfrm>
                      <a:custGeom>
                        <a:rect b="b" l="l" r="r" t="t"/>
                        <a:pathLst>
                          <a:path extrusionOk="0" h="45434" w="192895">
                            <a:moveTo>
                              <a:pt x="2293" y="2000"/>
                            </a:moveTo>
                            <a:cubicBezTo>
                              <a:pt x="769" y="9049"/>
                              <a:pt x="-88" y="16288"/>
                              <a:pt x="7" y="23717"/>
                            </a:cubicBezTo>
                            <a:cubicBezTo>
                              <a:pt x="7" y="31242"/>
                              <a:pt x="1055" y="38481"/>
                              <a:pt x="2770" y="45434"/>
                            </a:cubicBezTo>
                            <a:lnTo>
                              <a:pt x="190603" y="43434"/>
                            </a:lnTo>
                            <a:cubicBezTo>
                              <a:pt x="192127" y="36386"/>
                              <a:pt x="192984" y="29147"/>
                              <a:pt x="192888" y="21717"/>
                            </a:cubicBezTo>
                            <a:cubicBezTo>
                              <a:pt x="192793" y="14288"/>
                              <a:pt x="191841" y="6953"/>
                              <a:pt x="190126" y="0"/>
                            </a:cubicBezTo>
                            <a:lnTo>
                              <a:pt x="2293" y="200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548" name="Google Shape;548;p26"/>
                    <p:cNvGrpSpPr/>
                    <p:nvPr/>
                  </p:nvGrpSpPr>
                  <p:grpSpPr>
                    <a:xfrm>
                      <a:off x="6235684" y="3599070"/>
                      <a:ext cx="231836" cy="209832"/>
                      <a:chOff x="6235684" y="3599070"/>
                      <a:chExt cx="231836" cy="209832"/>
                    </a:xfrm>
                  </p:grpSpPr>
                  <p:sp>
                    <p:nvSpPr>
                      <p:cNvPr id="549" name="Google Shape;549;p26"/>
                      <p:cNvSpPr/>
                      <p:nvPr/>
                    </p:nvSpPr>
                    <p:spPr>
                      <a:xfrm>
                        <a:off x="6274637" y="3606926"/>
                        <a:ext cx="192883" cy="201976"/>
                      </a:xfrm>
                      <a:custGeom>
                        <a:rect b="b" l="l" r="r" t="t"/>
                        <a:pathLst>
                          <a:path extrusionOk="0" h="201976" w="192883">
                            <a:moveTo>
                              <a:pt x="134734" y="16859"/>
                            </a:moveTo>
                            <a:lnTo>
                              <a:pt x="95872" y="0"/>
                            </a:lnTo>
                            <a:lnTo>
                              <a:pt x="91967" y="9144"/>
                            </a:lnTo>
                            <a:cubicBezTo>
                              <a:pt x="56343" y="10859"/>
                              <a:pt x="23101" y="32195"/>
                              <a:pt x="7956" y="67151"/>
                            </a:cubicBezTo>
                            <a:cubicBezTo>
                              <a:pt x="-7188" y="102108"/>
                              <a:pt x="51" y="140970"/>
                              <a:pt x="23196" y="168021"/>
                            </a:cubicBezTo>
                            <a:lnTo>
                              <a:pt x="19291" y="177165"/>
                            </a:lnTo>
                            <a:lnTo>
                              <a:pt x="58153" y="194024"/>
                            </a:lnTo>
                            <a:cubicBezTo>
                              <a:pt x="107016" y="215170"/>
                              <a:pt x="163785" y="192691"/>
                              <a:pt x="184931" y="143828"/>
                            </a:cubicBezTo>
                            <a:cubicBezTo>
                              <a:pt x="206077" y="94964"/>
                              <a:pt x="183597" y="38195"/>
                              <a:pt x="134734" y="1705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0" name="Google Shape;550;p26"/>
                      <p:cNvSpPr/>
                      <p:nvPr/>
                    </p:nvSpPr>
                    <p:spPr>
                      <a:xfrm>
                        <a:off x="6235684" y="3599070"/>
                        <a:ext cx="192878" cy="192878"/>
                      </a:xfrm>
                      <a:custGeom>
                        <a:rect b="b" l="l" r="r" t="t"/>
                        <a:pathLst>
                          <a:path extrusionOk="0" h="192878" w="192878">
                            <a:moveTo>
                              <a:pt x="184926" y="134730"/>
                            </a:moveTo>
                            <a:cubicBezTo>
                              <a:pt x="163781" y="183593"/>
                              <a:pt x="107012" y="206072"/>
                              <a:pt x="58149" y="184927"/>
                            </a:cubicBezTo>
                            <a:cubicBezTo>
                              <a:pt x="9286" y="163781"/>
                              <a:pt x="-13193" y="107012"/>
                              <a:pt x="7952" y="58149"/>
                            </a:cubicBezTo>
                            <a:cubicBezTo>
                              <a:pt x="29098" y="9286"/>
                              <a:pt x="85867" y="-13193"/>
                              <a:pt x="134730" y="7952"/>
                            </a:cubicBezTo>
                            <a:cubicBezTo>
                              <a:pt x="183593" y="29098"/>
                              <a:pt x="206072" y="85867"/>
                              <a:pt x="184926" y="13473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1" name="Google Shape;551;p26"/>
                      <p:cNvSpPr/>
                      <p:nvPr/>
                    </p:nvSpPr>
                    <p:spPr>
                      <a:xfrm>
                        <a:off x="6274878" y="3600640"/>
                        <a:ext cx="114490" cy="189642"/>
                      </a:xfrm>
                      <a:custGeom>
                        <a:rect b="b" l="l" r="r" t="t"/>
                        <a:pathLst>
                          <a:path extrusionOk="0" h="189642" w="114490">
                            <a:moveTo>
                              <a:pt x="0" y="172402"/>
                            </a:moveTo>
                            <a:cubicBezTo>
                              <a:pt x="5810" y="176689"/>
                              <a:pt x="12097" y="180404"/>
                              <a:pt x="18955" y="183356"/>
                            </a:cubicBezTo>
                            <a:cubicBezTo>
                              <a:pt x="25813" y="186309"/>
                              <a:pt x="32861" y="188309"/>
                              <a:pt x="39910" y="189643"/>
                            </a:cubicBezTo>
                            <a:lnTo>
                              <a:pt x="114490" y="17240"/>
                            </a:lnTo>
                            <a:cubicBezTo>
                              <a:pt x="108680" y="12954"/>
                              <a:pt x="102394" y="9239"/>
                              <a:pt x="95536" y="6286"/>
                            </a:cubicBezTo>
                            <a:cubicBezTo>
                              <a:pt x="88678" y="3334"/>
                              <a:pt x="81629" y="1333"/>
                              <a:pt x="74581" y="0"/>
                            </a:cubicBezTo>
                            <a:lnTo>
                              <a:pt x="0" y="172402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552" name="Google Shape;552;p26"/>
                    <p:cNvGrpSpPr/>
                    <p:nvPr/>
                  </p:nvGrpSpPr>
                  <p:grpSpPr>
                    <a:xfrm>
                      <a:off x="6130235" y="3781275"/>
                      <a:ext cx="202705" cy="234137"/>
                      <a:chOff x="6130235" y="3781275"/>
                      <a:chExt cx="202705" cy="234137"/>
                    </a:xfrm>
                  </p:grpSpPr>
                  <p:sp>
                    <p:nvSpPr>
                      <p:cNvPr id="553" name="Google Shape;553;p26"/>
                      <p:cNvSpPr/>
                      <p:nvPr/>
                    </p:nvSpPr>
                    <p:spPr>
                      <a:xfrm>
                        <a:off x="6132861" y="3822487"/>
                        <a:ext cx="200079" cy="192925"/>
                      </a:xfrm>
                      <a:custGeom>
                        <a:rect b="b" l="l" r="r" t="t"/>
                        <a:pathLst>
                          <a:path extrusionOk="0" h="192925" w="200079">
                            <a:moveTo>
                              <a:pt x="197453" y="74190"/>
                            </a:moveTo>
                            <a:lnTo>
                              <a:pt x="187643" y="32946"/>
                            </a:lnTo>
                            <a:lnTo>
                              <a:pt x="178022" y="35232"/>
                            </a:lnTo>
                            <a:cubicBezTo>
                              <a:pt x="155353" y="7705"/>
                              <a:pt x="118301" y="-6201"/>
                              <a:pt x="81344" y="2657"/>
                            </a:cubicBezTo>
                            <a:cubicBezTo>
                              <a:pt x="44387" y="11515"/>
                              <a:pt x="17526" y="40471"/>
                              <a:pt x="9620" y="75237"/>
                            </a:cubicBezTo>
                            <a:lnTo>
                              <a:pt x="0" y="77523"/>
                            </a:lnTo>
                            <a:lnTo>
                              <a:pt x="9811" y="118767"/>
                            </a:lnTo>
                            <a:cubicBezTo>
                              <a:pt x="22098" y="170583"/>
                              <a:pt x="74104" y="202587"/>
                              <a:pt x="125921" y="190299"/>
                            </a:cubicBezTo>
                            <a:cubicBezTo>
                              <a:pt x="177737" y="178012"/>
                              <a:pt x="209741" y="126006"/>
                              <a:pt x="197453" y="7419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4" name="Google Shape;554;p26"/>
                      <p:cNvSpPr/>
                      <p:nvPr/>
                    </p:nvSpPr>
                    <p:spPr>
                      <a:xfrm>
                        <a:off x="6130235" y="3781275"/>
                        <a:ext cx="192894" cy="192894"/>
                      </a:xfrm>
                      <a:custGeom>
                        <a:rect b="b" l="l" r="r" t="t"/>
                        <a:pathLst>
                          <a:path extrusionOk="0" h="192894" w="192894">
                            <a:moveTo>
                              <a:pt x="118736" y="190269"/>
                            </a:moveTo>
                            <a:cubicBezTo>
                              <a:pt x="66920" y="202556"/>
                              <a:pt x="14913" y="170552"/>
                              <a:pt x="2626" y="118736"/>
                            </a:cubicBezTo>
                            <a:cubicBezTo>
                              <a:pt x="-9661" y="66920"/>
                              <a:pt x="22343" y="14913"/>
                              <a:pt x="74159" y="2626"/>
                            </a:cubicBezTo>
                            <a:cubicBezTo>
                              <a:pt x="125975" y="-9661"/>
                              <a:pt x="177981" y="22343"/>
                              <a:pt x="190269" y="74159"/>
                            </a:cubicBezTo>
                            <a:cubicBezTo>
                              <a:pt x="202556" y="125975"/>
                              <a:pt x="170552" y="177981"/>
                              <a:pt x="118736" y="190269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5" name="Google Shape;555;p26"/>
                      <p:cNvSpPr/>
                      <p:nvPr/>
                    </p:nvSpPr>
                    <p:spPr>
                      <a:xfrm>
                        <a:off x="6130289" y="3834860"/>
                        <a:ext cx="192785" cy="85725"/>
                      </a:xfrm>
                      <a:custGeom>
                        <a:rect b="b" l="l" r="r" t="t"/>
                        <a:pathLst>
                          <a:path extrusionOk="0" h="85725" w="192785">
                            <a:moveTo>
                              <a:pt x="0" y="43434"/>
                            </a:moveTo>
                            <a:cubicBezTo>
                              <a:pt x="0" y="50578"/>
                              <a:pt x="857" y="57912"/>
                              <a:pt x="2572" y="65151"/>
                            </a:cubicBezTo>
                            <a:cubicBezTo>
                              <a:pt x="4286" y="72390"/>
                              <a:pt x="6858" y="79248"/>
                              <a:pt x="10096" y="85725"/>
                            </a:cubicBezTo>
                            <a:lnTo>
                              <a:pt x="192786" y="42291"/>
                            </a:lnTo>
                            <a:cubicBezTo>
                              <a:pt x="192786" y="35147"/>
                              <a:pt x="191929" y="27813"/>
                              <a:pt x="190214" y="20574"/>
                            </a:cubicBezTo>
                            <a:cubicBezTo>
                              <a:pt x="188500" y="13335"/>
                              <a:pt x="185928" y="6477"/>
                              <a:pt x="182689" y="0"/>
                            </a:cubicBezTo>
                            <a:lnTo>
                              <a:pt x="0" y="43434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56" name="Google Shape;556;p26"/>
                <p:cNvGrpSpPr/>
                <p:nvPr/>
              </p:nvGrpSpPr>
              <p:grpSpPr>
                <a:xfrm>
                  <a:off x="6301875" y="3306454"/>
                  <a:ext cx="202705" cy="234137"/>
                  <a:chOff x="6301875" y="3306454"/>
                  <a:chExt cx="202705" cy="234137"/>
                </a:xfrm>
              </p:grpSpPr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6304501" y="3347666"/>
                    <a:ext cx="200079" cy="192925"/>
                  </a:xfrm>
                  <a:custGeom>
                    <a:rect b="b" l="l" r="r" t="t"/>
                    <a:pathLst>
                      <a:path extrusionOk="0" h="192925" w="200079">
                        <a:moveTo>
                          <a:pt x="197453" y="74190"/>
                        </a:moveTo>
                        <a:lnTo>
                          <a:pt x="187642" y="32946"/>
                        </a:lnTo>
                        <a:lnTo>
                          <a:pt x="178022" y="35232"/>
                        </a:lnTo>
                        <a:cubicBezTo>
                          <a:pt x="155353" y="7705"/>
                          <a:pt x="118300" y="-6201"/>
                          <a:pt x="81343" y="2657"/>
                        </a:cubicBezTo>
                        <a:cubicBezTo>
                          <a:pt x="44386" y="11515"/>
                          <a:pt x="17526" y="40471"/>
                          <a:pt x="9620" y="75237"/>
                        </a:cubicBezTo>
                        <a:lnTo>
                          <a:pt x="0" y="77523"/>
                        </a:lnTo>
                        <a:lnTo>
                          <a:pt x="9811" y="118766"/>
                        </a:lnTo>
                        <a:cubicBezTo>
                          <a:pt x="22098" y="170583"/>
                          <a:pt x="74104" y="202587"/>
                          <a:pt x="125920" y="190299"/>
                        </a:cubicBezTo>
                        <a:cubicBezTo>
                          <a:pt x="177736" y="178012"/>
                          <a:pt x="209740" y="126006"/>
                          <a:pt x="197453" y="7419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6301875" y="3306454"/>
                    <a:ext cx="192894" cy="192894"/>
                  </a:xfrm>
                  <a:custGeom>
                    <a:rect b="b" l="l" r="r" t="t"/>
                    <a:pathLst>
                      <a:path extrusionOk="0" h="192894" w="192894">
                        <a:moveTo>
                          <a:pt x="118735" y="190268"/>
                        </a:moveTo>
                        <a:cubicBezTo>
                          <a:pt x="66920" y="202556"/>
                          <a:pt x="14913" y="170552"/>
                          <a:pt x="2626" y="118736"/>
                        </a:cubicBezTo>
                        <a:cubicBezTo>
                          <a:pt x="-9661" y="66920"/>
                          <a:pt x="22343" y="14913"/>
                          <a:pt x="74159" y="2626"/>
                        </a:cubicBezTo>
                        <a:cubicBezTo>
                          <a:pt x="125975" y="-9661"/>
                          <a:pt x="177981" y="22343"/>
                          <a:pt x="190268" y="74159"/>
                        </a:cubicBezTo>
                        <a:cubicBezTo>
                          <a:pt x="202556" y="125975"/>
                          <a:pt x="170551" y="177981"/>
                          <a:pt x="118735" y="19026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6301929" y="3360038"/>
                    <a:ext cx="192785" cy="85725"/>
                  </a:xfrm>
                  <a:custGeom>
                    <a:rect b="b" l="l" r="r" t="t"/>
                    <a:pathLst>
                      <a:path extrusionOk="0" h="85725" w="192785">
                        <a:moveTo>
                          <a:pt x="0" y="43434"/>
                        </a:moveTo>
                        <a:cubicBezTo>
                          <a:pt x="0" y="50578"/>
                          <a:pt x="857" y="57912"/>
                          <a:pt x="2572" y="65151"/>
                        </a:cubicBezTo>
                        <a:cubicBezTo>
                          <a:pt x="4286" y="72390"/>
                          <a:pt x="6858" y="79248"/>
                          <a:pt x="10096" y="85725"/>
                        </a:cubicBezTo>
                        <a:lnTo>
                          <a:pt x="192786" y="42291"/>
                        </a:lnTo>
                        <a:cubicBezTo>
                          <a:pt x="192786" y="35147"/>
                          <a:pt x="191929" y="27813"/>
                          <a:pt x="190214" y="20574"/>
                        </a:cubicBezTo>
                        <a:cubicBezTo>
                          <a:pt x="188500" y="13335"/>
                          <a:pt x="185928" y="6477"/>
                          <a:pt x="182689" y="0"/>
                        </a:cubicBezTo>
                        <a:lnTo>
                          <a:pt x="0" y="434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0" name="Google Shape;560;p26"/>
                <p:cNvGrpSpPr/>
                <p:nvPr/>
              </p:nvGrpSpPr>
              <p:grpSpPr>
                <a:xfrm>
                  <a:off x="6068608" y="2972984"/>
                  <a:ext cx="202705" cy="234137"/>
                  <a:chOff x="6068608" y="2972984"/>
                  <a:chExt cx="202705" cy="234137"/>
                </a:xfrm>
              </p:grpSpPr>
              <p:sp>
                <p:nvSpPr>
                  <p:cNvPr id="561" name="Google Shape;561;p26"/>
                  <p:cNvSpPr/>
                  <p:nvPr/>
                </p:nvSpPr>
                <p:spPr>
                  <a:xfrm>
                    <a:off x="6071234" y="3014196"/>
                    <a:ext cx="200079" cy="192925"/>
                  </a:xfrm>
                  <a:custGeom>
                    <a:rect b="b" l="l" r="r" t="t"/>
                    <a:pathLst>
                      <a:path extrusionOk="0" h="192925" w="200079">
                        <a:moveTo>
                          <a:pt x="197453" y="74190"/>
                        </a:moveTo>
                        <a:lnTo>
                          <a:pt x="187643" y="32946"/>
                        </a:lnTo>
                        <a:lnTo>
                          <a:pt x="178022" y="35232"/>
                        </a:lnTo>
                        <a:cubicBezTo>
                          <a:pt x="155353" y="7705"/>
                          <a:pt x="118301" y="-6201"/>
                          <a:pt x="81344" y="2657"/>
                        </a:cubicBezTo>
                        <a:cubicBezTo>
                          <a:pt x="44387" y="11515"/>
                          <a:pt x="17526" y="40471"/>
                          <a:pt x="9620" y="75237"/>
                        </a:cubicBezTo>
                        <a:lnTo>
                          <a:pt x="0" y="77523"/>
                        </a:lnTo>
                        <a:lnTo>
                          <a:pt x="9811" y="118767"/>
                        </a:lnTo>
                        <a:cubicBezTo>
                          <a:pt x="22098" y="170583"/>
                          <a:pt x="74104" y="202587"/>
                          <a:pt x="125921" y="190299"/>
                        </a:cubicBezTo>
                        <a:cubicBezTo>
                          <a:pt x="177737" y="178012"/>
                          <a:pt x="209741" y="126006"/>
                          <a:pt x="197453" y="7419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26"/>
                  <p:cNvSpPr/>
                  <p:nvPr/>
                </p:nvSpPr>
                <p:spPr>
                  <a:xfrm>
                    <a:off x="6068608" y="2972984"/>
                    <a:ext cx="192894" cy="192894"/>
                  </a:xfrm>
                  <a:custGeom>
                    <a:rect b="b" l="l" r="r" t="t"/>
                    <a:pathLst>
                      <a:path extrusionOk="0" h="192894" w="192894">
                        <a:moveTo>
                          <a:pt x="118736" y="190269"/>
                        </a:moveTo>
                        <a:cubicBezTo>
                          <a:pt x="66920" y="202556"/>
                          <a:pt x="14913" y="170552"/>
                          <a:pt x="2626" y="118736"/>
                        </a:cubicBezTo>
                        <a:cubicBezTo>
                          <a:pt x="-9661" y="66920"/>
                          <a:pt x="22343" y="14913"/>
                          <a:pt x="74159" y="2626"/>
                        </a:cubicBezTo>
                        <a:cubicBezTo>
                          <a:pt x="125975" y="-9661"/>
                          <a:pt x="177981" y="22343"/>
                          <a:pt x="190269" y="74159"/>
                        </a:cubicBezTo>
                        <a:cubicBezTo>
                          <a:pt x="202556" y="125975"/>
                          <a:pt x="170552" y="177981"/>
                          <a:pt x="118736" y="19026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26"/>
                  <p:cNvSpPr/>
                  <p:nvPr/>
                </p:nvSpPr>
                <p:spPr>
                  <a:xfrm>
                    <a:off x="6068662" y="3026473"/>
                    <a:ext cx="192785" cy="85725"/>
                  </a:xfrm>
                  <a:custGeom>
                    <a:rect b="b" l="l" r="r" t="t"/>
                    <a:pathLst>
                      <a:path extrusionOk="0" h="85725" w="192785">
                        <a:moveTo>
                          <a:pt x="0" y="43434"/>
                        </a:moveTo>
                        <a:cubicBezTo>
                          <a:pt x="0" y="50578"/>
                          <a:pt x="857" y="57912"/>
                          <a:pt x="2572" y="65151"/>
                        </a:cubicBezTo>
                        <a:cubicBezTo>
                          <a:pt x="4286" y="72390"/>
                          <a:pt x="6858" y="79248"/>
                          <a:pt x="10096" y="85725"/>
                        </a:cubicBezTo>
                        <a:lnTo>
                          <a:pt x="192786" y="42291"/>
                        </a:lnTo>
                        <a:cubicBezTo>
                          <a:pt x="192786" y="35147"/>
                          <a:pt x="191929" y="27813"/>
                          <a:pt x="190214" y="20574"/>
                        </a:cubicBezTo>
                        <a:cubicBezTo>
                          <a:pt x="188500" y="13335"/>
                          <a:pt x="185928" y="6477"/>
                          <a:pt x="182689" y="0"/>
                        </a:cubicBezTo>
                        <a:lnTo>
                          <a:pt x="0" y="434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4" name="Google Shape;564;p26"/>
                <p:cNvGrpSpPr/>
                <p:nvPr/>
              </p:nvGrpSpPr>
              <p:grpSpPr>
                <a:xfrm>
                  <a:off x="5544402" y="3128928"/>
                  <a:ext cx="684652" cy="710938"/>
                  <a:chOff x="5544402" y="3128928"/>
                  <a:chExt cx="684652" cy="710938"/>
                </a:xfrm>
              </p:grpSpPr>
              <p:sp>
                <p:nvSpPr>
                  <p:cNvPr id="565" name="Google Shape;565;p26"/>
                  <p:cNvSpPr/>
                  <p:nvPr/>
                </p:nvSpPr>
                <p:spPr>
                  <a:xfrm>
                    <a:off x="5698639" y="3277647"/>
                    <a:ext cx="486084" cy="522109"/>
                  </a:xfrm>
                  <a:custGeom>
                    <a:rect b="b" l="l" r="r" t="t"/>
                    <a:pathLst>
                      <a:path extrusionOk="0" h="522109" w="486084">
                        <a:moveTo>
                          <a:pt x="412124" y="41720"/>
                        </a:moveTo>
                        <a:lnTo>
                          <a:pt x="372214" y="0"/>
                        </a:lnTo>
                        <a:lnTo>
                          <a:pt x="361356" y="12287"/>
                        </a:lnTo>
                        <a:cubicBezTo>
                          <a:pt x="263249" y="-24479"/>
                          <a:pt x="136757" y="23146"/>
                          <a:pt x="59794" y="132588"/>
                        </a:cubicBezTo>
                        <a:cubicBezTo>
                          <a:pt x="-1261" y="219551"/>
                          <a:pt x="-14977" y="322612"/>
                          <a:pt x="15979" y="401384"/>
                        </a:cubicBezTo>
                        <a:lnTo>
                          <a:pt x="4930" y="413861"/>
                        </a:lnTo>
                        <a:lnTo>
                          <a:pt x="64176" y="472916"/>
                        </a:lnTo>
                        <a:lnTo>
                          <a:pt x="64176" y="472916"/>
                        </a:lnTo>
                        <a:cubicBezTo>
                          <a:pt x="70082" y="478346"/>
                          <a:pt x="76368" y="483584"/>
                          <a:pt x="83131" y="488251"/>
                        </a:cubicBezTo>
                        <a:cubicBezTo>
                          <a:pt x="184096" y="559213"/>
                          <a:pt x="337448" y="515017"/>
                          <a:pt x="425650" y="389477"/>
                        </a:cubicBezTo>
                        <a:cubicBezTo>
                          <a:pt x="510708" y="268319"/>
                          <a:pt x="505755" y="138493"/>
                          <a:pt x="412219" y="4172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26"/>
                  <p:cNvSpPr/>
                  <p:nvPr/>
                </p:nvSpPr>
                <p:spPr>
                  <a:xfrm>
                    <a:off x="5672518" y="3591877"/>
                    <a:ext cx="199643" cy="206883"/>
                  </a:xfrm>
                  <a:custGeom>
                    <a:rect b="b" l="l" r="r" t="t"/>
                    <a:pathLst>
                      <a:path extrusionOk="0" h="206883" w="199643">
                        <a:moveTo>
                          <a:pt x="199549" y="206883"/>
                        </a:moveTo>
                        <a:cubicBezTo>
                          <a:pt x="191643" y="206216"/>
                          <a:pt x="183832" y="204978"/>
                          <a:pt x="176213" y="203359"/>
                        </a:cubicBezTo>
                        <a:lnTo>
                          <a:pt x="29813" y="42767"/>
                        </a:ln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26860" y="17431"/>
                        </a:lnTo>
                        <a:lnTo>
                          <a:pt x="199644" y="20688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26"/>
                  <p:cNvSpPr/>
                  <p:nvPr/>
                </p:nvSpPr>
                <p:spPr>
                  <a:xfrm>
                    <a:off x="5734049" y="3591972"/>
                    <a:ext cx="197262" cy="206883"/>
                  </a:xfrm>
                  <a:custGeom>
                    <a:rect b="b" l="l" r="r" t="t"/>
                    <a:pathLst>
                      <a:path extrusionOk="0" h="206883" w="197262">
                        <a:moveTo>
                          <a:pt x="197263" y="204407"/>
                        </a:moveTo>
                        <a:cubicBezTo>
                          <a:pt x="191357" y="205454"/>
                          <a:pt x="185356" y="206312"/>
                          <a:pt x="179451" y="206883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97263" y="20450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6"/>
                  <p:cNvSpPr/>
                  <p:nvPr/>
                </p:nvSpPr>
                <p:spPr>
                  <a:xfrm>
                    <a:off x="5795771" y="3591877"/>
                    <a:ext cx="184784" cy="196024"/>
                  </a:xfrm>
                  <a:custGeom>
                    <a:rect b="b" l="l" r="r" t="t"/>
                    <a:pathLst>
                      <a:path extrusionOk="0" h="196024" w="184784">
                        <a:moveTo>
                          <a:pt x="184785" y="190690"/>
                        </a:moveTo>
                        <a:cubicBezTo>
                          <a:pt x="179737" y="192691"/>
                          <a:pt x="174688" y="194500"/>
                          <a:pt x="169545" y="196024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84785" y="19069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26"/>
                  <p:cNvSpPr/>
                  <p:nvPr/>
                </p:nvSpPr>
                <p:spPr>
                  <a:xfrm>
                    <a:off x="5857303" y="3591877"/>
                    <a:ext cx="165830" cy="177260"/>
                  </a:xfrm>
                  <a:custGeom>
                    <a:rect b="b" l="l" r="r" t="t"/>
                    <a:pathLst>
                      <a:path extrusionOk="0" h="177260" w="165830">
                        <a:moveTo>
                          <a:pt x="165830" y="169831"/>
                        </a:moveTo>
                        <a:cubicBezTo>
                          <a:pt x="161354" y="172402"/>
                          <a:pt x="156972" y="174974"/>
                          <a:pt x="152495" y="177260"/>
                        </a:cubicBezTo>
                        <a:lnTo>
                          <a:pt x="0" y="10001"/>
                        </a:lnTo>
                        <a:lnTo>
                          <a:pt x="11049" y="0"/>
                        </a:lnTo>
                        <a:lnTo>
                          <a:pt x="165830" y="1698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26"/>
                  <p:cNvSpPr/>
                  <p:nvPr/>
                </p:nvSpPr>
                <p:spPr>
                  <a:xfrm>
                    <a:off x="5918929" y="3591972"/>
                    <a:ext cx="141827" cy="152590"/>
                  </a:xfrm>
                  <a:custGeom>
                    <a:rect b="b" l="l" r="r" t="t"/>
                    <a:pathLst>
                      <a:path extrusionOk="0" h="152590" w="141827">
                        <a:moveTo>
                          <a:pt x="141827" y="143542"/>
                        </a:moveTo>
                        <a:cubicBezTo>
                          <a:pt x="137922" y="146685"/>
                          <a:pt x="134017" y="149638"/>
                          <a:pt x="130016" y="152591"/>
                        </a:cubicBezTo>
                        <a:lnTo>
                          <a:pt x="0" y="10001"/>
                        </a:lnTo>
                        <a:lnTo>
                          <a:pt x="11049" y="0"/>
                        </a:lnTo>
                        <a:lnTo>
                          <a:pt x="141827" y="14354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26"/>
                  <p:cNvSpPr/>
                  <p:nvPr/>
                </p:nvSpPr>
                <p:spPr>
                  <a:xfrm>
                    <a:off x="5980651" y="3591877"/>
                    <a:ext cx="113442" cy="122967"/>
                  </a:xfrm>
                  <a:custGeom>
                    <a:rect b="b" l="l" r="r" t="t"/>
                    <a:pathLst>
                      <a:path extrusionOk="0" h="122967" w="113442">
                        <a:moveTo>
                          <a:pt x="113442" y="112395"/>
                        </a:moveTo>
                        <a:cubicBezTo>
                          <a:pt x="110109" y="116110"/>
                          <a:pt x="106680" y="119539"/>
                          <a:pt x="103060" y="122968"/>
                        </a:cubicBezTo>
                        <a:lnTo>
                          <a:pt x="0" y="10001"/>
                        </a:lnTo>
                        <a:lnTo>
                          <a:pt x="11049" y="0"/>
                        </a:lnTo>
                        <a:lnTo>
                          <a:pt x="113442" y="11239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26"/>
                  <p:cNvSpPr/>
                  <p:nvPr/>
                </p:nvSpPr>
                <p:spPr>
                  <a:xfrm>
                    <a:off x="5988462" y="3531203"/>
                    <a:ext cx="135350" cy="148590"/>
                  </a:xfrm>
                  <a:custGeom>
                    <a:rect b="b" l="l" r="r" t="t"/>
                    <a:pathLst>
                      <a:path extrusionOk="0" h="148590" w="135350">
                        <a:moveTo>
                          <a:pt x="135350" y="136493"/>
                        </a:moveTo>
                        <a:cubicBezTo>
                          <a:pt x="132493" y="140589"/>
                          <a:pt x="129445" y="144685"/>
                          <a:pt x="126302" y="148590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35350" y="1364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6"/>
                  <p:cNvSpPr/>
                  <p:nvPr/>
                </p:nvSpPr>
                <p:spPr>
                  <a:xfrm>
                    <a:off x="5988557" y="3461480"/>
                    <a:ext cx="160972" cy="178308"/>
                  </a:xfrm>
                  <a:custGeom>
                    <a:rect b="b" l="l" r="r" t="t"/>
                    <a:pathLst>
                      <a:path extrusionOk="0" h="178308" w="160972">
                        <a:moveTo>
                          <a:pt x="160877" y="164687"/>
                        </a:moveTo>
                        <a:cubicBezTo>
                          <a:pt x="158496" y="169259"/>
                          <a:pt x="156020" y="173831"/>
                          <a:pt x="153353" y="178308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60972" y="16468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26"/>
                  <p:cNvSpPr/>
                  <p:nvPr/>
                </p:nvSpPr>
                <p:spPr>
                  <a:xfrm>
                    <a:off x="5988462" y="3391757"/>
                    <a:ext cx="181546" cy="202691"/>
                  </a:xfrm>
                  <a:custGeom>
                    <a:rect b="b" l="l" r="r" t="t"/>
                    <a:pathLst>
                      <a:path extrusionOk="0" h="202691" w="181546">
                        <a:moveTo>
                          <a:pt x="181546" y="187071"/>
                        </a:moveTo>
                        <a:cubicBezTo>
                          <a:pt x="179737" y="192310"/>
                          <a:pt x="177832" y="197549"/>
                          <a:pt x="175641" y="202692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81546" y="18707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6"/>
                  <p:cNvSpPr/>
                  <p:nvPr/>
                </p:nvSpPr>
                <p:spPr>
                  <a:xfrm>
                    <a:off x="5988367" y="3321938"/>
                    <a:ext cx="194500" cy="219932"/>
                  </a:xfrm>
                  <a:custGeom>
                    <a:rect b="b" l="l" r="r" t="t"/>
                    <a:pathLst>
                      <a:path extrusionOk="0" h="219932" w="194500">
                        <a:moveTo>
                          <a:pt x="194500" y="201263"/>
                        </a:moveTo>
                        <a:cubicBezTo>
                          <a:pt x="193738" y="207454"/>
                          <a:pt x="192691" y="213741"/>
                          <a:pt x="191452" y="219932"/>
                        </a:cubicBez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194500" y="2012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6"/>
                  <p:cNvSpPr/>
                  <p:nvPr/>
                </p:nvSpPr>
                <p:spPr>
                  <a:xfrm>
                    <a:off x="5988462" y="3252216"/>
                    <a:ext cx="195643" cy="224504"/>
                  </a:xfrm>
                  <a:custGeom>
                    <a:rect b="b" l="l" r="r" t="t"/>
                    <a:pathLst>
                      <a:path extrusionOk="0" h="224504" w="195643">
                        <a:moveTo>
                          <a:pt x="195548" y="224504"/>
                        </a:moveTo>
                        <a:lnTo>
                          <a:pt x="14478" y="25908"/>
                        </a:lnTo>
                        <a:lnTo>
                          <a:pt x="0" y="10001"/>
                        </a:lnTo>
                        <a:lnTo>
                          <a:pt x="10954" y="0"/>
                        </a:lnTo>
                        <a:lnTo>
                          <a:pt x="36767" y="28384"/>
                        </a:lnTo>
                        <a:lnTo>
                          <a:pt x="192405" y="198977"/>
                        </a:lnTo>
                        <a:cubicBezTo>
                          <a:pt x="194120" y="207454"/>
                          <a:pt x="195072" y="215932"/>
                          <a:pt x="195644" y="2245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6"/>
                  <p:cNvSpPr/>
                  <p:nvPr/>
                </p:nvSpPr>
                <p:spPr>
                  <a:xfrm rot="-3292730">
                    <a:off x="5609223" y="3261060"/>
                    <a:ext cx="555010" cy="446673"/>
                  </a:xfrm>
                  <a:custGeom>
                    <a:rect b="b" l="l" r="r" t="t"/>
                    <a:pathLst>
                      <a:path extrusionOk="0" h="446912" w="555307">
                        <a:moveTo>
                          <a:pt x="555308" y="223456"/>
                        </a:moveTo>
                        <a:cubicBezTo>
                          <a:pt x="555308" y="346868"/>
                          <a:pt x="430998" y="446913"/>
                          <a:pt x="277654" y="446913"/>
                        </a:cubicBezTo>
                        <a:cubicBezTo>
                          <a:pt x="124310" y="446913"/>
                          <a:pt x="0" y="346868"/>
                          <a:pt x="0" y="223456"/>
                        </a:cubicBezTo>
                        <a:cubicBezTo>
                          <a:pt x="0" y="100045"/>
                          <a:pt x="124310" y="0"/>
                          <a:pt x="277654" y="0"/>
                        </a:cubicBezTo>
                        <a:cubicBezTo>
                          <a:pt x="430998" y="0"/>
                          <a:pt x="555308" y="100045"/>
                          <a:pt x="555308" y="22345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26"/>
                  <p:cNvSpPr/>
                  <p:nvPr/>
                </p:nvSpPr>
                <p:spPr>
                  <a:xfrm>
                    <a:off x="5665658" y="3246405"/>
                    <a:ext cx="442630" cy="475964"/>
                  </a:xfrm>
                  <a:custGeom>
                    <a:rect b="b" l="l" r="r" t="t"/>
                    <a:pathLst>
                      <a:path extrusionOk="0" h="475964" w="442630">
                        <a:moveTo>
                          <a:pt x="266131" y="9525"/>
                        </a:moveTo>
                        <a:lnTo>
                          <a:pt x="266131" y="9525"/>
                        </a:lnTo>
                        <a:cubicBezTo>
                          <a:pt x="301278" y="9525"/>
                          <a:pt x="334234" y="19621"/>
                          <a:pt x="361381" y="38671"/>
                        </a:cubicBezTo>
                        <a:cubicBezTo>
                          <a:pt x="449010" y="100203"/>
                          <a:pt x="457488" y="239744"/>
                          <a:pt x="380240" y="349663"/>
                        </a:cubicBezTo>
                        <a:cubicBezTo>
                          <a:pt x="329662" y="421767"/>
                          <a:pt x="251557" y="466534"/>
                          <a:pt x="176500" y="466534"/>
                        </a:cubicBezTo>
                        <a:cubicBezTo>
                          <a:pt x="141353" y="466534"/>
                          <a:pt x="108397" y="456438"/>
                          <a:pt x="81250" y="437388"/>
                        </a:cubicBezTo>
                        <a:cubicBezTo>
                          <a:pt x="-6380" y="375856"/>
                          <a:pt x="-14857" y="236315"/>
                          <a:pt x="62391" y="126397"/>
                        </a:cubicBezTo>
                        <a:cubicBezTo>
                          <a:pt x="112968" y="54292"/>
                          <a:pt x="191073" y="9525"/>
                          <a:pt x="266131" y="9525"/>
                        </a:cubicBezTo>
                        <a:moveTo>
                          <a:pt x="266131" y="0"/>
                        </a:moveTo>
                        <a:cubicBezTo>
                          <a:pt x="190502" y="0"/>
                          <a:pt x="108968" y="43529"/>
                          <a:pt x="54580" y="120872"/>
                        </a:cubicBezTo>
                        <a:cubicBezTo>
                          <a:pt x="-25811" y="235267"/>
                          <a:pt x="-16286" y="380429"/>
                          <a:pt x="75821" y="445103"/>
                        </a:cubicBezTo>
                        <a:cubicBezTo>
                          <a:pt x="105634" y="466058"/>
                          <a:pt x="140400" y="475964"/>
                          <a:pt x="176500" y="475964"/>
                        </a:cubicBezTo>
                        <a:cubicBezTo>
                          <a:pt x="252129" y="475964"/>
                          <a:pt x="333663" y="432435"/>
                          <a:pt x="388050" y="355092"/>
                        </a:cubicBezTo>
                        <a:cubicBezTo>
                          <a:pt x="468441" y="240697"/>
                          <a:pt x="458916" y="95536"/>
                          <a:pt x="366810" y="30861"/>
                        </a:cubicBezTo>
                        <a:cubicBezTo>
                          <a:pt x="336997" y="9906"/>
                          <a:pt x="302230" y="0"/>
                          <a:pt x="266131" y="0"/>
                        </a:cubicBezTo>
                        <a:lnTo>
                          <a:pt x="26613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9" name="Google Shape;579;p26"/>
              <p:cNvGrpSpPr/>
              <p:nvPr/>
            </p:nvGrpSpPr>
            <p:grpSpPr>
              <a:xfrm>
                <a:off x="6559621" y="2429634"/>
                <a:ext cx="1841213" cy="2258794"/>
                <a:chOff x="6559621" y="2429634"/>
                <a:chExt cx="1841213" cy="2258794"/>
              </a:xfrm>
            </p:grpSpPr>
            <p:sp>
              <p:nvSpPr>
                <p:cNvPr id="580" name="Google Shape;580;p26"/>
                <p:cNvSpPr/>
                <p:nvPr/>
              </p:nvSpPr>
              <p:spPr>
                <a:xfrm>
                  <a:off x="6747331" y="2429634"/>
                  <a:ext cx="1653503" cy="2258794"/>
                </a:xfrm>
                <a:custGeom>
                  <a:rect b="b" l="l" r="r" t="t"/>
                  <a:pathLst>
                    <a:path extrusionOk="0" h="2258794" w="1653503">
                      <a:moveTo>
                        <a:pt x="1386447" y="2257999"/>
                      </a:moveTo>
                      <a:lnTo>
                        <a:pt x="56185" y="2031018"/>
                      </a:lnTo>
                      <a:cubicBezTo>
                        <a:pt x="21419" y="2025113"/>
                        <a:pt x="-2870" y="1993490"/>
                        <a:pt x="273" y="1958438"/>
                      </a:cubicBezTo>
                      <a:lnTo>
                        <a:pt x="169152" y="61629"/>
                      </a:lnTo>
                      <a:cubicBezTo>
                        <a:pt x="172295" y="26577"/>
                        <a:pt x="201822" y="-283"/>
                        <a:pt x="237065" y="2"/>
                      </a:cubicBezTo>
                      <a:lnTo>
                        <a:pt x="1586472" y="11528"/>
                      </a:lnTo>
                      <a:cubicBezTo>
                        <a:pt x="1625905" y="11909"/>
                        <a:pt x="1656671" y="45817"/>
                        <a:pt x="1653242" y="85061"/>
                      </a:cubicBezTo>
                      <a:lnTo>
                        <a:pt x="1465219" y="2197229"/>
                      </a:lnTo>
                      <a:cubicBezTo>
                        <a:pt x="1461694" y="2236568"/>
                        <a:pt x="1425404" y="2264476"/>
                        <a:pt x="1386542" y="22578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6820661" y="2593657"/>
                  <a:ext cx="1485995" cy="2026729"/>
                </a:xfrm>
                <a:custGeom>
                  <a:rect b="b" l="l" r="r" t="t"/>
                  <a:pathLst>
                    <a:path extrusionOk="0" h="2026729" w="1485995">
                      <a:moveTo>
                        <a:pt x="1306544" y="2026729"/>
                      </a:moveTo>
                      <a:lnTo>
                        <a:pt x="0" y="1803749"/>
                      </a:lnTo>
                      <a:lnTo>
                        <a:pt x="160592" y="0"/>
                      </a:lnTo>
                      <a:lnTo>
                        <a:pt x="1485996" y="11335"/>
                      </a:lnTo>
                      <a:lnTo>
                        <a:pt x="1306544" y="2026729"/>
                      </a:lnTo>
                      <a:close/>
                    </a:path>
                  </a:pathLst>
                </a:custGeom>
                <a:solidFill>
                  <a:srgbClr val="E7ED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6820661" y="2593657"/>
                  <a:ext cx="1485995" cy="2026729"/>
                </a:xfrm>
                <a:custGeom>
                  <a:rect b="b" l="l" r="r" t="t"/>
                  <a:pathLst>
                    <a:path extrusionOk="0" h="2026729" w="1485995">
                      <a:moveTo>
                        <a:pt x="1306544" y="2026729"/>
                      </a:moveTo>
                      <a:lnTo>
                        <a:pt x="0" y="1803749"/>
                      </a:lnTo>
                      <a:lnTo>
                        <a:pt x="160592" y="0"/>
                      </a:lnTo>
                      <a:lnTo>
                        <a:pt x="1485996" y="11335"/>
                      </a:lnTo>
                      <a:lnTo>
                        <a:pt x="1306544" y="2026729"/>
                      </a:lnTo>
                      <a:close/>
                    </a:path>
                  </a:pathLst>
                </a:custGeom>
                <a:solidFill>
                  <a:srgbClr val="191919">
                    <a:alpha val="196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6692931" y="2593657"/>
                  <a:ext cx="1613725" cy="1869090"/>
                </a:xfrm>
                <a:custGeom>
                  <a:rect b="b" l="l" r="r" t="t"/>
                  <a:pathLst>
                    <a:path extrusionOk="0" h="1869090" w="1613725">
                      <a:moveTo>
                        <a:pt x="1613726" y="11335"/>
                      </a:moveTo>
                      <a:lnTo>
                        <a:pt x="288322" y="0"/>
                      </a:lnTo>
                      <a:cubicBezTo>
                        <a:pt x="288322" y="0"/>
                        <a:pt x="112490" y="1484852"/>
                        <a:pt x="0" y="1580102"/>
                      </a:cubicBezTo>
                      <a:lnTo>
                        <a:pt x="1323785" y="1869091"/>
                      </a:lnTo>
                      <a:lnTo>
                        <a:pt x="1613726" y="1133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6559621" y="3903725"/>
                  <a:ext cx="1476048" cy="559022"/>
                </a:xfrm>
                <a:custGeom>
                  <a:rect b="b" l="l" r="r" t="t"/>
                  <a:pathLst>
                    <a:path extrusionOk="0" h="559022" w="1476048">
                      <a:moveTo>
                        <a:pt x="133309" y="270034"/>
                      </a:moveTo>
                      <a:cubicBezTo>
                        <a:pt x="133309" y="270034"/>
                        <a:pt x="-12138" y="199739"/>
                        <a:pt x="817" y="0"/>
                      </a:cubicBezTo>
                      <a:lnTo>
                        <a:pt x="1181631" y="277273"/>
                      </a:lnTo>
                      <a:cubicBezTo>
                        <a:pt x="1181631" y="277273"/>
                        <a:pt x="1425756" y="759619"/>
                        <a:pt x="1476049" y="437293"/>
                      </a:cubicBezTo>
                      <a:lnTo>
                        <a:pt x="1457094" y="559022"/>
                      </a:lnTo>
                      <a:lnTo>
                        <a:pt x="133309" y="2700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85" name="Google Shape;585;p26"/>
                <p:cNvGrpSpPr/>
                <p:nvPr/>
              </p:nvGrpSpPr>
              <p:grpSpPr>
                <a:xfrm>
                  <a:off x="7379961" y="2484672"/>
                  <a:ext cx="553433" cy="79884"/>
                  <a:chOff x="7379961" y="2484672"/>
                  <a:chExt cx="553433" cy="79884"/>
                </a:xfrm>
              </p:grpSpPr>
              <p:sp>
                <p:nvSpPr>
                  <p:cNvPr id="586" name="Google Shape;586;p26"/>
                  <p:cNvSpPr/>
                  <p:nvPr/>
                </p:nvSpPr>
                <p:spPr>
                  <a:xfrm rot="-700492">
                    <a:off x="7386004" y="2491982"/>
                    <a:ext cx="66531" cy="66531"/>
                  </a:xfrm>
                  <a:custGeom>
                    <a:rect b="b" l="l" r="r" t="t"/>
                    <a:pathLst>
                      <a:path extrusionOk="0" h="66484" w="66484">
                        <a:moveTo>
                          <a:pt x="66485" y="33242"/>
                        </a:moveTo>
                        <a:cubicBezTo>
                          <a:pt x="66485" y="51601"/>
                          <a:pt x="51601" y="66484"/>
                          <a:pt x="33242" y="66484"/>
                        </a:cubicBezTo>
                        <a:cubicBezTo>
                          <a:pt x="14883" y="66484"/>
                          <a:pt x="0" y="51601"/>
                          <a:pt x="0" y="33242"/>
                        </a:cubicBezTo>
                        <a:cubicBezTo>
                          <a:pt x="0" y="14883"/>
                          <a:pt x="14883" y="0"/>
                          <a:pt x="33242" y="0"/>
                        </a:cubicBezTo>
                        <a:cubicBezTo>
                          <a:pt x="51601" y="0"/>
                          <a:pt x="66485" y="14883"/>
                          <a:pt x="66485" y="3324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26"/>
                  <p:cNvSpPr/>
                  <p:nvPr/>
                </p:nvSpPr>
                <p:spPr>
                  <a:xfrm rot="-754528">
                    <a:off x="7860546" y="2491105"/>
                    <a:ext cx="66415" cy="66415"/>
                  </a:xfrm>
                  <a:custGeom>
                    <a:rect b="b" l="l" r="r" t="t"/>
                    <a:pathLst>
                      <a:path extrusionOk="0" h="66484" w="66484">
                        <a:moveTo>
                          <a:pt x="66484" y="33242"/>
                        </a:moveTo>
                        <a:cubicBezTo>
                          <a:pt x="66484" y="51601"/>
                          <a:pt x="51602" y="66484"/>
                          <a:pt x="33242" y="66484"/>
                        </a:cubicBezTo>
                        <a:cubicBezTo>
                          <a:pt x="14883" y="66484"/>
                          <a:pt x="0" y="51601"/>
                          <a:pt x="0" y="33242"/>
                        </a:cubicBezTo>
                        <a:cubicBezTo>
                          <a:pt x="0" y="14883"/>
                          <a:pt x="14883" y="0"/>
                          <a:pt x="33242" y="0"/>
                        </a:cubicBezTo>
                        <a:cubicBezTo>
                          <a:pt x="51602" y="0"/>
                          <a:pt x="66484" y="14883"/>
                          <a:pt x="66484" y="3324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8" name="Google Shape;588;p26"/>
                <p:cNvSpPr/>
                <p:nvPr/>
              </p:nvSpPr>
              <p:spPr>
                <a:xfrm>
                  <a:off x="7408601" y="2524315"/>
                  <a:ext cx="485337" cy="154114"/>
                </a:xfrm>
                <a:custGeom>
                  <a:rect b="b" l="l" r="r" t="t"/>
                  <a:pathLst>
                    <a:path extrusionOk="0" h="154114" w="485337">
                      <a:moveTo>
                        <a:pt x="10612" y="762"/>
                      </a:moveTo>
                      <a:lnTo>
                        <a:pt x="134" y="118967"/>
                      </a:lnTo>
                      <a:cubicBezTo>
                        <a:pt x="-1580" y="137827"/>
                        <a:pt x="13374" y="154115"/>
                        <a:pt x="32329" y="154115"/>
                      </a:cubicBezTo>
                      <a:lnTo>
                        <a:pt x="190253" y="153829"/>
                      </a:lnTo>
                      <a:lnTo>
                        <a:pt x="190729" y="148209"/>
                      </a:lnTo>
                      <a:cubicBezTo>
                        <a:pt x="192253" y="130778"/>
                        <a:pt x="206731" y="117348"/>
                        <a:pt x="224257" y="117158"/>
                      </a:cubicBezTo>
                      <a:lnTo>
                        <a:pt x="239307" y="117158"/>
                      </a:lnTo>
                      <a:cubicBezTo>
                        <a:pt x="259214" y="116872"/>
                        <a:pt x="274930" y="133826"/>
                        <a:pt x="273311" y="153638"/>
                      </a:cubicBezTo>
                      <a:lnTo>
                        <a:pt x="273311" y="153638"/>
                      </a:lnTo>
                      <a:lnTo>
                        <a:pt x="442189" y="153353"/>
                      </a:lnTo>
                      <a:cubicBezTo>
                        <a:pt x="458858" y="153353"/>
                        <a:pt x="472764" y="140589"/>
                        <a:pt x="474289" y="123920"/>
                      </a:cubicBezTo>
                      <a:lnTo>
                        <a:pt x="485338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7157370" y="2890647"/>
                  <a:ext cx="839533" cy="22097"/>
                </a:xfrm>
                <a:custGeom>
                  <a:rect b="b" l="l" r="r" t="t"/>
                  <a:pathLst>
                    <a:path extrusionOk="0" h="22097" w="839533">
                      <a:moveTo>
                        <a:pt x="0" y="0"/>
                      </a:moveTo>
                      <a:lnTo>
                        <a:pt x="839534" y="22098"/>
                      </a:lnTo>
                    </a:path>
                  </a:pathLst>
                </a:custGeom>
                <a:solidFill>
                  <a:schemeClr val="lt2"/>
                </a:solidFill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7146130" y="3016662"/>
                  <a:ext cx="839533" cy="22097"/>
                </a:xfrm>
                <a:custGeom>
                  <a:rect b="b" l="l" r="r" t="t"/>
                  <a:pathLst>
                    <a:path extrusionOk="0" h="22097" w="839533">
                      <a:moveTo>
                        <a:pt x="0" y="0"/>
                      </a:moveTo>
                      <a:lnTo>
                        <a:pt x="839534" y="22098"/>
                      </a:lnTo>
                    </a:path>
                  </a:pathLst>
                </a:custGeom>
                <a:solidFill>
                  <a:schemeClr val="lt2"/>
                </a:solidFill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7125461" y="3141821"/>
                  <a:ext cx="839533" cy="22097"/>
                </a:xfrm>
                <a:custGeom>
                  <a:rect b="b" l="l" r="r" t="t"/>
                  <a:pathLst>
                    <a:path extrusionOk="0" h="22097" w="839533">
                      <a:moveTo>
                        <a:pt x="0" y="0"/>
                      </a:moveTo>
                      <a:lnTo>
                        <a:pt x="839533" y="22098"/>
                      </a:lnTo>
                    </a:path>
                  </a:pathLst>
                </a:custGeom>
                <a:solidFill>
                  <a:schemeClr val="lt2"/>
                </a:solidFill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7104697" y="3266979"/>
                  <a:ext cx="839533" cy="22097"/>
                </a:xfrm>
                <a:custGeom>
                  <a:rect b="b" l="l" r="r" t="t"/>
                  <a:pathLst>
                    <a:path extrusionOk="0" h="22097" w="839533">
                      <a:moveTo>
                        <a:pt x="0" y="0"/>
                      </a:moveTo>
                      <a:lnTo>
                        <a:pt x="839533" y="22098"/>
                      </a:lnTo>
                    </a:path>
                  </a:pathLst>
                </a:custGeom>
                <a:solidFill>
                  <a:schemeClr val="lt2"/>
                </a:solidFill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7084027" y="3392138"/>
                  <a:ext cx="839533" cy="22097"/>
                </a:xfrm>
                <a:custGeom>
                  <a:rect b="b" l="l" r="r" t="t"/>
                  <a:pathLst>
                    <a:path extrusionOk="0" h="22097" w="839533">
                      <a:moveTo>
                        <a:pt x="0" y="0"/>
                      </a:moveTo>
                      <a:lnTo>
                        <a:pt x="839533" y="22098"/>
                      </a:lnTo>
                    </a:path>
                  </a:pathLst>
                </a:custGeom>
                <a:solidFill>
                  <a:schemeClr val="lt2"/>
                </a:solidFill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7225422" y="3561536"/>
                  <a:ext cx="265373" cy="265373"/>
                </a:xfrm>
                <a:custGeom>
                  <a:rect b="b" l="l" r="r" t="t"/>
                  <a:pathLst>
                    <a:path extrusionOk="0" h="265373" w="265373">
                      <a:moveTo>
                        <a:pt x="264846" y="144450"/>
                      </a:moveTo>
                      <a:cubicBezTo>
                        <a:pt x="258369" y="217412"/>
                        <a:pt x="193885" y="271323"/>
                        <a:pt x="120923" y="264846"/>
                      </a:cubicBezTo>
                      <a:cubicBezTo>
                        <a:pt x="47962" y="258369"/>
                        <a:pt x="-5949" y="193885"/>
                        <a:pt x="528" y="120924"/>
                      </a:cubicBezTo>
                      <a:cubicBezTo>
                        <a:pt x="7005" y="47962"/>
                        <a:pt x="71489" y="-5949"/>
                        <a:pt x="144450" y="528"/>
                      </a:cubicBezTo>
                      <a:cubicBezTo>
                        <a:pt x="217412" y="7005"/>
                        <a:pt x="271323" y="71489"/>
                        <a:pt x="264846" y="1444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7065647" y="3578651"/>
                  <a:ext cx="353565" cy="198963"/>
                </a:xfrm>
                <a:custGeom>
                  <a:rect b="b" l="l" r="r" t="t"/>
                  <a:pathLst>
                    <a:path extrusionOk="0" h="198963" w="353565">
                      <a:moveTo>
                        <a:pt x="47336" y="198964"/>
                      </a:moveTo>
                      <a:cubicBezTo>
                        <a:pt x="10284" y="153815"/>
                        <a:pt x="-6480" y="92569"/>
                        <a:pt x="2283" y="34848"/>
                      </a:cubicBezTo>
                      <a:cubicBezTo>
                        <a:pt x="4379" y="20846"/>
                        <a:pt x="10094" y="4749"/>
                        <a:pt x="23715" y="843"/>
                      </a:cubicBezTo>
                      <a:cubicBezTo>
                        <a:pt x="43812" y="-4872"/>
                        <a:pt x="58290" y="19608"/>
                        <a:pt x="64672" y="39515"/>
                      </a:cubicBezTo>
                      <a:cubicBezTo>
                        <a:pt x="72959" y="65137"/>
                        <a:pt x="81341" y="90855"/>
                        <a:pt x="89628" y="116477"/>
                      </a:cubicBezTo>
                      <a:cubicBezTo>
                        <a:pt x="91247" y="121335"/>
                        <a:pt x="93057" y="126573"/>
                        <a:pt x="97343" y="129240"/>
                      </a:cubicBezTo>
                      <a:cubicBezTo>
                        <a:pt x="117726" y="141909"/>
                        <a:pt x="127251" y="83616"/>
                        <a:pt x="149540" y="92283"/>
                      </a:cubicBezTo>
                      <a:cubicBezTo>
                        <a:pt x="161732" y="97046"/>
                        <a:pt x="157922" y="115810"/>
                        <a:pt x="165161" y="126764"/>
                      </a:cubicBezTo>
                      <a:cubicBezTo>
                        <a:pt x="173257" y="139051"/>
                        <a:pt x="192212" y="136956"/>
                        <a:pt x="205070" y="129812"/>
                      </a:cubicBezTo>
                      <a:cubicBezTo>
                        <a:pt x="217929" y="122668"/>
                        <a:pt x="229550" y="111810"/>
                        <a:pt x="244218" y="110381"/>
                      </a:cubicBezTo>
                      <a:cubicBezTo>
                        <a:pt x="258315" y="108952"/>
                        <a:pt x="272127" y="116668"/>
                        <a:pt x="286224" y="115143"/>
                      </a:cubicBezTo>
                      <a:cubicBezTo>
                        <a:pt x="310703" y="112476"/>
                        <a:pt x="329848" y="83044"/>
                        <a:pt x="353565" y="89712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6" name="Google Shape;596;p26"/>
              <p:cNvGrpSpPr/>
              <p:nvPr/>
            </p:nvGrpSpPr>
            <p:grpSpPr>
              <a:xfrm>
                <a:off x="7043742" y="4415032"/>
                <a:ext cx="351367" cy="224589"/>
                <a:chOff x="7043742" y="4415032"/>
                <a:chExt cx="351367" cy="224589"/>
              </a:xfrm>
            </p:grpSpPr>
            <p:sp>
              <p:nvSpPr>
                <p:cNvPr id="597" name="Google Shape;597;p26"/>
                <p:cNvSpPr/>
                <p:nvPr/>
              </p:nvSpPr>
              <p:spPr>
                <a:xfrm>
                  <a:off x="7043742" y="4415032"/>
                  <a:ext cx="351367" cy="224589"/>
                </a:xfrm>
                <a:custGeom>
                  <a:rect b="b" l="l" r="r" t="t"/>
                  <a:pathLst>
                    <a:path extrusionOk="0" h="224589" w="351367">
                      <a:moveTo>
                        <a:pt x="304795" y="84101"/>
                      </a:moveTo>
                      <a:lnTo>
                        <a:pt x="98769" y="4853"/>
                      </a:lnTo>
                      <a:cubicBezTo>
                        <a:pt x="61336" y="-9530"/>
                        <a:pt x="19331" y="9139"/>
                        <a:pt x="4853" y="46572"/>
                      </a:cubicBezTo>
                      <a:lnTo>
                        <a:pt x="4853" y="46572"/>
                      </a:lnTo>
                      <a:cubicBezTo>
                        <a:pt x="-9530" y="84005"/>
                        <a:pt x="9139" y="126011"/>
                        <a:pt x="46572" y="140489"/>
                      </a:cubicBezTo>
                      <a:lnTo>
                        <a:pt x="252598" y="219737"/>
                      </a:lnTo>
                      <a:cubicBezTo>
                        <a:pt x="290031" y="234120"/>
                        <a:pt x="332036" y="215451"/>
                        <a:pt x="346515" y="178017"/>
                      </a:cubicBezTo>
                      <a:lnTo>
                        <a:pt x="346515" y="178017"/>
                      </a:lnTo>
                      <a:cubicBezTo>
                        <a:pt x="360897" y="140584"/>
                        <a:pt x="342228" y="98579"/>
                        <a:pt x="304795" y="8410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7193279" y="4459509"/>
                  <a:ext cx="201829" cy="180112"/>
                </a:xfrm>
                <a:custGeom>
                  <a:rect b="b" l="l" r="r" t="t"/>
                  <a:pathLst>
                    <a:path extrusionOk="0" h="180112" w="201829">
                      <a:moveTo>
                        <a:pt x="155257" y="39624"/>
                      </a:moveTo>
                      <a:lnTo>
                        <a:pt x="52197" y="0"/>
                      </a:lnTo>
                      <a:lnTo>
                        <a:pt x="0" y="135636"/>
                      </a:lnTo>
                      <a:lnTo>
                        <a:pt x="103060" y="175260"/>
                      </a:lnTo>
                      <a:cubicBezTo>
                        <a:pt x="140494" y="189643"/>
                        <a:pt x="182499" y="170974"/>
                        <a:pt x="196977" y="133540"/>
                      </a:cubicBezTo>
                      <a:cubicBezTo>
                        <a:pt x="211360" y="96107"/>
                        <a:pt x="192691" y="54102"/>
                        <a:pt x="155257" y="396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7043757" y="4466082"/>
                  <a:ext cx="344403" cy="173444"/>
                </a:xfrm>
                <a:custGeom>
                  <a:rect b="b" l="l" r="r" t="t"/>
                  <a:pathLst>
                    <a:path extrusionOk="0" h="173444" w="344403">
                      <a:moveTo>
                        <a:pt x="302779" y="128111"/>
                      </a:moveTo>
                      <a:lnTo>
                        <a:pt x="36365" y="25622"/>
                      </a:lnTo>
                      <a:cubicBezTo>
                        <a:pt x="22553" y="20288"/>
                        <a:pt x="11314" y="11239"/>
                        <a:pt x="3313" y="0"/>
                      </a:cubicBezTo>
                      <a:cubicBezTo>
                        <a:pt x="-8022" y="36290"/>
                        <a:pt x="10552" y="75533"/>
                        <a:pt x="46461" y="89345"/>
                      </a:cubicBezTo>
                      <a:lnTo>
                        <a:pt x="252487" y="168592"/>
                      </a:lnTo>
                      <a:cubicBezTo>
                        <a:pt x="288396" y="182404"/>
                        <a:pt x="328592" y="165735"/>
                        <a:pt x="344403" y="131254"/>
                      </a:cubicBezTo>
                      <a:cubicBezTo>
                        <a:pt x="330973" y="134207"/>
                        <a:pt x="316495" y="133445"/>
                        <a:pt x="302684" y="128111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0" name="Google Shape;600;p26"/>
              <p:cNvGrpSpPr/>
              <p:nvPr/>
            </p:nvGrpSpPr>
            <p:grpSpPr>
              <a:xfrm>
                <a:off x="7390817" y="4242328"/>
                <a:ext cx="357685" cy="205380"/>
                <a:chOff x="7390817" y="4242328"/>
                <a:chExt cx="357685" cy="205380"/>
              </a:xfrm>
            </p:grpSpPr>
            <p:sp>
              <p:nvSpPr>
                <p:cNvPr id="601" name="Google Shape;601;p26"/>
                <p:cNvSpPr/>
                <p:nvPr/>
              </p:nvSpPr>
              <p:spPr>
                <a:xfrm>
                  <a:off x="7390817" y="4242328"/>
                  <a:ext cx="357685" cy="205380"/>
                </a:xfrm>
                <a:custGeom>
                  <a:rect b="b" l="l" r="r" t="t"/>
                  <a:pathLst>
                    <a:path extrusionOk="0" h="205380" w="357685">
                      <a:moveTo>
                        <a:pt x="265282" y="2773"/>
                      </a:moveTo>
                      <a:lnTo>
                        <a:pt x="52875" y="62876"/>
                      </a:lnTo>
                      <a:cubicBezTo>
                        <a:pt x="14298" y="73830"/>
                        <a:pt x="-8181" y="113930"/>
                        <a:pt x="2773" y="152506"/>
                      </a:cubicBezTo>
                      <a:lnTo>
                        <a:pt x="2773" y="152506"/>
                      </a:lnTo>
                      <a:cubicBezTo>
                        <a:pt x="13727" y="191083"/>
                        <a:pt x="53827" y="213561"/>
                        <a:pt x="92404" y="202608"/>
                      </a:cubicBezTo>
                      <a:lnTo>
                        <a:pt x="304811" y="142505"/>
                      </a:lnTo>
                      <a:cubicBezTo>
                        <a:pt x="343387" y="131551"/>
                        <a:pt x="365866" y="91451"/>
                        <a:pt x="354913" y="52875"/>
                      </a:cubicBezTo>
                      <a:lnTo>
                        <a:pt x="354913" y="52875"/>
                      </a:lnTo>
                      <a:cubicBezTo>
                        <a:pt x="343959" y="14299"/>
                        <a:pt x="303858" y="-8181"/>
                        <a:pt x="265282" y="27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7549895" y="4242424"/>
                  <a:ext cx="198607" cy="172508"/>
                </a:xfrm>
                <a:custGeom>
                  <a:rect b="b" l="l" r="r" t="t"/>
                  <a:pathLst>
                    <a:path extrusionOk="0" h="172508" w="198607">
                      <a:moveTo>
                        <a:pt x="106204" y="2678"/>
                      </a:moveTo>
                      <a:lnTo>
                        <a:pt x="0" y="32681"/>
                      </a:lnTo>
                      <a:lnTo>
                        <a:pt x="39529" y="172509"/>
                      </a:lnTo>
                      <a:lnTo>
                        <a:pt x="145732" y="142505"/>
                      </a:lnTo>
                      <a:cubicBezTo>
                        <a:pt x="184309" y="131551"/>
                        <a:pt x="206788" y="91451"/>
                        <a:pt x="195834" y="52875"/>
                      </a:cubicBezTo>
                      <a:cubicBezTo>
                        <a:pt x="184880" y="14298"/>
                        <a:pt x="144780" y="-8181"/>
                        <a:pt x="106204" y="27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7395114" y="4299775"/>
                  <a:ext cx="353356" cy="147917"/>
                </a:xfrm>
                <a:custGeom>
                  <a:rect b="b" l="l" r="r" t="t"/>
                  <a:pathLst>
                    <a:path extrusionOk="0" h="147917" w="353356">
                      <a:moveTo>
                        <a:pt x="316420" y="22669"/>
                      </a:moveTo>
                      <a:lnTo>
                        <a:pt x="41815" y="100298"/>
                      </a:lnTo>
                      <a:cubicBezTo>
                        <a:pt x="27527" y="104299"/>
                        <a:pt x="13049" y="103822"/>
                        <a:pt x="0" y="99536"/>
                      </a:cubicBezTo>
                      <a:cubicBezTo>
                        <a:pt x="12668" y="135350"/>
                        <a:pt x="51054" y="155638"/>
                        <a:pt x="88106" y="145161"/>
                      </a:cubicBezTo>
                      <a:lnTo>
                        <a:pt x="300514" y="85058"/>
                      </a:lnTo>
                      <a:cubicBezTo>
                        <a:pt x="337566" y="74581"/>
                        <a:pt x="359664" y="37147"/>
                        <a:pt x="351758" y="0"/>
                      </a:cubicBezTo>
                      <a:cubicBezTo>
                        <a:pt x="342805" y="10477"/>
                        <a:pt x="330708" y="18478"/>
                        <a:pt x="316516" y="22574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26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8562498" y="2712339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26"/>
              <p:cNvGrpSpPr/>
              <p:nvPr/>
            </p:nvGrpSpPr>
            <p:grpSpPr>
              <a:xfrm>
                <a:off x="7760557" y="2972001"/>
                <a:ext cx="1021618" cy="1294234"/>
                <a:chOff x="7760557" y="2972001"/>
                <a:chExt cx="1021618" cy="1294234"/>
              </a:xfrm>
            </p:grpSpPr>
            <p:sp>
              <p:nvSpPr>
                <p:cNvPr id="608" name="Google Shape;608;p26"/>
                <p:cNvSpPr/>
                <p:nvPr/>
              </p:nvSpPr>
              <p:spPr>
                <a:xfrm>
                  <a:off x="7760557" y="2972001"/>
                  <a:ext cx="1021618" cy="1294234"/>
                </a:xfrm>
                <a:custGeom>
                  <a:rect b="b" l="l" r="r" t="t"/>
                  <a:pathLst>
                    <a:path extrusionOk="0" h="1294234" w="1021618">
                      <a:moveTo>
                        <a:pt x="671829" y="1268338"/>
                      </a:moveTo>
                      <a:lnTo>
                        <a:pt x="1019682" y="256021"/>
                      </a:lnTo>
                      <a:cubicBezTo>
                        <a:pt x="1026826" y="235161"/>
                        <a:pt x="1013586" y="211730"/>
                        <a:pt x="990155" y="203729"/>
                      </a:cubicBezTo>
                      <a:lnTo>
                        <a:pt x="405320" y="2751"/>
                      </a:lnTo>
                      <a:cubicBezTo>
                        <a:pt x="381793" y="-5345"/>
                        <a:pt x="357028" y="5037"/>
                        <a:pt x="349789" y="25897"/>
                      </a:cubicBezTo>
                      <a:lnTo>
                        <a:pt x="1936" y="1038214"/>
                      </a:lnTo>
                      <a:cubicBezTo>
                        <a:pt x="-5208" y="1059074"/>
                        <a:pt x="8032" y="1082505"/>
                        <a:pt x="31559" y="1090506"/>
                      </a:cubicBezTo>
                      <a:lnTo>
                        <a:pt x="616394" y="1291484"/>
                      </a:lnTo>
                      <a:cubicBezTo>
                        <a:pt x="639921" y="1299580"/>
                        <a:pt x="664685" y="1289198"/>
                        <a:pt x="671924" y="12683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6"/>
                <p:cNvSpPr/>
                <p:nvPr/>
              </p:nvSpPr>
              <p:spPr>
                <a:xfrm>
                  <a:off x="8141189" y="3113037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1" y="90315"/>
                      </a:cubicBezTo>
                      <a:lnTo>
                        <a:pt x="164896" y="135654"/>
                      </a:lnTo>
                      <a:cubicBezTo>
                        <a:pt x="189185" y="143941"/>
                        <a:pt x="215474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8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8440370" y="3215812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3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0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8086897" y="3270771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3" y="55739"/>
                        <a:pt x="7257" y="82028"/>
                        <a:pt x="31450" y="90315"/>
                      </a:cubicBezTo>
                      <a:lnTo>
                        <a:pt x="164896" y="135654"/>
                      </a:lnTo>
                      <a:cubicBezTo>
                        <a:pt x="189184" y="143941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8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8386172" y="3373641"/>
                  <a:ext cx="226254" cy="138147"/>
                </a:xfrm>
                <a:custGeom>
                  <a:rect b="b" l="l" r="r" t="t"/>
                  <a:pathLst>
                    <a:path extrusionOk="0" h="138147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1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8032700" y="3428601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3" y="55739"/>
                        <a:pt x="7257" y="82028"/>
                        <a:pt x="31450" y="90315"/>
                      </a:cubicBezTo>
                      <a:lnTo>
                        <a:pt x="164896" y="135654"/>
                      </a:lnTo>
                      <a:cubicBezTo>
                        <a:pt x="189184" y="143941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8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8331880" y="3531375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1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7976787" y="3591383"/>
                  <a:ext cx="226254" cy="138147"/>
                </a:xfrm>
                <a:custGeom>
                  <a:rect b="b" l="l" r="r" t="t"/>
                  <a:pathLst>
                    <a:path extrusionOk="0" h="138147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2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1" y="90315"/>
                      </a:cubicBezTo>
                      <a:lnTo>
                        <a:pt x="164896" y="135654"/>
                      </a:lnTo>
                      <a:cubicBezTo>
                        <a:pt x="189185" y="143941"/>
                        <a:pt x="215474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8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>
                  <a:off x="8275968" y="3694158"/>
                  <a:ext cx="226254" cy="138147"/>
                </a:xfrm>
                <a:custGeom>
                  <a:rect b="b" l="l" r="r" t="t"/>
                  <a:pathLst>
                    <a:path extrusionOk="0" h="138147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3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0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6"/>
                <p:cNvSpPr/>
                <p:nvPr/>
              </p:nvSpPr>
              <p:spPr>
                <a:xfrm>
                  <a:off x="7921352" y="3752737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1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6"/>
                <p:cNvSpPr/>
                <p:nvPr/>
              </p:nvSpPr>
              <p:spPr>
                <a:xfrm>
                  <a:off x="8220532" y="3855606"/>
                  <a:ext cx="226254" cy="138148"/>
                </a:xfrm>
                <a:custGeom>
                  <a:rect b="b" l="l" r="r" t="t"/>
                  <a:pathLst>
                    <a:path extrusionOk="0" h="138148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3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0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7867060" y="3910566"/>
                  <a:ext cx="226254" cy="138147"/>
                </a:xfrm>
                <a:custGeom>
                  <a:rect b="b" l="l" r="r" t="t"/>
                  <a:pathLst>
                    <a:path extrusionOk="0" h="138147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3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3" y="55739"/>
                        <a:pt x="7257" y="82028"/>
                        <a:pt x="31450" y="90315"/>
                      </a:cubicBezTo>
                      <a:lnTo>
                        <a:pt x="164895" y="135654"/>
                      </a:lnTo>
                      <a:cubicBezTo>
                        <a:pt x="189184" y="143940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7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8166240" y="4013341"/>
                  <a:ext cx="226254" cy="138147"/>
                </a:xfrm>
                <a:custGeom>
                  <a:rect b="b" l="l" r="r" t="t"/>
                  <a:pathLst>
                    <a:path extrusionOk="0" h="138147" w="226254">
                      <a:moveTo>
                        <a:pt x="194804" y="47833"/>
                      </a:moveTo>
                      <a:lnTo>
                        <a:pt x="61359" y="2494"/>
                      </a:lnTo>
                      <a:cubicBezTo>
                        <a:pt x="37070" y="-5792"/>
                        <a:pt x="10781" y="7257"/>
                        <a:pt x="2494" y="31450"/>
                      </a:cubicBezTo>
                      <a:lnTo>
                        <a:pt x="2494" y="31450"/>
                      </a:lnTo>
                      <a:cubicBezTo>
                        <a:pt x="-5792" y="55739"/>
                        <a:pt x="7257" y="82028"/>
                        <a:pt x="31451" y="90315"/>
                      </a:cubicBezTo>
                      <a:lnTo>
                        <a:pt x="164895" y="135654"/>
                      </a:lnTo>
                      <a:cubicBezTo>
                        <a:pt x="189185" y="143940"/>
                        <a:pt x="215473" y="130891"/>
                        <a:pt x="223760" y="106698"/>
                      </a:cubicBezTo>
                      <a:lnTo>
                        <a:pt x="223760" y="106698"/>
                      </a:lnTo>
                      <a:cubicBezTo>
                        <a:pt x="232047" y="82409"/>
                        <a:pt x="218998" y="56120"/>
                        <a:pt x="194804" y="47833"/>
                      </a:cubicBez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1" name="Google Shape;621;p26"/>
                <p:cNvGrpSpPr/>
                <p:nvPr/>
              </p:nvGrpSpPr>
              <p:grpSpPr>
                <a:xfrm>
                  <a:off x="7874584" y="3087225"/>
                  <a:ext cx="800898" cy="1042355"/>
                  <a:chOff x="7874584" y="3087225"/>
                  <a:chExt cx="800898" cy="1042355"/>
                </a:xfrm>
              </p:grpSpPr>
              <p:grpSp>
                <p:nvGrpSpPr>
                  <p:cNvPr id="622" name="Google Shape;622;p26"/>
                  <p:cNvGrpSpPr/>
                  <p:nvPr/>
                </p:nvGrpSpPr>
                <p:grpSpPr>
                  <a:xfrm>
                    <a:off x="8150047" y="3087225"/>
                    <a:ext cx="525435" cy="240921"/>
                    <a:chOff x="8150047" y="3087225"/>
                    <a:chExt cx="525435" cy="240921"/>
                  </a:xfrm>
                </p:grpSpPr>
                <p:grpSp>
                  <p:nvGrpSpPr>
                    <p:cNvPr id="623" name="Google Shape;623;p26"/>
                    <p:cNvGrpSpPr/>
                    <p:nvPr/>
                  </p:nvGrpSpPr>
                  <p:grpSpPr>
                    <a:xfrm>
                      <a:off x="8150047" y="3087225"/>
                      <a:ext cx="226254" cy="138148"/>
                      <a:chOff x="8150047" y="3087225"/>
                      <a:chExt cx="226254" cy="138148"/>
                    </a:xfrm>
                  </p:grpSpPr>
                  <p:sp>
                    <p:nvSpPr>
                      <p:cNvPr id="624" name="Google Shape;624;p26"/>
                      <p:cNvSpPr/>
                      <p:nvPr/>
                    </p:nvSpPr>
                    <p:spPr>
                      <a:xfrm>
                        <a:off x="8150047" y="3087225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3"/>
                              <a:pt x="10782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1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5" y="143940"/>
                              <a:pt x="215474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5" name="Google Shape;625;p26"/>
                      <p:cNvSpPr/>
                      <p:nvPr/>
                    </p:nvSpPr>
                    <p:spPr>
                      <a:xfrm>
                        <a:off x="8150190" y="3121628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104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2" y="48006"/>
                              <a:pt x="31403" y="55912"/>
                            </a:cubicBezTo>
                            <a:lnTo>
                              <a:pt x="164847" y="101251"/>
                            </a:lnTo>
                            <a:cubicBezTo>
                              <a:pt x="188089" y="109157"/>
                              <a:pt x="213330" y="97441"/>
                              <a:pt x="222570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26" name="Google Shape;626;p26"/>
                    <p:cNvGrpSpPr/>
                    <p:nvPr/>
                  </p:nvGrpSpPr>
                  <p:grpSpPr>
                    <a:xfrm>
                      <a:off x="8449228" y="3189999"/>
                      <a:ext cx="226254" cy="138147"/>
                      <a:chOff x="8449228" y="3189999"/>
                      <a:chExt cx="226254" cy="138147"/>
                    </a:xfrm>
                  </p:grpSpPr>
                  <p:sp>
                    <p:nvSpPr>
                      <p:cNvPr id="627" name="Google Shape;627;p26"/>
                      <p:cNvSpPr/>
                      <p:nvPr/>
                    </p:nvSpPr>
                    <p:spPr>
                      <a:xfrm>
                        <a:off x="8449228" y="3189999"/>
                        <a:ext cx="226254" cy="138147"/>
                      </a:xfrm>
                      <a:custGeom>
                        <a:rect b="b" l="l" r="r" t="t"/>
                        <a:pathLst>
                          <a:path extrusionOk="0" h="138147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0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4" y="143941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8" name="Google Shape;628;p26"/>
                      <p:cNvSpPr/>
                      <p:nvPr/>
                    </p:nvSpPr>
                    <p:spPr>
                      <a:xfrm>
                        <a:off x="8449371" y="3224403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7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1"/>
                              <a:pt x="8161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6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2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29" name="Google Shape;629;p26"/>
                  <p:cNvGrpSpPr/>
                  <p:nvPr/>
                </p:nvGrpSpPr>
                <p:grpSpPr>
                  <a:xfrm>
                    <a:off x="8094898" y="3247531"/>
                    <a:ext cx="525529" cy="240922"/>
                    <a:chOff x="8094898" y="3247531"/>
                    <a:chExt cx="525529" cy="240922"/>
                  </a:xfrm>
                </p:grpSpPr>
                <p:grpSp>
                  <p:nvGrpSpPr>
                    <p:cNvPr id="630" name="Google Shape;630;p26"/>
                    <p:cNvGrpSpPr/>
                    <p:nvPr/>
                  </p:nvGrpSpPr>
                  <p:grpSpPr>
                    <a:xfrm>
                      <a:off x="8094898" y="3247531"/>
                      <a:ext cx="226254" cy="138147"/>
                      <a:chOff x="8094898" y="3247531"/>
                      <a:chExt cx="226254" cy="138147"/>
                    </a:xfrm>
                  </p:grpSpPr>
                  <p:sp>
                    <p:nvSpPr>
                      <p:cNvPr id="631" name="Google Shape;631;p26"/>
                      <p:cNvSpPr/>
                      <p:nvPr/>
                    </p:nvSpPr>
                    <p:spPr>
                      <a:xfrm>
                        <a:off x="8094898" y="3247531"/>
                        <a:ext cx="226254" cy="138147"/>
                      </a:xfrm>
                      <a:custGeom>
                        <a:rect b="b" l="l" r="r" t="t"/>
                        <a:pathLst>
                          <a:path extrusionOk="0" h="138147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3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0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4" y="143940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2" name="Google Shape;632;p26"/>
                      <p:cNvSpPr/>
                      <p:nvPr/>
                    </p:nvSpPr>
                    <p:spPr>
                      <a:xfrm>
                        <a:off x="8095136" y="3281933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104"/>
                            </a:moveTo>
                            <a:lnTo>
                              <a:pt x="23307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1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33" name="Google Shape;633;p26"/>
                    <p:cNvGrpSpPr/>
                    <p:nvPr/>
                  </p:nvGrpSpPr>
                  <p:grpSpPr>
                    <a:xfrm>
                      <a:off x="8394173" y="3350305"/>
                      <a:ext cx="226254" cy="138148"/>
                      <a:chOff x="8394173" y="3350305"/>
                      <a:chExt cx="226254" cy="138148"/>
                    </a:xfrm>
                  </p:grpSpPr>
                  <p:sp>
                    <p:nvSpPr>
                      <p:cNvPr id="634" name="Google Shape;634;p26"/>
                      <p:cNvSpPr/>
                      <p:nvPr/>
                    </p:nvSpPr>
                    <p:spPr>
                      <a:xfrm>
                        <a:off x="8394173" y="3350305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1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5" y="143941"/>
                              <a:pt x="215474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5" name="Google Shape;635;p26"/>
                      <p:cNvSpPr/>
                      <p:nvPr/>
                    </p:nvSpPr>
                    <p:spPr>
                      <a:xfrm>
                        <a:off x="8394316" y="3384708"/>
                        <a:ext cx="222568" cy="103718"/>
                      </a:xfrm>
                      <a:custGeom>
                        <a:rect b="b" l="l" r="r" t="t"/>
                        <a:pathLst>
                          <a:path extrusionOk="0" h="103718" w="222568">
                            <a:moveTo>
                              <a:pt x="195804" y="74200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1"/>
                              <a:pt x="8162" y="48006"/>
                              <a:pt x="31403" y="55912"/>
                            </a:cubicBezTo>
                            <a:lnTo>
                              <a:pt x="164847" y="101251"/>
                            </a:lnTo>
                            <a:cubicBezTo>
                              <a:pt x="188089" y="109156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2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36" name="Google Shape;636;p26"/>
                  <p:cNvGrpSpPr/>
                  <p:nvPr/>
                </p:nvGrpSpPr>
                <p:grpSpPr>
                  <a:xfrm>
                    <a:off x="8039843" y="3407836"/>
                    <a:ext cx="525435" cy="240922"/>
                    <a:chOff x="8039843" y="3407836"/>
                    <a:chExt cx="525435" cy="240922"/>
                  </a:xfrm>
                </p:grpSpPr>
                <p:grpSp>
                  <p:nvGrpSpPr>
                    <p:cNvPr id="637" name="Google Shape;637;p26"/>
                    <p:cNvGrpSpPr/>
                    <p:nvPr/>
                  </p:nvGrpSpPr>
                  <p:grpSpPr>
                    <a:xfrm>
                      <a:off x="8039843" y="3407836"/>
                      <a:ext cx="226254" cy="138148"/>
                      <a:chOff x="8039843" y="3407836"/>
                      <a:chExt cx="226254" cy="138148"/>
                    </a:xfrm>
                  </p:grpSpPr>
                  <p:sp>
                    <p:nvSpPr>
                      <p:cNvPr id="638" name="Google Shape;638;p26"/>
                      <p:cNvSpPr/>
                      <p:nvPr/>
                    </p:nvSpPr>
                    <p:spPr>
                      <a:xfrm>
                        <a:off x="8039843" y="3407836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3" y="55739"/>
                              <a:pt x="7257" y="82028"/>
                              <a:pt x="31450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4" y="143941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9" name="Google Shape;639;p26"/>
                      <p:cNvSpPr/>
                      <p:nvPr/>
                    </p:nvSpPr>
                    <p:spPr>
                      <a:xfrm>
                        <a:off x="8039986" y="3442144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1"/>
                              <a:pt x="8162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6"/>
                              <a:pt x="213330" y="97441"/>
                              <a:pt x="222570" y="75057"/>
                            </a:cubicBezTo>
                            <a:cubicBezTo>
                              <a:pt x="214092" y="77343"/>
                              <a:pt x="204853" y="77152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40" name="Google Shape;640;p26"/>
                    <p:cNvGrpSpPr/>
                    <p:nvPr/>
                  </p:nvGrpSpPr>
                  <p:grpSpPr>
                    <a:xfrm>
                      <a:off x="8339024" y="3510611"/>
                      <a:ext cx="226254" cy="138147"/>
                      <a:chOff x="8339024" y="3510611"/>
                      <a:chExt cx="226254" cy="138147"/>
                    </a:xfrm>
                  </p:grpSpPr>
                  <p:sp>
                    <p:nvSpPr>
                      <p:cNvPr id="641" name="Google Shape;641;p26"/>
                      <p:cNvSpPr/>
                      <p:nvPr/>
                    </p:nvSpPr>
                    <p:spPr>
                      <a:xfrm>
                        <a:off x="8339024" y="3510611"/>
                        <a:ext cx="226254" cy="138147"/>
                      </a:xfrm>
                      <a:custGeom>
                        <a:rect b="b" l="l" r="r" t="t"/>
                        <a:pathLst>
                          <a:path extrusionOk="0" h="138147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0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4" y="143940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2" name="Google Shape;642;p26"/>
                      <p:cNvSpPr/>
                      <p:nvPr/>
                    </p:nvSpPr>
                    <p:spPr>
                      <a:xfrm>
                        <a:off x="8339262" y="3544919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7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1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43" name="Google Shape;643;p26"/>
                  <p:cNvGrpSpPr/>
                  <p:nvPr/>
                </p:nvGrpSpPr>
                <p:grpSpPr>
                  <a:xfrm>
                    <a:off x="7984789" y="3568047"/>
                    <a:ext cx="525434" cy="241018"/>
                    <a:chOff x="7984789" y="3568047"/>
                    <a:chExt cx="525434" cy="241018"/>
                  </a:xfrm>
                </p:grpSpPr>
                <p:grpSp>
                  <p:nvGrpSpPr>
                    <p:cNvPr id="644" name="Google Shape;644;p26"/>
                    <p:cNvGrpSpPr/>
                    <p:nvPr/>
                  </p:nvGrpSpPr>
                  <p:grpSpPr>
                    <a:xfrm>
                      <a:off x="7984789" y="3568047"/>
                      <a:ext cx="226254" cy="138148"/>
                      <a:chOff x="7984789" y="3568047"/>
                      <a:chExt cx="226254" cy="138148"/>
                    </a:xfrm>
                  </p:grpSpPr>
                  <p:sp>
                    <p:nvSpPr>
                      <p:cNvPr id="645" name="Google Shape;645;p26"/>
                      <p:cNvSpPr/>
                      <p:nvPr/>
                    </p:nvSpPr>
                    <p:spPr>
                      <a:xfrm>
                        <a:off x="7984789" y="3568047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0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4" y="143941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6" name="Google Shape;646;p26"/>
                      <p:cNvSpPr/>
                      <p:nvPr/>
                    </p:nvSpPr>
                    <p:spPr>
                      <a:xfrm>
                        <a:off x="7984932" y="3602450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7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1"/>
                              <a:pt x="8161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6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2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47" name="Google Shape;647;p26"/>
                    <p:cNvGrpSpPr/>
                    <p:nvPr/>
                  </p:nvGrpSpPr>
                  <p:grpSpPr>
                    <a:xfrm>
                      <a:off x="8283969" y="3670917"/>
                      <a:ext cx="226254" cy="138148"/>
                      <a:chOff x="8283969" y="3670917"/>
                      <a:chExt cx="226254" cy="138148"/>
                    </a:xfrm>
                  </p:grpSpPr>
                  <p:sp>
                    <p:nvSpPr>
                      <p:cNvPr id="648" name="Google Shape;648;p26"/>
                      <p:cNvSpPr/>
                      <p:nvPr/>
                    </p:nvSpPr>
                    <p:spPr>
                      <a:xfrm>
                        <a:off x="8283969" y="3670917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3"/>
                              <a:pt x="10782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1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5" y="143940"/>
                              <a:pt x="215474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9" name="Google Shape;649;p26"/>
                      <p:cNvSpPr/>
                      <p:nvPr/>
                    </p:nvSpPr>
                    <p:spPr>
                      <a:xfrm>
                        <a:off x="8284112" y="3705320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104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2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70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50" name="Google Shape;650;p26"/>
                  <p:cNvGrpSpPr/>
                  <p:nvPr/>
                </p:nvGrpSpPr>
                <p:grpSpPr>
                  <a:xfrm>
                    <a:off x="7929734" y="3728353"/>
                    <a:ext cx="525435" cy="240990"/>
                    <a:chOff x="7929734" y="3728353"/>
                    <a:chExt cx="525435" cy="240990"/>
                  </a:xfrm>
                </p:grpSpPr>
                <p:grpSp>
                  <p:nvGrpSpPr>
                    <p:cNvPr id="651" name="Google Shape;651;p26"/>
                    <p:cNvGrpSpPr/>
                    <p:nvPr/>
                  </p:nvGrpSpPr>
                  <p:grpSpPr>
                    <a:xfrm>
                      <a:off x="7929734" y="3728353"/>
                      <a:ext cx="226254" cy="138147"/>
                      <a:chOff x="7929734" y="3728353"/>
                      <a:chExt cx="226254" cy="138147"/>
                    </a:xfrm>
                  </p:grpSpPr>
                  <p:sp>
                    <p:nvSpPr>
                      <p:cNvPr id="652" name="Google Shape;652;p26"/>
                      <p:cNvSpPr/>
                      <p:nvPr/>
                    </p:nvSpPr>
                    <p:spPr>
                      <a:xfrm>
                        <a:off x="7929734" y="3728353"/>
                        <a:ext cx="226254" cy="138147"/>
                      </a:xfrm>
                      <a:custGeom>
                        <a:rect b="b" l="l" r="r" t="t"/>
                        <a:pathLst>
                          <a:path extrusionOk="0" h="138147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3" y="55739"/>
                              <a:pt x="7257" y="82028"/>
                              <a:pt x="31450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4" y="143940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3" name="Google Shape;653;p26"/>
                      <p:cNvSpPr/>
                      <p:nvPr/>
                    </p:nvSpPr>
                    <p:spPr>
                      <a:xfrm>
                        <a:off x="7929877" y="3762755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2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70" y="75057"/>
                            </a:cubicBezTo>
                            <a:cubicBezTo>
                              <a:pt x="214092" y="77343"/>
                              <a:pt x="204853" y="77153"/>
                              <a:pt x="195899" y="74105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54" name="Google Shape;654;p26"/>
                    <p:cNvGrpSpPr/>
                    <p:nvPr/>
                  </p:nvGrpSpPr>
                  <p:grpSpPr>
                    <a:xfrm>
                      <a:off x="8228915" y="3831127"/>
                      <a:ext cx="226254" cy="138216"/>
                      <a:chOff x="8228915" y="3831127"/>
                      <a:chExt cx="226254" cy="138216"/>
                    </a:xfrm>
                  </p:grpSpPr>
                  <p:sp>
                    <p:nvSpPr>
                      <p:cNvPr id="655" name="Google Shape;655;p26"/>
                      <p:cNvSpPr/>
                      <p:nvPr/>
                    </p:nvSpPr>
                    <p:spPr>
                      <a:xfrm>
                        <a:off x="8228915" y="3831127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0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4" y="143941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6" name="Google Shape;656;p26"/>
                      <p:cNvSpPr/>
                      <p:nvPr/>
                    </p:nvSpPr>
                    <p:spPr>
                      <a:xfrm>
                        <a:off x="8229057" y="3865625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104"/>
                            </a:moveTo>
                            <a:lnTo>
                              <a:pt x="23307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1" y="48006"/>
                              <a:pt x="31403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57" name="Google Shape;657;p26"/>
                  <p:cNvGrpSpPr/>
                  <p:nvPr/>
                </p:nvGrpSpPr>
                <p:grpSpPr>
                  <a:xfrm>
                    <a:off x="7874584" y="3888658"/>
                    <a:ext cx="525530" cy="240922"/>
                    <a:chOff x="7874584" y="3888658"/>
                    <a:chExt cx="525530" cy="240922"/>
                  </a:xfrm>
                </p:grpSpPr>
                <p:grpSp>
                  <p:nvGrpSpPr>
                    <p:cNvPr id="658" name="Google Shape;658;p26"/>
                    <p:cNvGrpSpPr/>
                    <p:nvPr/>
                  </p:nvGrpSpPr>
                  <p:grpSpPr>
                    <a:xfrm>
                      <a:off x="7874584" y="3888658"/>
                      <a:ext cx="226254" cy="138148"/>
                      <a:chOff x="7874584" y="3888658"/>
                      <a:chExt cx="226254" cy="138148"/>
                    </a:xfrm>
                  </p:grpSpPr>
                  <p:sp>
                    <p:nvSpPr>
                      <p:cNvPr id="659" name="Google Shape;659;p26"/>
                      <p:cNvSpPr/>
                      <p:nvPr/>
                    </p:nvSpPr>
                    <p:spPr>
                      <a:xfrm>
                        <a:off x="7874584" y="3888658"/>
                        <a:ext cx="226254" cy="138148"/>
                      </a:xfrm>
                      <a:custGeom>
                        <a:rect b="b" l="l" r="r" t="t"/>
                        <a:pathLst>
                          <a:path extrusionOk="0" h="138148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3"/>
                              <a:pt x="10781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1" y="90315"/>
                            </a:cubicBezTo>
                            <a:lnTo>
                              <a:pt x="164895" y="135654"/>
                            </a:lnTo>
                            <a:cubicBezTo>
                              <a:pt x="189185" y="143940"/>
                              <a:pt x="215473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7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0" name="Google Shape;660;p26"/>
                      <p:cNvSpPr/>
                      <p:nvPr/>
                    </p:nvSpPr>
                    <p:spPr>
                      <a:xfrm>
                        <a:off x="7874823" y="3923061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104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2"/>
                              <a:pt x="8161" y="48006"/>
                              <a:pt x="31402" y="55912"/>
                            </a:cubicBezTo>
                            <a:lnTo>
                              <a:pt x="164848" y="101251"/>
                            </a:lnTo>
                            <a:cubicBezTo>
                              <a:pt x="188089" y="109157"/>
                              <a:pt x="213330" y="97441"/>
                              <a:pt x="222569" y="75057"/>
                            </a:cubicBezTo>
                            <a:cubicBezTo>
                              <a:pt x="214092" y="77343"/>
                              <a:pt x="204853" y="77153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61" name="Google Shape;661;p26"/>
                    <p:cNvGrpSpPr/>
                    <p:nvPr/>
                  </p:nvGrpSpPr>
                  <p:grpSpPr>
                    <a:xfrm>
                      <a:off x="8173860" y="3991433"/>
                      <a:ext cx="226254" cy="138147"/>
                      <a:chOff x="8173860" y="3991433"/>
                      <a:chExt cx="226254" cy="138147"/>
                    </a:xfrm>
                  </p:grpSpPr>
                  <p:sp>
                    <p:nvSpPr>
                      <p:cNvPr id="662" name="Google Shape;662;p26"/>
                      <p:cNvSpPr/>
                      <p:nvPr/>
                    </p:nvSpPr>
                    <p:spPr>
                      <a:xfrm>
                        <a:off x="8173860" y="3991433"/>
                        <a:ext cx="226254" cy="138147"/>
                      </a:xfrm>
                      <a:custGeom>
                        <a:rect b="b" l="l" r="r" t="t"/>
                        <a:pathLst>
                          <a:path extrusionOk="0" h="138147" w="226254">
                            <a:moveTo>
                              <a:pt x="194804" y="47833"/>
                            </a:moveTo>
                            <a:lnTo>
                              <a:pt x="61359" y="2494"/>
                            </a:lnTo>
                            <a:cubicBezTo>
                              <a:pt x="37070" y="-5792"/>
                              <a:pt x="10782" y="7257"/>
                              <a:pt x="2494" y="31450"/>
                            </a:cubicBezTo>
                            <a:lnTo>
                              <a:pt x="2494" y="31450"/>
                            </a:lnTo>
                            <a:cubicBezTo>
                              <a:pt x="-5792" y="55739"/>
                              <a:pt x="7257" y="82028"/>
                              <a:pt x="31451" y="90315"/>
                            </a:cubicBezTo>
                            <a:lnTo>
                              <a:pt x="164896" y="135654"/>
                            </a:lnTo>
                            <a:cubicBezTo>
                              <a:pt x="189185" y="143941"/>
                              <a:pt x="215474" y="130891"/>
                              <a:pt x="223760" y="106698"/>
                            </a:cubicBezTo>
                            <a:lnTo>
                              <a:pt x="223760" y="106698"/>
                            </a:lnTo>
                            <a:cubicBezTo>
                              <a:pt x="232047" y="82409"/>
                              <a:pt x="218998" y="56120"/>
                              <a:pt x="194804" y="4783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63" name="Google Shape;663;p26"/>
                      <p:cNvSpPr/>
                      <p:nvPr/>
                    </p:nvSpPr>
                    <p:spPr>
                      <a:xfrm>
                        <a:off x="8174003" y="4025836"/>
                        <a:ext cx="222569" cy="103718"/>
                      </a:xfrm>
                      <a:custGeom>
                        <a:rect b="b" l="l" r="r" t="t"/>
                        <a:pathLst>
                          <a:path extrusionOk="0" h="103718" w="222569">
                            <a:moveTo>
                              <a:pt x="195804" y="74200"/>
                            </a:moveTo>
                            <a:lnTo>
                              <a:pt x="23306" y="15526"/>
                            </a:lnTo>
                            <a:cubicBezTo>
                              <a:pt x="14353" y="12478"/>
                              <a:pt x="6923" y="6953"/>
                              <a:pt x="1589" y="0"/>
                            </a:cubicBezTo>
                            <a:cubicBezTo>
                              <a:pt x="-4697" y="23431"/>
                              <a:pt x="8162" y="48006"/>
                              <a:pt x="31403" y="55912"/>
                            </a:cubicBezTo>
                            <a:lnTo>
                              <a:pt x="164847" y="101251"/>
                            </a:lnTo>
                            <a:cubicBezTo>
                              <a:pt x="188089" y="109156"/>
                              <a:pt x="213330" y="97441"/>
                              <a:pt x="222570" y="75057"/>
                            </a:cubicBezTo>
                            <a:cubicBezTo>
                              <a:pt x="214092" y="77343"/>
                              <a:pt x="204853" y="77152"/>
                              <a:pt x="195899" y="74104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9800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664" name="Google Shape;664;p26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8" name="Google Shape;668;p26"/>
          <p:cNvSpPr txBox="1"/>
          <p:nvPr/>
        </p:nvSpPr>
        <p:spPr>
          <a:xfrm>
            <a:off x="529450" y="3567775"/>
            <a:ext cx="43764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Shahul Hameed</a:t>
            </a:r>
            <a:endParaRPr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Sathyabama Institute Of Science and Technology</a:t>
            </a:r>
            <a:endParaRPr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APPLY_172719625266f2ec5ce0098</a:t>
            </a:r>
            <a:endParaRPr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INTERNSHIP_172663295366ea53f910591</a:t>
            </a:r>
            <a:endParaRPr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290" name="Google Shape;1290;p35"/>
          <p:cNvSpPr txBox="1"/>
          <p:nvPr>
            <p:ph idx="1" type="subTitle"/>
          </p:nvPr>
        </p:nvSpPr>
        <p:spPr>
          <a:xfrm>
            <a:off x="720000" y="1427350"/>
            <a:ext cx="6852300" cy="28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ncode Sans Semi Expanded"/>
              <a:buChar char="●"/>
            </a:pPr>
            <a:r>
              <a:rPr lang="en" sz="2400">
                <a:solidFill>
                  <a:srgbClr val="000000"/>
                </a:solidFill>
              </a:rPr>
              <a:t>Data Analysis:</a:t>
            </a:r>
            <a:r>
              <a:rPr b="0" lang="en" sz="2400">
                <a:solidFill>
                  <a:srgbClr val="000000"/>
                </a:solidFill>
              </a:rPr>
              <a:t> Python (Pandas, NumPy)</a:t>
            </a:r>
            <a:endParaRPr b="0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ncode Sans Semi Expanded"/>
              <a:buChar char="●"/>
            </a:pPr>
            <a:r>
              <a:rPr lang="en" sz="2400">
                <a:solidFill>
                  <a:srgbClr val="000000"/>
                </a:solidFill>
              </a:rPr>
              <a:t>Data Visualization:</a:t>
            </a:r>
            <a:r>
              <a:rPr b="0" lang="en" sz="2400">
                <a:solidFill>
                  <a:srgbClr val="000000"/>
                </a:solidFill>
              </a:rPr>
              <a:t> Matplotlib, Seaborn</a:t>
            </a:r>
            <a:endParaRPr b="0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ncode Sans Semi Expanded"/>
              <a:buChar char="●"/>
            </a:pPr>
            <a:r>
              <a:rPr lang="en" sz="2400">
                <a:solidFill>
                  <a:srgbClr val="000000"/>
                </a:solidFill>
              </a:rPr>
              <a:t>Presentation:</a:t>
            </a:r>
            <a:r>
              <a:rPr b="0" lang="en" sz="2400">
                <a:solidFill>
                  <a:srgbClr val="000000"/>
                </a:solidFill>
              </a:rPr>
              <a:t> Microsoft PowerPoint or Google Slides</a:t>
            </a:r>
            <a:endParaRPr b="0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ncode Sans Semi Expanded"/>
              <a:buChar char="●"/>
            </a:pPr>
            <a:r>
              <a:rPr lang="en" sz="2400">
                <a:solidFill>
                  <a:srgbClr val="000000"/>
                </a:solidFill>
              </a:rPr>
              <a:t>Jupyter Notebook:</a:t>
            </a:r>
            <a:r>
              <a:rPr b="0" lang="en" sz="2400">
                <a:solidFill>
                  <a:srgbClr val="000000"/>
                </a:solidFill>
              </a:rPr>
              <a:t> For initial data exploration and analysis.</a:t>
            </a:r>
            <a:endParaRPr b="0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6"/>
          <p:cNvSpPr txBox="1"/>
          <p:nvPr>
            <p:ph type="title"/>
          </p:nvPr>
        </p:nvSpPr>
        <p:spPr>
          <a:xfrm>
            <a:off x="715100" y="1861800"/>
            <a:ext cx="5104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</a:t>
            </a:r>
            <a:endParaRPr sz="2900"/>
          </a:p>
        </p:txBody>
      </p:sp>
      <p:sp>
        <p:nvSpPr>
          <p:cNvPr id="1296" name="Google Shape;1296;p36"/>
          <p:cNvSpPr txBox="1"/>
          <p:nvPr>
            <p:ph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297" name="Google Shape;1297;p36"/>
          <p:cNvGrpSpPr/>
          <p:nvPr/>
        </p:nvGrpSpPr>
        <p:grpSpPr>
          <a:xfrm>
            <a:off x="4600658" y="914391"/>
            <a:ext cx="4103144" cy="3764580"/>
            <a:chOff x="4600658" y="914391"/>
            <a:chExt cx="4103144" cy="3764580"/>
          </a:xfrm>
        </p:grpSpPr>
        <p:grpSp>
          <p:nvGrpSpPr>
            <p:cNvPr id="1298" name="Google Shape;1298;p36"/>
            <p:cNvGrpSpPr/>
            <p:nvPr/>
          </p:nvGrpSpPr>
          <p:grpSpPr>
            <a:xfrm>
              <a:off x="4600658" y="1842661"/>
              <a:ext cx="4079781" cy="2785123"/>
              <a:chOff x="5842539" y="2431065"/>
              <a:chExt cx="3182605" cy="2172652"/>
            </a:xfrm>
          </p:grpSpPr>
          <p:sp>
            <p:nvSpPr>
              <p:cNvPr id="1299" name="Google Shape;1299;p36"/>
              <p:cNvSpPr/>
              <p:nvPr/>
            </p:nvSpPr>
            <p:spPr>
              <a:xfrm rot="-5011987">
                <a:off x="6654019" y="2524837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8210604" y="366891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8870459" y="250688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8" name="Google Shape;1308;p36"/>
            <p:cNvSpPr/>
            <p:nvPr/>
          </p:nvSpPr>
          <p:spPr>
            <a:xfrm>
              <a:off x="51260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9" name="Google Shape;1309;p36"/>
            <p:cNvGrpSpPr/>
            <p:nvPr/>
          </p:nvGrpSpPr>
          <p:grpSpPr>
            <a:xfrm>
              <a:off x="6353687" y="1022257"/>
              <a:ext cx="1831786" cy="1854087"/>
              <a:chOff x="7023258" y="2096429"/>
              <a:chExt cx="1337851" cy="1354139"/>
            </a:xfrm>
          </p:grpSpPr>
          <p:grpSp>
            <p:nvGrpSpPr>
              <p:cNvPr id="1310" name="Google Shape;1310;p36"/>
              <p:cNvGrpSpPr/>
              <p:nvPr/>
            </p:nvGrpSpPr>
            <p:grpSpPr>
              <a:xfrm>
                <a:off x="7234652" y="2377121"/>
                <a:ext cx="317086" cy="230060"/>
                <a:chOff x="7234652" y="2377121"/>
                <a:chExt cx="317086" cy="230060"/>
              </a:xfrm>
            </p:grpSpPr>
            <p:sp>
              <p:nvSpPr>
                <p:cNvPr id="1311" name="Google Shape;1311;p36"/>
                <p:cNvSpPr/>
                <p:nvPr/>
              </p:nvSpPr>
              <p:spPr>
                <a:xfrm>
                  <a:off x="7236237" y="2390108"/>
                  <a:ext cx="315501" cy="217073"/>
                </a:xfrm>
                <a:custGeom>
                  <a:rect b="b" l="l" r="r" t="t"/>
                  <a:pathLst>
                    <a:path extrusionOk="0" h="217073" w="315501">
                      <a:moveTo>
                        <a:pt x="0" y="118205"/>
                      </a:moveTo>
                      <a:lnTo>
                        <a:pt x="39148" y="210598"/>
                      </a:lnTo>
                      <a:cubicBezTo>
                        <a:pt x="40386" y="213551"/>
                        <a:pt x="43053" y="215646"/>
                        <a:pt x="46196" y="216122"/>
                      </a:cubicBezTo>
                      <a:cubicBezTo>
                        <a:pt x="60865" y="218313"/>
                        <a:pt x="107823" y="220123"/>
                        <a:pt x="201740" y="180308"/>
                      </a:cubicBezTo>
                      <a:cubicBezTo>
                        <a:pt x="299466" y="138875"/>
                        <a:pt x="313372" y="103537"/>
                        <a:pt x="315373" y="93155"/>
                      </a:cubicBezTo>
                      <a:cubicBezTo>
                        <a:pt x="315658" y="91440"/>
                        <a:pt x="315468" y="89630"/>
                        <a:pt x="314801" y="88011"/>
                      </a:cubicBezTo>
                      <a:lnTo>
                        <a:pt x="278892" y="0"/>
                      </a:lnTo>
                      <a:cubicBezTo>
                        <a:pt x="278892" y="0"/>
                        <a:pt x="2381" y="119253"/>
                        <a:pt x="0" y="118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36"/>
                <p:cNvSpPr/>
                <p:nvPr/>
              </p:nvSpPr>
              <p:spPr>
                <a:xfrm>
                  <a:off x="7234652" y="2377121"/>
                  <a:ext cx="281204" cy="142327"/>
                </a:xfrm>
                <a:custGeom>
                  <a:rect b="b" l="l" r="r" t="t"/>
                  <a:pathLst>
                    <a:path extrusionOk="0" h="142327" w="281204">
                      <a:moveTo>
                        <a:pt x="280192" y="12034"/>
                      </a:moveTo>
                      <a:cubicBezTo>
                        <a:pt x="289430" y="33846"/>
                        <a:pt x="234471" y="78042"/>
                        <a:pt x="157319" y="110713"/>
                      </a:cubicBezTo>
                      <a:cubicBezTo>
                        <a:pt x="80262" y="143384"/>
                        <a:pt x="10253" y="152147"/>
                        <a:pt x="1013" y="130335"/>
                      </a:cubicBezTo>
                      <a:cubicBezTo>
                        <a:pt x="-8226" y="108523"/>
                        <a:pt x="46734" y="64327"/>
                        <a:pt x="123886" y="31656"/>
                      </a:cubicBezTo>
                      <a:cubicBezTo>
                        <a:pt x="200943" y="-1015"/>
                        <a:pt x="270952" y="-9873"/>
                        <a:pt x="280192" y="120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3" name="Google Shape;1313;p36"/>
              <p:cNvGrpSpPr/>
              <p:nvPr/>
            </p:nvGrpSpPr>
            <p:grpSpPr>
              <a:xfrm>
                <a:off x="7546182" y="2610490"/>
                <a:ext cx="807822" cy="840078"/>
                <a:chOff x="7546182" y="2610490"/>
                <a:chExt cx="807822" cy="840078"/>
              </a:xfrm>
            </p:grpSpPr>
            <p:sp>
              <p:nvSpPr>
                <p:cNvPr id="1314" name="Google Shape;1314;p36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FFA71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36"/>
                <p:cNvSpPr/>
                <p:nvPr/>
              </p:nvSpPr>
              <p:spPr>
                <a:xfrm>
                  <a:off x="7547895" y="2614517"/>
                  <a:ext cx="806109" cy="836051"/>
                </a:xfrm>
                <a:custGeom>
                  <a:rect b="b" l="l" r="r" t="t"/>
                  <a:pathLst>
                    <a:path extrusionOk="0" h="836051" w="806109">
                      <a:moveTo>
                        <a:pt x="62199" y="452533"/>
                      </a:moveTo>
                      <a:lnTo>
                        <a:pt x="390811" y="823151"/>
                      </a:lnTo>
                      <a:cubicBezTo>
                        <a:pt x="395954" y="828865"/>
                        <a:pt x="402812" y="832771"/>
                        <a:pt x="410337" y="833914"/>
                      </a:cubicBezTo>
                      <a:cubicBezTo>
                        <a:pt x="441389" y="838867"/>
                        <a:pt x="528352" y="842296"/>
                        <a:pt x="637318" y="758666"/>
                      </a:cubicBezTo>
                      <a:cubicBezTo>
                        <a:pt x="647129" y="751142"/>
                        <a:pt x="657130" y="742950"/>
                        <a:pt x="667226" y="733997"/>
                      </a:cubicBezTo>
                      <a:cubicBezTo>
                        <a:pt x="781431" y="632746"/>
                        <a:pt x="802481" y="557975"/>
                        <a:pt x="805910" y="527018"/>
                      </a:cubicBezTo>
                      <a:cubicBezTo>
                        <a:pt x="806958" y="517779"/>
                        <a:pt x="803815" y="508635"/>
                        <a:pt x="797719" y="501682"/>
                      </a:cubicBezTo>
                      <a:lnTo>
                        <a:pt x="451485" y="111157"/>
                      </a:lnTo>
                      <a:cubicBezTo>
                        <a:pt x="352806" y="-95"/>
                        <a:pt x="243268" y="70294"/>
                        <a:pt x="243268" y="70294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3" y="452533"/>
                        <a:pt x="62293" y="452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36"/>
                <p:cNvSpPr/>
                <p:nvPr/>
              </p:nvSpPr>
              <p:spPr>
                <a:xfrm>
                  <a:off x="7643431" y="2885027"/>
                  <a:ext cx="549020" cy="490156"/>
                </a:xfrm>
                <a:custGeom>
                  <a:rect b="b" l="l" r="r" t="t"/>
                  <a:pathLst>
                    <a:path extrusionOk="0" h="490156" w="549020">
                      <a:moveTo>
                        <a:pt x="548926" y="269653"/>
                      </a:moveTo>
                      <a:lnTo>
                        <a:pt x="309848" y="0"/>
                      </a:lnTo>
                      <a:cubicBezTo>
                        <a:pt x="309848" y="0"/>
                        <a:pt x="162210" y="196120"/>
                        <a:pt x="0" y="219551"/>
                      </a:cubicBezTo>
                      <a:lnTo>
                        <a:pt x="239935" y="490157"/>
                      </a:lnTo>
                      <a:cubicBezTo>
                        <a:pt x="239935" y="490157"/>
                        <a:pt x="407384" y="467773"/>
                        <a:pt x="549021" y="2696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36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36"/>
                <p:cNvSpPr/>
                <p:nvPr/>
              </p:nvSpPr>
              <p:spPr>
                <a:xfrm>
                  <a:off x="7549229" y="2614707"/>
                  <a:ext cx="217836" cy="200977"/>
                </a:xfrm>
                <a:custGeom>
                  <a:rect b="b" l="l" r="r" t="t"/>
                  <a:pathLst>
                    <a:path extrusionOk="0" h="200977" w="217836">
                      <a:moveTo>
                        <a:pt x="217837" y="43053"/>
                      </a:moveTo>
                      <a:cubicBezTo>
                        <a:pt x="217837" y="43053"/>
                        <a:pt x="157543" y="163544"/>
                        <a:pt x="37433" y="200978"/>
                      </a:cubicBezTo>
                      <a:lnTo>
                        <a:pt x="0" y="159353"/>
                      </a:lnTo>
                      <a:lnTo>
                        <a:pt x="179737" y="0"/>
                      </a:lnTo>
                      <a:lnTo>
                        <a:pt x="217837" y="430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36"/>
                <p:cNvSpPr/>
                <p:nvPr/>
              </p:nvSpPr>
              <p:spPr>
                <a:xfrm>
                  <a:off x="7547800" y="2614517"/>
                  <a:ext cx="637413" cy="836051"/>
                </a:xfrm>
                <a:custGeom>
                  <a:rect b="b" l="l" r="r" t="t"/>
                  <a:pathLst>
                    <a:path extrusionOk="0" h="836051" w="637413">
                      <a:moveTo>
                        <a:pt x="62294" y="452533"/>
                      </a:moveTo>
                      <a:lnTo>
                        <a:pt x="390906" y="823151"/>
                      </a:lnTo>
                      <a:cubicBezTo>
                        <a:pt x="396050" y="828865"/>
                        <a:pt x="402907" y="832771"/>
                        <a:pt x="410433" y="833914"/>
                      </a:cubicBezTo>
                      <a:cubicBezTo>
                        <a:pt x="441484" y="838867"/>
                        <a:pt x="528447" y="842296"/>
                        <a:pt x="637413" y="758666"/>
                      </a:cubicBezTo>
                      <a:cubicBezTo>
                        <a:pt x="604171" y="749141"/>
                        <a:pt x="564832" y="748475"/>
                        <a:pt x="530162" y="743426"/>
                      </a:cubicBezTo>
                      <a:cubicBezTo>
                        <a:pt x="448723" y="731520"/>
                        <a:pt x="375571" y="684371"/>
                        <a:pt x="318802" y="624840"/>
                      </a:cubicBezTo>
                      <a:cubicBezTo>
                        <a:pt x="262033" y="565309"/>
                        <a:pt x="219646" y="493585"/>
                        <a:pt x="179547" y="421767"/>
                      </a:cubicBezTo>
                      <a:cubicBezTo>
                        <a:pt x="147924" y="365188"/>
                        <a:pt x="114967" y="302038"/>
                        <a:pt x="115253" y="235553"/>
                      </a:cubicBezTo>
                      <a:cubicBezTo>
                        <a:pt x="115538" y="157163"/>
                        <a:pt x="167640" y="114681"/>
                        <a:pt x="210312" y="56578"/>
                      </a:cubicBezTo>
                      <a:cubicBezTo>
                        <a:pt x="213551" y="52102"/>
                        <a:pt x="216598" y="47720"/>
                        <a:pt x="219266" y="43243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4" y="452533"/>
                        <a:pt x="62294" y="452533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20" name="Google Shape;1320;p36"/>
                <p:cNvGrpSpPr/>
                <p:nvPr/>
              </p:nvGrpSpPr>
              <p:grpSpPr>
                <a:xfrm>
                  <a:off x="7546182" y="2610490"/>
                  <a:ext cx="185734" cy="167788"/>
                  <a:chOff x="7546182" y="2610490"/>
                  <a:chExt cx="185734" cy="167788"/>
                </a:xfrm>
              </p:grpSpPr>
              <p:sp>
                <p:nvSpPr>
                  <p:cNvPr id="1321" name="Google Shape;1321;p36"/>
                  <p:cNvSpPr/>
                  <p:nvPr/>
                </p:nvSpPr>
                <p:spPr>
                  <a:xfrm>
                    <a:off x="7546277" y="2610490"/>
                    <a:ext cx="185639" cy="167788"/>
                  </a:xfrm>
                  <a:custGeom>
                    <a:rect b="b" l="l" r="r" t="t"/>
                    <a:pathLst>
                      <a:path extrusionOk="0" h="167788" w="185639">
                        <a:moveTo>
                          <a:pt x="2951" y="163571"/>
                        </a:moveTo>
                        <a:cubicBezTo>
                          <a:pt x="15715" y="178049"/>
                          <a:pt x="66388" y="154046"/>
                          <a:pt x="116013" y="110040"/>
                        </a:cubicBezTo>
                        <a:cubicBezTo>
                          <a:pt x="165639" y="66035"/>
                          <a:pt x="195452" y="18600"/>
                          <a:pt x="182688" y="4218"/>
                        </a:cubicBezTo>
                        <a:cubicBezTo>
                          <a:pt x="169924" y="-10260"/>
                          <a:pt x="119252" y="13743"/>
                          <a:pt x="69626" y="57748"/>
                        </a:cubicBezTo>
                        <a:cubicBezTo>
                          <a:pt x="20001" y="101754"/>
                          <a:pt x="-9812" y="149093"/>
                          <a:pt x="2951" y="163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36"/>
                  <p:cNvSpPr/>
                  <p:nvPr/>
                </p:nvSpPr>
                <p:spPr>
                  <a:xfrm>
                    <a:off x="7546182" y="2610490"/>
                    <a:ext cx="185164" cy="166523"/>
                  </a:xfrm>
                  <a:custGeom>
                    <a:rect b="b" l="l" r="r" t="t"/>
                    <a:pathLst>
                      <a:path extrusionOk="0" h="166523" w="185164">
                        <a:moveTo>
                          <a:pt x="76485" y="65368"/>
                        </a:moveTo>
                        <a:cubicBezTo>
                          <a:pt x="31336" y="105373"/>
                          <a:pt x="2571" y="148236"/>
                          <a:pt x="7333" y="166524"/>
                        </a:cubicBezTo>
                        <a:cubicBezTo>
                          <a:pt x="5619" y="165857"/>
                          <a:pt x="4094" y="164809"/>
                          <a:pt x="2951" y="163571"/>
                        </a:cubicBezTo>
                        <a:cubicBezTo>
                          <a:pt x="-9812" y="149093"/>
                          <a:pt x="20001" y="101754"/>
                          <a:pt x="69626" y="57748"/>
                        </a:cubicBezTo>
                        <a:cubicBezTo>
                          <a:pt x="119252" y="13743"/>
                          <a:pt x="169925" y="-10260"/>
                          <a:pt x="182688" y="4218"/>
                        </a:cubicBezTo>
                        <a:cubicBezTo>
                          <a:pt x="183831" y="5551"/>
                          <a:pt x="184593" y="7075"/>
                          <a:pt x="185165" y="8885"/>
                        </a:cubicBezTo>
                        <a:cubicBezTo>
                          <a:pt x="167544" y="1932"/>
                          <a:pt x="121633" y="25363"/>
                          <a:pt x="76485" y="653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23" name="Google Shape;1323;p36"/>
              <p:cNvGrpSpPr/>
              <p:nvPr/>
            </p:nvGrpSpPr>
            <p:grpSpPr>
              <a:xfrm>
                <a:off x="7315071" y="2658523"/>
                <a:ext cx="223465" cy="134205"/>
                <a:chOff x="7315071" y="2658523"/>
                <a:chExt cx="223465" cy="134205"/>
              </a:xfrm>
            </p:grpSpPr>
            <p:sp>
              <p:nvSpPr>
                <p:cNvPr id="1324" name="Google Shape;1324;p36"/>
                <p:cNvSpPr/>
                <p:nvPr/>
              </p:nvSpPr>
              <p:spPr>
                <a:xfrm>
                  <a:off x="7315071" y="2676334"/>
                  <a:ext cx="124783" cy="116394"/>
                </a:xfrm>
                <a:custGeom>
                  <a:rect b="b" l="l" r="r" t="t"/>
                  <a:pathLst>
                    <a:path extrusionOk="0" h="116394" w="124783">
                      <a:moveTo>
                        <a:pt x="124783" y="98584"/>
                      </a:moveTo>
                      <a:lnTo>
                        <a:pt x="64109" y="114681"/>
                      </a:lnTo>
                      <a:cubicBezTo>
                        <a:pt x="50584" y="118300"/>
                        <a:pt x="36772" y="116015"/>
                        <a:pt x="25438" y="109442"/>
                      </a:cubicBezTo>
                      <a:cubicBezTo>
                        <a:pt x="14103" y="102870"/>
                        <a:pt x="5340" y="92012"/>
                        <a:pt x="1721" y="78486"/>
                      </a:cubicBezTo>
                      <a:cubicBezTo>
                        <a:pt x="101" y="72295"/>
                        <a:pt x="-375" y="66008"/>
                        <a:pt x="292" y="60008"/>
                      </a:cubicBezTo>
                      <a:cubicBezTo>
                        <a:pt x="2482" y="39624"/>
                        <a:pt x="17056" y="21717"/>
                        <a:pt x="37915" y="16097"/>
                      </a:cubicBezTo>
                      <a:lnTo>
                        <a:pt x="98590" y="0"/>
                      </a:lnTo>
                      <a:lnTo>
                        <a:pt x="124688" y="985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36"/>
                <p:cNvSpPr/>
                <p:nvPr/>
              </p:nvSpPr>
              <p:spPr>
                <a:xfrm>
                  <a:off x="7462646" y="2676239"/>
                  <a:ext cx="33052" cy="98869"/>
                </a:xfrm>
                <a:custGeom>
                  <a:rect b="b" l="l" r="r" t="t"/>
                  <a:pathLst>
                    <a:path extrusionOk="0" h="98869" w="33052">
                      <a:moveTo>
                        <a:pt x="32957" y="98774"/>
                      </a:moveTo>
                      <a:lnTo>
                        <a:pt x="32671" y="98774"/>
                      </a:lnTo>
                      <a:cubicBezTo>
                        <a:pt x="32671" y="98774"/>
                        <a:pt x="32195" y="98679"/>
                        <a:pt x="32195" y="98679"/>
                      </a:cubicBezTo>
                      <a:cubicBezTo>
                        <a:pt x="30385" y="92964"/>
                        <a:pt x="28766" y="87630"/>
                        <a:pt x="27337" y="82772"/>
                      </a:cubicBezTo>
                      <a:cubicBezTo>
                        <a:pt x="15812" y="45053"/>
                        <a:pt x="11525" y="30385"/>
                        <a:pt x="0" y="1905"/>
                      </a:cubicBezTo>
                      <a:cubicBezTo>
                        <a:pt x="0" y="1905"/>
                        <a:pt x="0" y="1905"/>
                        <a:pt x="0" y="1810"/>
                      </a:cubicBezTo>
                      <a:lnTo>
                        <a:pt x="6858" y="0"/>
                      </a:lnTo>
                      <a:lnTo>
                        <a:pt x="33052" y="98870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36"/>
                <p:cNvSpPr/>
                <p:nvPr/>
              </p:nvSpPr>
              <p:spPr>
                <a:xfrm>
                  <a:off x="7413756" y="2658523"/>
                  <a:ext cx="124780" cy="116394"/>
                </a:xfrm>
                <a:custGeom>
                  <a:rect b="b" l="l" r="r" t="t"/>
                  <a:pathLst>
                    <a:path extrusionOk="0" h="116394" w="124780">
                      <a:moveTo>
                        <a:pt x="86773" y="100297"/>
                      </a:moveTo>
                      <a:lnTo>
                        <a:pt x="26098" y="116395"/>
                      </a:lnTo>
                      <a:lnTo>
                        <a:pt x="0" y="17811"/>
                      </a:lnTo>
                      <a:lnTo>
                        <a:pt x="60674" y="1714"/>
                      </a:lnTo>
                      <a:cubicBezTo>
                        <a:pt x="74200" y="-1906"/>
                        <a:pt x="88011" y="380"/>
                        <a:pt x="99346" y="6952"/>
                      </a:cubicBezTo>
                      <a:cubicBezTo>
                        <a:pt x="110680" y="13525"/>
                        <a:pt x="119443" y="24383"/>
                        <a:pt x="123063" y="37909"/>
                      </a:cubicBezTo>
                      <a:cubicBezTo>
                        <a:pt x="123349" y="38861"/>
                        <a:pt x="123539" y="39718"/>
                        <a:pt x="123730" y="40671"/>
                      </a:cubicBezTo>
                      <a:cubicBezTo>
                        <a:pt x="129159" y="66960"/>
                        <a:pt x="113062" y="93344"/>
                        <a:pt x="86868" y="10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36"/>
                <p:cNvSpPr/>
                <p:nvPr/>
              </p:nvSpPr>
              <p:spPr>
                <a:xfrm>
                  <a:off x="7315166" y="2699384"/>
                  <a:ext cx="223275" cy="93344"/>
                </a:xfrm>
                <a:custGeom>
                  <a:rect b="b" l="l" r="r" t="t"/>
                  <a:pathLst>
                    <a:path extrusionOk="0" h="93344" w="223275">
                      <a:moveTo>
                        <a:pt x="124784" y="75629"/>
                      </a:moveTo>
                      <a:lnTo>
                        <a:pt x="124498" y="75629"/>
                      </a:lnTo>
                      <a:cubicBezTo>
                        <a:pt x="124498" y="75629"/>
                        <a:pt x="64109" y="91631"/>
                        <a:pt x="64109" y="91631"/>
                      </a:cubicBezTo>
                      <a:cubicBezTo>
                        <a:pt x="50584" y="95250"/>
                        <a:pt x="36773" y="92964"/>
                        <a:pt x="25438" y="86392"/>
                      </a:cubicBezTo>
                      <a:cubicBezTo>
                        <a:pt x="14103" y="79820"/>
                        <a:pt x="5340" y="68961"/>
                        <a:pt x="1720" y="55436"/>
                      </a:cubicBezTo>
                      <a:cubicBezTo>
                        <a:pt x="101" y="49244"/>
                        <a:pt x="-375" y="42958"/>
                        <a:pt x="292" y="36957"/>
                      </a:cubicBezTo>
                      <a:cubicBezTo>
                        <a:pt x="3435" y="37814"/>
                        <a:pt x="6578" y="38862"/>
                        <a:pt x="9531" y="40100"/>
                      </a:cubicBezTo>
                      <a:cubicBezTo>
                        <a:pt x="30963" y="48292"/>
                        <a:pt x="51822" y="58865"/>
                        <a:pt x="74491" y="62198"/>
                      </a:cubicBezTo>
                      <a:cubicBezTo>
                        <a:pt x="89350" y="64389"/>
                        <a:pt x="104400" y="63246"/>
                        <a:pt x="119069" y="59817"/>
                      </a:cubicBezTo>
                      <a:cubicBezTo>
                        <a:pt x="119545" y="59722"/>
                        <a:pt x="120021" y="59627"/>
                        <a:pt x="120402" y="59531"/>
                      </a:cubicBezTo>
                      <a:cubicBezTo>
                        <a:pt x="133070" y="56388"/>
                        <a:pt x="145453" y="51530"/>
                        <a:pt x="156978" y="45529"/>
                      </a:cubicBezTo>
                      <a:cubicBezTo>
                        <a:pt x="169837" y="38862"/>
                        <a:pt x="181838" y="30766"/>
                        <a:pt x="193364" y="22003"/>
                      </a:cubicBezTo>
                      <a:cubicBezTo>
                        <a:pt x="202031" y="15431"/>
                        <a:pt x="210985" y="4858"/>
                        <a:pt x="221081" y="476"/>
                      </a:cubicBezTo>
                      <a:cubicBezTo>
                        <a:pt x="221463" y="286"/>
                        <a:pt x="221843" y="191"/>
                        <a:pt x="222224" y="0"/>
                      </a:cubicBezTo>
                      <a:cubicBezTo>
                        <a:pt x="227653" y="26289"/>
                        <a:pt x="211556" y="52673"/>
                        <a:pt x="185362" y="59627"/>
                      </a:cubicBezTo>
                      <a:lnTo>
                        <a:pt x="124688" y="75724"/>
                      </a:lnTo>
                      <a:lnTo>
                        <a:pt x="124688" y="75724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36"/>
                <p:cNvSpPr/>
                <p:nvPr/>
              </p:nvSpPr>
              <p:spPr>
                <a:xfrm>
                  <a:off x="7459726" y="2667011"/>
                  <a:ext cx="57584" cy="21303"/>
                </a:xfrm>
                <a:custGeom>
                  <a:rect b="b" l="l" r="r" t="t"/>
                  <a:pathLst>
                    <a:path extrusionOk="0" h="21303" w="57584">
                      <a:moveTo>
                        <a:pt x="10514" y="1227"/>
                      </a:moveTo>
                      <a:cubicBezTo>
                        <a:pt x="5942" y="2084"/>
                        <a:pt x="608" y="4275"/>
                        <a:pt x="36" y="8942"/>
                      </a:cubicBezTo>
                      <a:cubicBezTo>
                        <a:pt x="-440" y="13228"/>
                        <a:pt x="3846" y="16657"/>
                        <a:pt x="8037" y="17229"/>
                      </a:cubicBezTo>
                      <a:cubicBezTo>
                        <a:pt x="12228" y="17800"/>
                        <a:pt x="16514" y="16371"/>
                        <a:pt x="20706" y="15704"/>
                      </a:cubicBezTo>
                      <a:cubicBezTo>
                        <a:pt x="28421" y="14466"/>
                        <a:pt x="36517" y="15704"/>
                        <a:pt x="43566" y="19038"/>
                      </a:cubicBezTo>
                      <a:cubicBezTo>
                        <a:pt x="49090" y="21705"/>
                        <a:pt x="55853" y="23515"/>
                        <a:pt x="57377" y="15514"/>
                      </a:cubicBezTo>
                      <a:cubicBezTo>
                        <a:pt x="58519" y="9704"/>
                        <a:pt x="54805" y="7227"/>
                        <a:pt x="49947" y="5418"/>
                      </a:cubicBezTo>
                      <a:cubicBezTo>
                        <a:pt x="36993" y="369"/>
                        <a:pt x="24230" y="-1440"/>
                        <a:pt x="10514" y="1227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29" name="Google Shape;1329;p36"/>
              <p:cNvGrpSpPr/>
              <p:nvPr/>
            </p:nvGrpSpPr>
            <p:grpSpPr>
              <a:xfrm>
                <a:off x="7834577" y="2163183"/>
                <a:ext cx="135487" cy="223042"/>
                <a:chOff x="7834577" y="2163183"/>
                <a:chExt cx="135487" cy="223042"/>
              </a:xfrm>
            </p:grpSpPr>
            <p:sp>
              <p:nvSpPr>
                <p:cNvPr id="1330" name="Google Shape;1330;p36"/>
                <p:cNvSpPr/>
                <p:nvPr/>
              </p:nvSpPr>
              <p:spPr>
                <a:xfrm>
                  <a:off x="7834577" y="2163183"/>
                  <a:ext cx="116892" cy="125198"/>
                </a:xfrm>
                <a:custGeom>
                  <a:rect b="b" l="l" r="r" t="t"/>
                  <a:pathLst>
                    <a:path extrusionOk="0" h="125198" w="116892">
                      <a:moveTo>
                        <a:pt x="18595" y="125198"/>
                      </a:moveTo>
                      <a:lnTo>
                        <a:pt x="1831" y="64714"/>
                      </a:ln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76221" y="2230"/>
                        <a:pt x="94319" y="16518"/>
                        <a:pt x="100129" y="37378"/>
                      </a:cubicBezTo>
                      <a:lnTo>
                        <a:pt x="116893" y="97861"/>
                      </a:lnTo>
                      <a:lnTo>
                        <a:pt x="18595" y="1251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36"/>
                <p:cNvSpPr/>
                <p:nvPr/>
              </p:nvSpPr>
              <p:spPr>
                <a:xfrm>
                  <a:off x="7852981" y="2254281"/>
                  <a:ext cx="98583" cy="34194"/>
                </a:xfrm>
                <a:custGeom>
                  <a:rect b="b" l="l" r="r" t="t"/>
                  <a:pathLst>
                    <a:path extrusionOk="0" h="34194" w="98583">
                      <a:moveTo>
                        <a:pt x="95" y="34100"/>
                      </a:moveTo>
                      <a:lnTo>
                        <a:pt x="95" y="33814"/>
                      </a:lnTo>
                      <a:cubicBezTo>
                        <a:pt x="95" y="33814"/>
                        <a:pt x="95" y="33338"/>
                        <a:pt x="95" y="33338"/>
                      </a:cubicBezTo>
                      <a:cubicBezTo>
                        <a:pt x="5810" y="31528"/>
                        <a:pt x="11049" y="29813"/>
                        <a:pt x="16002" y="28289"/>
                      </a:cubicBezTo>
                      <a:cubicBezTo>
                        <a:pt x="53626" y="16288"/>
                        <a:pt x="68199" y="11811"/>
                        <a:pt x="96583" y="0"/>
                      </a:cubicBezTo>
                      <a:cubicBezTo>
                        <a:pt x="96583" y="0"/>
                        <a:pt x="96583" y="0"/>
                        <a:pt x="96678" y="0"/>
                      </a:cubicBezTo>
                      <a:lnTo>
                        <a:pt x="98584" y="6858"/>
                      </a:lnTo>
                      <a:lnTo>
                        <a:pt x="0" y="3419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36"/>
                <p:cNvSpPr/>
                <p:nvPr/>
              </p:nvSpPr>
              <p:spPr>
                <a:xfrm>
                  <a:off x="7853171" y="2261044"/>
                  <a:ext cx="116893" cy="125181"/>
                </a:xfrm>
                <a:custGeom>
                  <a:rect b="b" l="l" r="r" t="t"/>
                  <a:pathLst>
                    <a:path extrusionOk="0" h="125181" w="116893">
                      <a:moveTo>
                        <a:pt x="16764" y="87725"/>
                      </a:moveTo>
                      <a:lnTo>
                        <a:pt x="0" y="27242"/>
                      </a:lnTo>
                      <a:lnTo>
                        <a:pt x="98298" y="0"/>
                      </a:lnTo>
                      <a:lnTo>
                        <a:pt x="115062" y="60484"/>
                      </a:lnTo>
                      <a:cubicBezTo>
                        <a:pt x="118777" y="74009"/>
                        <a:pt x="116681" y="87821"/>
                        <a:pt x="110204" y="99251"/>
                      </a:cubicBezTo>
                      <a:cubicBezTo>
                        <a:pt x="103727" y="110681"/>
                        <a:pt x="92964" y="119539"/>
                        <a:pt x="79439" y="123349"/>
                      </a:cubicBezTo>
                      <a:cubicBezTo>
                        <a:pt x="78581" y="123635"/>
                        <a:pt x="77629" y="123825"/>
                        <a:pt x="76771" y="124015"/>
                      </a:cubicBezTo>
                      <a:cubicBezTo>
                        <a:pt x="50578" y="129731"/>
                        <a:pt x="23908" y="113919"/>
                        <a:pt x="16669" y="878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36"/>
                <p:cNvSpPr/>
                <p:nvPr/>
              </p:nvSpPr>
              <p:spPr>
                <a:xfrm>
                  <a:off x="7834577" y="2163183"/>
                  <a:ext cx="95556" cy="222852"/>
                </a:xfrm>
                <a:custGeom>
                  <a:rect b="b" l="l" r="r" t="t"/>
                  <a:pathLst>
                    <a:path extrusionOk="0" h="222852" w="95556">
                      <a:moveTo>
                        <a:pt x="18499" y="125198"/>
                      </a:moveTo>
                      <a:lnTo>
                        <a:pt x="18499" y="124912"/>
                      </a:lnTo>
                      <a:cubicBezTo>
                        <a:pt x="18499" y="124912"/>
                        <a:pt x="1831" y="64714"/>
                        <a:pt x="1831" y="64714"/>
                      </a:cubicBez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55076" y="3373"/>
                        <a:pt x="53933" y="6517"/>
                        <a:pt x="52885" y="9565"/>
                      </a:cubicBezTo>
                      <a:cubicBezTo>
                        <a:pt x="44884" y="31091"/>
                        <a:pt x="34597" y="52046"/>
                        <a:pt x="31549" y="74716"/>
                      </a:cubicBezTo>
                      <a:cubicBezTo>
                        <a:pt x="29549" y="89575"/>
                        <a:pt x="30882" y="104624"/>
                        <a:pt x="34502" y="119197"/>
                      </a:cubicBezTo>
                      <a:cubicBezTo>
                        <a:pt x="34597" y="119674"/>
                        <a:pt x="34692" y="120150"/>
                        <a:pt x="34883" y="120531"/>
                      </a:cubicBezTo>
                      <a:cubicBezTo>
                        <a:pt x="38121" y="133199"/>
                        <a:pt x="43169" y="145486"/>
                        <a:pt x="49361" y="157012"/>
                      </a:cubicBezTo>
                      <a:cubicBezTo>
                        <a:pt x="56219" y="169775"/>
                        <a:pt x="64410" y="181777"/>
                        <a:pt x="73268" y="193111"/>
                      </a:cubicBezTo>
                      <a:cubicBezTo>
                        <a:pt x="79936" y="201779"/>
                        <a:pt x="90604" y="210447"/>
                        <a:pt x="95081" y="220543"/>
                      </a:cubicBezTo>
                      <a:cubicBezTo>
                        <a:pt x="95271" y="220924"/>
                        <a:pt x="95366" y="221305"/>
                        <a:pt x="95557" y="221686"/>
                      </a:cubicBezTo>
                      <a:cubicBezTo>
                        <a:pt x="69363" y="227401"/>
                        <a:pt x="42693" y="211590"/>
                        <a:pt x="35454" y="185491"/>
                      </a:cubicBezTo>
                      <a:lnTo>
                        <a:pt x="18690" y="125008"/>
                      </a:lnTo>
                      <a:lnTo>
                        <a:pt x="18595" y="12500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36"/>
                <p:cNvSpPr/>
                <p:nvPr/>
              </p:nvSpPr>
              <p:spPr>
                <a:xfrm>
                  <a:off x="7940649" y="2307014"/>
                  <a:ext cx="20970" cy="57554"/>
                </a:xfrm>
                <a:custGeom>
                  <a:rect b="b" l="l" r="r" t="t"/>
                  <a:pathLst>
                    <a:path extrusionOk="0" h="57554" w="20970">
                      <a:moveTo>
                        <a:pt x="19583" y="10418"/>
                      </a:moveTo>
                      <a:cubicBezTo>
                        <a:pt x="18631" y="5846"/>
                        <a:pt x="16345" y="512"/>
                        <a:pt x="11773" y="36"/>
                      </a:cubicBezTo>
                      <a:cubicBezTo>
                        <a:pt x="7487" y="-441"/>
                        <a:pt x="4058" y="3941"/>
                        <a:pt x="3581" y="8132"/>
                      </a:cubicBezTo>
                      <a:cubicBezTo>
                        <a:pt x="3105" y="12418"/>
                        <a:pt x="4534" y="16609"/>
                        <a:pt x="5201" y="20800"/>
                      </a:cubicBezTo>
                      <a:cubicBezTo>
                        <a:pt x="6534" y="28515"/>
                        <a:pt x="5486" y="36612"/>
                        <a:pt x="2153" y="43660"/>
                      </a:cubicBezTo>
                      <a:cubicBezTo>
                        <a:pt x="-419" y="49185"/>
                        <a:pt x="-2134" y="55947"/>
                        <a:pt x="5772" y="57376"/>
                      </a:cubicBezTo>
                      <a:cubicBezTo>
                        <a:pt x="11582" y="58424"/>
                        <a:pt x="13964" y="54709"/>
                        <a:pt x="15869" y="49851"/>
                      </a:cubicBezTo>
                      <a:cubicBezTo>
                        <a:pt x="20727" y="36802"/>
                        <a:pt x="22441" y="24134"/>
                        <a:pt x="19583" y="1032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5" name="Google Shape;1335;p36"/>
              <p:cNvGrpSpPr/>
              <p:nvPr/>
            </p:nvGrpSpPr>
            <p:grpSpPr>
              <a:xfrm>
                <a:off x="7236837" y="3087387"/>
                <a:ext cx="216509" cy="153349"/>
                <a:chOff x="7236837" y="3087387"/>
                <a:chExt cx="216509" cy="153349"/>
              </a:xfrm>
            </p:grpSpPr>
            <p:sp>
              <p:nvSpPr>
                <p:cNvPr id="1336" name="Google Shape;1336;p36"/>
                <p:cNvSpPr/>
                <p:nvPr/>
              </p:nvSpPr>
              <p:spPr>
                <a:xfrm>
                  <a:off x="7236837" y="3117532"/>
                  <a:ext cx="129130" cy="123108"/>
                </a:xfrm>
                <a:custGeom>
                  <a:rect b="b" l="l" r="r" t="t"/>
                  <a:pathLst>
                    <a:path extrusionOk="0" h="123108" w="129130">
                      <a:moveTo>
                        <a:pt x="129130" y="93059"/>
                      </a:moveTo>
                      <a:lnTo>
                        <a:pt x="71885" y="118681"/>
                      </a:lnTo>
                      <a:cubicBezTo>
                        <a:pt x="59122" y="124396"/>
                        <a:pt x="45120" y="124396"/>
                        <a:pt x="32833" y="119729"/>
                      </a:cubicBezTo>
                      <a:cubicBezTo>
                        <a:pt x="20641" y="115062"/>
                        <a:pt x="10163" y="105823"/>
                        <a:pt x="4448" y="92964"/>
                      </a:cubicBezTo>
                      <a:cubicBezTo>
                        <a:pt x="1781" y="87058"/>
                        <a:pt x="353" y="80963"/>
                        <a:pt x="67" y="74962"/>
                      </a:cubicBezTo>
                      <a:cubicBezTo>
                        <a:pt x="-981" y="54483"/>
                        <a:pt x="10354" y="34385"/>
                        <a:pt x="30070" y="25622"/>
                      </a:cubicBezTo>
                      <a:lnTo>
                        <a:pt x="87316" y="0"/>
                      </a:lnTo>
                      <a:lnTo>
                        <a:pt x="129035" y="9315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36"/>
                <p:cNvSpPr/>
                <p:nvPr/>
              </p:nvSpPr>
              <p:spPr>
                <a:xfrm>
                  <a:off x="7317771" y="3117341"/>
                  <a:ext cx="48291" cy="93440"/>
                </a:xfrm>
                <a:custGeom>
                  <a:rect b="b" l="l" r="r" t="t"/>
                  <a:pathLst>
                    <a:path extrusionOk="0" h="93440" w="48291">
                      <a:moveTo>
                        <a:pt x="48292" y="93440"/>
                      </a:moveTo>
                      <a:lnTo>
                        <a:pt x="48006" y="93440"/>
                      </a:lnTo>
                      <a:cubicBezTo>
                        <a:pt x="48006" y="93440"/>
                        <a:pt x="47530" y="93440"/>
                        <a:pt x="47530" y="93440"/>
                      </a:cubicBezTo>
                      <a:cubicBezTo>
                        <a:pt x="44863" y="88011"/>
                        <a:pt x="42386" y="83058"/>
                        <a:pt x="40100" y="78486"/>
                      </a:cubicBezTo>
                      <a:cubicBezTo>
                        <a:pt x="22574" y="43148"/>
                        <a:pt x="16002" y="29337"/>
                        <a:pt x="0" y="3048"/>
                      </a:cubicBezTo>
                      <a:cubicBezTo>
                        <a:pt x="0" y="3048"/>
                        <a:pt x="0" y="3048"/>
                        <a:pt x="0" y="2953"/>
                      </a:cubicBezTo>
                      <a:lnTo>
                        <a:pt x="6477" y="0"/>
                      </a:lnTo>
                      <a:lnTo>
                        <a:pt x="48292" y="9334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8" name="Google Shape;1338;p36"/>
                <p:cNvSpPr/>
                <p:nvPr/>
              </p:nvSpPr>
              <p:spPr>
                <a:xfrm>
                  <a:off x="7324248" y="3087387"/>
                  <a:ext cx="129098" cy="123203"/>
                </a:xfrm>
                <a:custGeom>
                  <a:rect b="b" l="l" r="r" t="t"/>
                  <a:pathLst>
                    <a:path extrusionOk="0" h="123203" w="129098">
                      <a:moveTo>
                        <a:pt x="98965" y="97582"/>
                      </a:moveTo>
                      <a:lnTo>
                        <a:pt x="41719" y="123204"/>
                      </a:lnTo>
                      <a:lnTo>
                        <a:pt x="0" y="30049"/>
                      </a:lnTo>
                      <a:lnTo>
                        <a:pt x="57245" y="4427"/>
                      </a:lnTo>
                      <a:cubicBezTo>
                        <a:pt x="70009" y="-1288"/>
                        <a:pt x="84011" y="-1288"/>
                        <a:pt x="96298" y="3379"/>
                      </a:cubicBezTo>
                      <a:cubicBezTo>
                        <a:pt x="108490" y="8047"/>
                        <a:pt x="118967" y="17286"/>
                        <a:pt x="124682" y="30145"/>
                      </a:cubicBezTo>
                      <a:cubicBezTo>
                        <a:pt x="125063" y="31002"/>
                        <a:pt x="125444" y="31859"/>
                        <a:pt x="125730" y="32716"/>
                      </a:cubicBezTo>
                      <a:cubicBezTo>
                        <a:pt x="135350" y="57767"/>
                        <a:pt x="123730" y="86437"/>
                        <a:pt x="98965" y="97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36"/>
                <p:cNvSpPr/>
                <p:nvPr/>
              </p:nvSpPr>
              <p:spPr>
                <a:xfrm>
                  <a:off x="7236999" y="3120104"/>
                  <a:ext cx="216252" cy="120632"/>
                </a:xfrm>
                <a:custGeom>
                  <a:rect b="b" l="l" r="r" t="t"/>
                  <a:pathLst>
                    <a:path extrusionOk="0" h="120632" w="216252">
                      <a:moveTo>
                        <a:pt x="129064" y="90678"/>
                      </a:moveTo>
                      <a:lnTo>
                        <a:pt x="128778" y="90678"/>
                      </a:lnTo>
                      <a:cubicBezTo>
                        <a:pt x="128778" y="90678"/>
                        <a:pt x="71818" y="116205"/>
                        <a:pt x="71818" y="116205"/>
                      </a:cubicBezTo>
                      <a:cubicBezTo>
                        <a:pt x="59055" y="121920"/>
                        <a:pt x="45053" y="121920"/>
                        <a:pt x="32766" y="117253"/>
                      </a:cubicBezTo>
                      <a:cubicBezTo>
                        <a:pt x="20574" y="112585"/>
                        <a:pt x="10096" y="103346"/>
                        <a:pt x="4381" y="90488"/>
                      </a:cubicBezTo>
                      <a:cubicBezTo>
                        <a:pt x="1714" y="84582"/>
                        <a:pt x="286" y="78486"/>
                        <a:pt x="0" y="72485"/>
                      </a:cubicBezTo>
                      <a:cubicBezTo>
                        <a:pt x="3238" y="72771"/>
                        <a:pt x="6477" y="73438"/>
                        <a:pt x="9620" y="74009"/>
                      </a:cubicBezTo>
                      <a:cubicBezTo>
                        <a:pt x="32099" y="78676"/>
                        <a:pt x="54388" y="85725"/>
                        <a:pt x="77248" y="85249"/>
                      </a:cubicBezTo>
                      <a:cubicBezTo>
                        <a:pt x="92297" y="84963"/>
                        <a:pt x="106966" y="81439"/>
                        <a:pt x="120777" y="75724"/>
                      </a:cubicBezTo>
                      <a:cubicBezTo>
                        <a:pt x="121253" y="75533"/>
                        <a:pt x="121634" y="75343"/>
                        <a:pt x="122110" y="75152"/>
                      </a:cubicBezTo>
                      <a:cubicBezTo>
                        <a:pt x="134112" y="70009"/>
                        <a:pt x="145542" y="63246"/>
                        <a:pt x="155924" y="55435"/>
                      </a:cubicBezTo>
                      <a:cubicBezTo>
                        <a:pt x="167545" y="46768"/>
                        <a:pt x="178117" y="36862"/>
                        <a:pt x="188024" y="26384"/>
                      </a:cubicBezTo>
                      <a:cubicBezTo>
                        <a:pt x="195548" y="18478"/>
                        <a:pt x="202597" y="6572"/>
                        <a:pt x="211836" y="667"/>
                      </a:cubicBezTo>
                      <a:cubicBezTo>
                        <a:pt x="212217" y="476"/>
                        <a:pt x="212502" y="190"/>
                        <a:pt x="212884" y="0"/>
                      </a:cubicBezTo>
                      <a:cubicBezTo>
                        <a:pt x="222504" y="25051"/>
                        <a:pt x="210883" y="53721"/>
                        <a:pt x="186119" y="64865"/>
                      </a:cubicBezTo>
                      <a:lnTo>
                        <a:pt x="128873" y="90488"/>
                      </a:lnTo>
                      <a:lnTo>
                        <a:pt x="128873" y="9048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36"/>
                <p:cNvSpPr/>
                <p:nvPr/>
              </p:nvSpPr>
              <p:spPr>
                <a:xfrm>
                  <a:off x="7369575" y="3096145"/>
                  <a:ext cx="57644" cy="20443"/>
                </a:xfrm>
                <a:custGeom>
                  <a:rect b="b" l="l" r="r" t="t"/>
                  <a:pathLst>
                    <a:path extrusionOk="0" h="20443" w="57644">
                      <a:moveTo>
                        <a:pt x="9061" y="4242"/>
                      </a:moveTo>
                      <a:cubicBezTo>
                        <a:pt x="4679" y="5861"/>
                        <a:pt x="-274" y="8909"/>
                        <a:pt x="12" y="13576"/>
                      </a:cubicBezTo>
                      <a:cubicBezTo>
                        <a:pt x="202" y="17862"/>
                        <a:pt x="5060" y="20625"/>
                        <a:pt x="9251" y="20434"/>
                      </a:cubicBezTo>
                      <a:cubicBezTo>
                        <a:pt x="13537" y="20339"/>
                        <a:pt x="17443" y="18243"/>
                        <a:pt x="21538" y="16910"/>
                      </a:cubicBezTo>
                      <a:cubicBezTo>
                        <a:pt x="28968" y="14434"/>
                        <a:pt x="37159" y="14243"/>
                        <a:pt x="44589" y="16434"/>
                      </a:cubicBezTo>
                      <a:cubicBezTo>
                        <a:pt x="50399" y="18148"/>
                        <a:pt x="57448" y="18910"/>
                        <a:pt x="57638" y="10719"/>
                      </a:cubicBezTo>
                      <a:cubicBezTo>
                        <a:pt x="57829" y="4813"/>
                        <a:pt x="53828" y="3003"/>
                        <a:pt x="48685" y="1860"/>
                      </a:cubicBezTo>
                      <a:cubicBezTo>
                        <a:pt x="35064" y="-997"/>
                        <a:pt x="22205" y="-807"/>
                        <a:pt x="9061" y="4146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1" name="Google Shape;1341;p36"/>
              <p:cNvGrpSpPr/>
              <p:nvPr/>
            </p:nvGrpSpPr>
            <p:grpSpPr>
              <a:xfrm>
                <a:off x="7023258" y="2749026"/>
                <a:ext cx="251383" cy="215811"/>
                <a:chOff x="7023258" y="2749026"/>
                <a:chExt cx="251383" cy="215811"/>
              </a:xfrm>
            </p:grpSpPr>
            <p:sp>
              <p:nvSpPr>
                <p:cNvPr id="1342" name="Google Shape;1342;p36"/>
                <p:cNvSpPr/>
                <p:nvPr/>
              </p:nvSpPr>
              <p:spPr>
                <a:xfrm>
                  <a:off x="7023258" y="2751867"/>
                  <a:ext cx="249936" cy="212969"/>
                </a:xfrm>
                <a:custGeom>
                  <a:rect b="b" l="l" r="r" t="t"/>
                  <a:pathLst>
                    <a:path extrusionOk="0" h="212969" w="249936">
                      <a:moveTo>
                        <a:pt x="249841" y="171450"/>
                      </a:moveTo>
                      <a:lnTo>
                        <a:pt x="224791" y="203263"/>
                      </a:lnTo>
                      <a:cubicBezTo>
                        <a:pt x="218885" y="210788"/>
                        <a:pt x="209265" y="214313"/>
                        <a:pt x="199930" y="212503"/>
                      </a:cubicBezTo>
                      <a:cubicBezTo>
                        <a:pt x="180404" y="208788"/>
                        <a:pt x="143733" y="196120"/>
                        <a:pt x="90678" y="154210"/>
                      </a:cubicBezTo>
                      <a:cubicBezTo>
                        <a:pt x="86202" y="150685"/>
                        <a:pt x="82011" y="147256"/>
                        <a:pt x="78010" y="143923"/>
                      </a:cubicBezTo>
                      <a:cubicBezTo>
                        <a:pt x="34386" y="107633"/>
                        <a:pt x="13336" y="79438"/>
                        <a:pt x="3525" y="62960"/>
                      </a:cubicBezTo>
                      <a:cubicBezTo>
                        <a:pt x="-1809" y="53912"/>
                        <a:pt x="-1047" y="42481"/>
                        <a:pt x="5525" y="34195"/>
                      </a:cubicBezTo>
                      <a:lnTo>
                        <a:pt x="32576" y="0"/>
                      </a:lnTo>
                      <a:lnTo>
                        <a:pt x="249936" y="1714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36"/>
                <p:cNvSpPr/>
                <p:nvPr/>
              </p:nvSpPr>
              <p:spPr>
                <a:xfrm>
                  <a:off x="7101268" y="2894071"/>
                  <a:ext cx="171926" cy="70766"/>
                </a:xfrm>
                <a:custGeom>
                  <a:rect b="b" l="l" r="r" t="t"/>
                  <a:pathLst>
                    <a:path extrusionOk="0" h="70766" w="171926">
                      <a:moveTo>
                        <a:pt x="171831" y="29246"/>
                      </a:moveTo>
                      <a:lnTo>
                        <a:pt x="146780" y="61060"/>
                      </a:lnTo>
                      <a:cubicBezTo>
                        <a:pt x="140875" y="68584"/>
                        <a:pt x="131254" y="72109"/>
                        <a:pt x="121920" y="70299"/>
                      </a:cubicBezTo>
                      <a:cubicBezTo>
                        <a:pt x="102394" y="66584"/>
                        <a:pt x="65722" y="53916"/>
                        <a:pt x="12668" y="12006"/>
                      </a:cubicBezTo>
                      <a:cubicBezTo>
                        <a:pt x="8191" y="8482"/>
                        <a:pt x="4000" y="5053"/>
                        <a:pt x="0" y="1719"/>
                      </a:cubicBezTo>
                      <a:cubicBezTo>
                        <a:pt x="8287" y="-1710"/>
                        <a:pt x="18574" y="481"/>
                        <a:pt x="27146" y="4005"/>
                      </a:cubicBezTo>
                      <a:cubicBezTo>
                        <a:pt x="42005" y="10101"/>
                        <a:pt x="55340" y="19436"/>
                        <a:pt x="69628" y="26770"/>
                      </a:cubicBezTo>
                      <a:cubicBezTo>
                        <a:pt x="84010" y="34104"/>
                        <a:pt x="100203" y="39438"/>
                        <a:pt x="116014" y="36485"/>
                      </a:cubicBezTo>
                      <a:cubicBezTo>
                        <a:pt x="132779" y="33342"/>
                        <a:pt x="138684" y="19531"/>
                        <a:pt x="146875" y="9529"/>
                      </a:cubicBezTo>
                      <a:lnTo>
                        <a:pt x="171926" y="29246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36"/>
                <p:cNvSpPr/>
                <p:nvPr/>
              </p:nvSpPr>
              <p:spPr>
                <a:xfrm>
                  <a:off x="7054310" y="2749026"/>
                  <a:ext cx="220331" cy="177150"/>
                </a:xfrm>
                <a:custGeom>
                  <a:rect b="b" l="l" r="r" t="t"/>
                  <a:pathLst>
                    <a:path extrusionOk="0" h="177150" w="220331">
                      <a:moveTo>
                        <a:pt x="218789" y="174291"/>
                      </a:moveTo>
                      <a:cubicBezTo>
                        <a:pt x="209264" y="186293"/>
                        <a:pt x="155162" y="159432"/>
                        <a:pt x="96679" y="113998"/>
                      </a:cubicBezTo>
                      <a:cubicBezTo>
                        <a:pt x="95536" y="113141"/>
                        <a:pt x="94393" y="112188"/>
                        <a:pt x="93250" y="111331"/>
                      </a:cubicBezTo>
                      <a:lnTo>
                        <a:pt x="92583" y="110855"/>
                      </a:lnTo>
                      <a:cubicBezTo>
                        <a:pt x="32576" y="63516"/>
                        <a:pt x="-8287" y="15129"/>
                        <a:pt x="1429" y="2841"/>
                      </a:cubicBezTo>
                      <a:cubicBezTo>
                        <a:pt x="2286" y="1794"/>
                        <a:pt x="3429" y="1032"/>
                        <a:pt x="5048" y="555"/>
                      </a:cubicBezTo>
                      <a:cubicBezTo>
                        <a:pt x="21050" y="-4302"/>
                        <a:pt x="72961" y="23130"/>
                        <a:pt x="127730" y="66373"/>
                      </a:cubicBezTo>
                      <a:lnTo>
                        <a:pt x="128397" y="66849"/>
                      </a:lnTo>
                      <a:cubicBezTo>
                        <a:pt x="129540" y="67802"/>
                        <a:pt x="130683" y="68659"/>
                        <a:pt x="131826" y="69612"/>
                      </a:cubicBezTo>
                      <a:cubicBezTo>
                        <a:pt x="184404" y="111807"/>
                        <a:pt x="221266" y="154098"/>
                        <a:pt x="220313" y="170386"/>
                      </a:cubicBezTo>
                      <a:cubicBezTo>
                        <a:pt x="220218" y="172005"/>
                        <a:pt x="219742" y="173339"/>
                        <a:pt x="218885" y="1743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36"/>
                <p:cNvSpPr/>
                <p:nvPr/>
              </p:nvSpPr>
              <p:spPr>
                <a:xfrm>
                  <a:off x="7147464" y="2815875"/>
                  <a:ext cx="38576" cy="47148"/>
                </a:xfrm>
                <a:custGeom>
                  <a:rect b="b" l="l" r="r" t="t"/>
                  <a:pathLst>
                    <a:path extrusionOk="0" h="47148" w="38576">
                      <a:moveTo>
                        <a:pt x="38576" y="2667"/>
                      </a:moveTo>
                      <a:lnTo>
                        <a:pt x="3429" y="47149"/>
                      </a:lnTo>
                      <a:cubicBezTo>
                        <a:pt x="2286" y="46292"/>
                        <a:pt x="1143" y="45339"/>
                        <a:pt x="0" y="44482"/>
                      </a:cubicBezTo>
                      <a:lnTo>
                        <a:pt x="35147" y="0"/>
                      </a:lnTo>
                      <a:cubicBezTo>
                        <a:pt x="36290" y="952"/>
                        <a:pt x="37433" y="1810"/>
                        <a:pt x="38576" y="2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36"/>
                <p:cNvSpPr/>
                <p:nvPr/>
              </p:nvSpPr>
              <p:spPr>
                <a:xfrm>
                  <a:off x="7055739" y="2749581"/>
                  <a:ext cx="218789" cy="173736"/>
                </a:xfrm>
                <a:custGeom>
                  <a:rect b="b" l="l" r="r" t="t"/>
                  <a:pathLst>
                    <a:path extrusionOk="0" h="173736" w="218789">
                      <a:moveTo>
                        <a:pt x="217360" y="173736"/>
                      </a:moveTo>
                      <a:lnTo>
                        <a:pt x="0" y="2286"/>
                      </a:lnTo>
                      <a:cubicBezTo>
                        <a:pt x="857" y="1238"/>
                        <a:pt x="2000" y="476"/>
                        <a:pt x="3620" y="0"/>
                      </a:cubicBezTo>
                      <a:lnTo>
                        <a:pt x="218789" y="169736"/>
                      </a:lnTo>
                      <a:cubicBezTo>
                        <a:pt x="218694" y="171355"/>
                        <a:pt x="218218" y="172688"/>
                        <a:pt x="217360" y="1737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7" name="Google Shape;1347;p36"/>
              <p:cNvGrpSpPr/>
              <p:nvPr/>
            </p:nvGrpSpPr>
            <p:grpSpPr>
              <a:xfrm>
                <a:off x="8008797" y="2491168"/>
                <a:ext cx="352312" cy="162830"/>
                <a:chOff x="8008797" y="2491168"/>
                <a:chExt cx="352312" cy="162830"/>
              </a:xfrm>
            </p:grpSpPr>
            <p:sp>
              <p:nvSpPr>
                <p:cNvPr id="1348" name="Google Shape;1348;p36"/>
                <p:cNvSpPr/>
                <p:nvPr/>
              </p:nvSpPr>
              <p:spPr>
                <a:xfrm>
                  <a:off x="8009001" y="2506599"/>
                  <a:ext cx="352108" cy="147399"/>
                </a:xfrm>
                <a:custGeom>
                  <a:rect b="b" l="l" r="r" t="t"/>
                  <a:pathLst>
                    <a:path extrusionOk="0" h="147399" w="352108">
                      <a:moveTo>
                        <a:pt x="342233" y="0"/>
                      </a:moveTo>
                      <a:lnTo>
                        <a:pt x="351568" y="50006"/>
                      </a:lnTo>
                      <a:cubicBezTo>
                        <a:pt x="353758" y="61817"/>
                        <a:pt x="349186" y="73819"/>
                        <a:pt x="339757" y="81153"/>
                      </a:cubicBezTo>
                      <a:cubicBezTo>
                        <a:pt x="320135" y="96583"/>
                        <a:pt x="277749" y="120777"/>
                        <a:pt x="194119" y="136303"/>
                      </a:cubicBezTo>
                      <a:cubicBezTo>
                        <a:pt x="187166" y="137636"/>
                        <a:pt x="180404" y="138779"/>
                        <a:pt x="173831" y="139827"/>
                      </a:cubicBezTo>
                      <a:cubicBezTo>
                        <a:pt x="103346" y="151067"/>
                        <a:pt x="59245" y="147638"/>
                        <a:pt x="35528" y="143256"/>
                      </a:cubicBezTo>
                      <a:cubicBezTo>
                        <a:pt x="22479" y="140875"/>
                        <a:pt x="12382" y="130588"/>
                        <a:pt x="10001" y="117634"/>
                      </a:cubicBezTo>
                      <a:lnTo>
                        <a:pt x="0" y="63722"/>
                      </a:lnTo>
                      <a:lnTo>
                        <a:pt x="34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36"/>
                <p:cNvSpPr/>
                <p:nvPr/>
              </p:nvSpPr>
              <p:spPr>
                <a:xfrm>
                  <a:off x="8182832" y="2506599"/>
                  <a:ext cx="178276" cy="139826"/>
                </a:xfrm>
                <a:custGeom>
                  <a:rect b="b" l="l" r="r" t="t"/>
                  <a:pathLst>
                    <a:path extrusionOk="0" h="139826" w="178276">
                      <a:moveTo>
                        <a:pt x="168402" y="0"/>
                      </a:moveTo>
                      <a:lnTo>
                        <a:pt x="177736" y="50006"/>
                      </a:lnTo>
                      <a:cubicBezTo>
                        <a:pt x="179927" y="61817"/>
                        <a:pt x="175355" y="73819"/>
                        <a:pt x="165925" y="81153"/>
                      </a:cubicBezTo>
                      <a:cubicBezTo>
                        <a:pt x="146304" y="96583"/>
                        <a:pt x="103917" y="120777"/>
                        <a:pt x="20288" y="136303"/>
                      </a:cubicBezTo>
                      <a:cubicBezTo>
                        <a:pt x="13335" y="137636"/>
                        <a:pt x="6572" y="138779"/>
                        <a:pt x="0" y="139827"/>
                      </a:cubicBezTo>
                      <a:cubicBezTo>
                        <a:pt x="3619" y="129159"/>
                        <a:pt x="14192" y="121253"/>
                        <a:pt x="24574" y="116014"/>
                      </a:cubicBezTo>
                      <a:cubicBezTo>
                        <a:pt x="42672" y="106966"/>
                        <a:pt x="62579" y="102108"/>
                        <a:pt x="81343" y="94679"/>
                      </a:cubicBezTo>
                      <a:cubicBezTo>
                        <a:pt x="100107" y="87154"/>
                        <a:pt x="118586" y="76200"/>
                        <a:pt x="128968" y="58769"/>
                      </a:cubicBezTo>
                      <a:cubicBezTo>
                        <a:pt x="139827" y="40291"/>
                        <a:pt x="131730" y="23241"/>
                        <a:pt x="128968" y="7334"/>
                      </a:cubicBezTo>
                      <a:lnTo>
                        <a:pt x="168402" y="0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36"/>
                <p:cNvSpPr/>
                <p:nvPr/>
              </p:nvSpPr>
              <p:spPr>
                <a:xfrm>
                  <a:off x="8008797" y="2491168"/>
                  <a:ext cx="342564" cy="94731"/>
                </a:xfrm>
                <a:custGeom>
                  <a:rect b="b" l="l" r="r" t="t"/>
                  <a:pathLst>
                    <a:path extrusionOk="0" h="94731" w="342564">
                      <a:moveTo>
                        <a:pt x="342437" y="15431"/>
                      </a:moveTo>
                      <a:cubicBezTo>
                        <a:pt x="345962" y="34385"/>
                        <a:pt x="275667" y="63437"/>
                        <a:pt x="184227" y="81153"/>
                      </a:cubicBezTo>
                      <a:cubicBezTo>
                        <a:pt x="182417" y="81534"/>
                        <a:pt x="180608" y="81820"/>
                        <a:pt x="178798" y="82201"/>
                      </a:cubicBezTo>
                      <a:lnTo>
                        <a:pt x="177750" y="82391"/>
                      </a:lnTo>
                      <a:cubicBezTo>
                        <a:pt x="83262" y="100013"/>
                        <a:pt x="3633" y="98584"/>
                        <a:pt x="109" y="79248"/>
                      </a:cubicBezTo>
                      <a:cubicBezTo>
                        <a:pt x="-177" y="77534"/>
                        <a:pt x="109" y="75819"/>
                        <a:pt x="870" y="73914"/>
                      </a:cubicBezTo>
                      <a:cubicBezTo>
                        <a:pt x="9443" y="54674"/>
                        <a:pt x="78404" y="28385"/>
                        <a:pt x="164701" y="12287"/>
                      </a:cubicBezTo>
                      <a:lnTo>
                        <a:pt x="165748" y="12097"/>
                      </a:lnTo>
                      <a:cubicBezTo>
                        <a:pt x="167558" y="11716"/>
                        <a:pt x="169368" y="11430"/>
                        <a:pt x="171177" y="11144"/>
                      </a:cubicBezTo>
                      <a:cubicBezTo>
                        <a:pt x="254617" y="-3715"/>
                        <a:pt x="325197" y="-3619"/>
                        <a:pt x="339770" y="10859"/>
                      </a:cubicBezTo>
                      <a:cubicBezTo>
                        <a:pt x="341199" y="12287"/>
                        <a:pt x="342056" y="13811"/>
                        <a:pt x="342437" y="1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36"/>
                <p:cNvSpPr/>
                <p:nvPr/>
              </p:nvSpPr>
              <p:spPr>
                <a:xfrm>
                  <a:off x="8174545" y="2502217"/>
                  <a:ext cx="18478" cy="71151"/>
                </a:xfrm>
                <a:custGeom>
                  <a:rect b="b" l="l" r="r" t="t"/>
                  <a:pathLst>
                    <a:path extrusionOk="0" h="71151" w="18478">
                      <a:moveTo>
                        <a:pt x="5429" y="0"/>
                      </a:moveTo>
                      <a:lnTo>
                        <a:pt x="18479" y="70104"/>
                      </a:lnTo>
                      <a:cubicBezTo>
                        <a:pt x="16669" y="70485"/>
                        <a:pt x="14860" y="70771"/>
                        <a:pt x="13050" y="71152"/>
                      </a:cubicBezTo>
                      <a:lnTo>
                        <a:pt x="0" y="1048"/>
                      </a:lnTo>
                      <a:cubicBezTo>
                        <a:pt x="1810" y="667"/>
                        <a:pt x="3620" y="381"/>
                        <a:pt x="5429" y="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36"/>
                <p:cNvSpPr/>
                <p:nvPr/>
              </p:nvSpPr>
              <p:spPr>
                <a:xfrm>
                  <a:off x="8008797" y="2501836"/>
                  <a:ext cx="342437" cy="68484"/>
                </a:xfrm>
                <a:custGeom>
                  <a:rect b="b" l="l" r="r" t="t"/>
                  <a:pathLst>
                    <a:path extrusionOk="0" h="68484" w="342437">
                      <a:moveTo>
                        <a:pt x="342437" y="4763"/>
                      </a:moveTo>
                      <a:lnTo>
                        <a:pt x="109" y="68485"/>
                      </a:lnTo>
                      <a:cubicBezTo>
                        <a:pt x="-177" y="66770"/>
                        <a:pt x="109" y="65056"/>
                        <a:pt x="870" y="63151"/>
                      </a:cubicBezTo>
                      <a:lnTo>
                        <a:pt x="339770" y="0"/>
                      </a:lnTo>
                      <a:cubicBezTo>
                        <a:pt x="341199" y="1429"/>
                        <a:pt x="342056" y="2953"/>
                        <a:pt x="342437" y="46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3" name="Google Shape;1353;p36"/>
              <p:cNvGrpSpPr/>
              <p:nvPr/>
            </p:nvGrpSpPr>
            <p:grpSpPr>
              <a:xfrm>
                <a:off x="7453258" y="2096429"/>
                <a:ext cx="161801" cy="222594"/>
                <a:chOff x="7453258" y="2096429"/>
                <a:chExt cx="161801" cy="222594"/>
              </a:xfrm>
            </p:grpSpPr>
            <p:sp>
              <p:nvSpPr>
                <p:cNvPr id="1354" name="Google Shape;1354;p36"/>
                <p:cNvSpPr/>
                <p:nvPr/>
              </p:nvSpPr>
              <p:spPr>
                <a:xfrm>
                  <a:off x="7453258" y="2097214"/>
                  <a:ext cx="158169" cy="221809"/>
                </a:xfrm>
                <a:custGeom>
                  <a:rect b="b" l="l" r="r" t="t"/>
                  <a:pathLst>
                    <a:path extrusionOk="0" h="221809" w="158169">
                      <a:moveTo>
                        <a:pt x="158169" y="202120"/>
                      </a:moveTo>
                      <a:lnTo>
                        <a:pt x="128642" y="218980"/>
                      </a:lnTo>
                      <a:cubicBezTo>
                        <a:pt x="121689" y="222980"/>
                        <a:pt x="113116" y="222694"/>
                        <a:pt x="106353" y="218408"/>
                      </a:cubicBezTo>
                      <a:cubicBezTo>
                        <a:pt x="92256" y="209360"/>
                        <a:pt x="67682" y="187928"/>
                        <a:pt x="39488" y="138589"/>
                      </a:cubicBezTo>
                      <a:cubicBezTo>
                        <a:pt x="37107" y="134493"/>
                        <a:pt x="34916" y="130492"/>
                        <a:pt x="32820" y="126587"/>
                      </a:cubicBezTo>
                      <a:cubicBezTo>
                        <a:pt x="10246" y="84487"/>
                        <a:pt x="2722" y="55912"/>
                        <a:pt x="245" y="40005"/>
                      </a:cubicBezTo>
                      <a:cubicBezTo>
                        <a:pt x="-1089" y="31242"/>
                        <a:pt x="3102" y="22574"/>
                        <a:pt x="10818" y="18193"/>
                      </a:cubicBezTo>
                      <a:lnTo>
                        <a:pt x="42631" y="0"/>
                      </a:lnTo>
                      <a:lnTo>
                        <a:pt x="158169" y="2022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36"/>
                <p:cNvSpPr/>
                <p:nvPr/>
              </p:nvSpPr>
              <p:spPr>
                <a:xfrm>
                  <a:off x="7486078" y="2223801"/>
                  <a:ext cx="125444" cy="95222"/>
                </a:xfrm>
                <a:custGeom>
                  <a:rect b="b" l="l" r="r" t="t"/>
                  <a:pathLst>
                    <a:path extrusionOk="0" h="95222" w="125444">
                      <a:moveTo>
                        <a:pt x="125349" y="75533"/>
                      </a:moveTo>
                      <a:lnTo>
                        <a:pt x="95821" y="92392"/>
                      </a:lnTo>
                      <a:cubicBezTo>
                        <a:pt x="88868" y="96393"/>
                        <a:pt x="80296" y="96107"/>
                        <a:pt x="73533" y="91821"/>
                      </a:cubicBezTo>
                      <a:cubicBezTo>
                        <a:pt x="59436" y="82772"/>
                        <a:pt x="34861" y="61341"/>
                        <a:pt x="6668" y="12002"/>
                      </a:cubicBezTo>
                      <a:cubicBezTo>
                        <a:pt x="4286" y="7906"/>
                        <a:pt x="2095" y="3905"/>
                        <a:pt x="0" y="0"/>
                      </a:cubicBezTo>
                      <a:cubicBezTo>
                        <a:pt x="7525" y="0"/>
                        <a:pt x="14859" y="4858"/>
                        <a:pt x="20479" y="10287"/>
                      </a:cubicBezTo>
                      <a:cubicBezTo>
                        <a:pt x="30194" y="19717"/>
                        <a:pt x="37624" y="31242"/>
                        <a:pt x="46482" y="41434"/>
                      </a:cubicBezTo>
                      <a:cubicBezTo>
                        <a:pt x="55340" y="51625"/>
                        <a:pt x="66389" y="60960"/>
                        <a:pt x="79629" y="63627"/>
                      </a:cubicBezTo>
                      <a:cubicBezTo>
                        <a:pt x="93631" y="66484"/>
                        <a:pt x="102679" y="57531"/>
                        <a:pt x="112109" y="52292"/>
                      </a:cubicBezTo>
                      <a:lnTo>
                        <a:pt x="125444" y="75533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36"/>
                <p:cNvSpPr/>
                <p:nvPr/>
              </p:nvSpPr>
              <p:spPr>
                <a:xfrm>
                  <a:off x="7492274" y="2096429"/>
                  <a:ext cx="122785" cy="203605"/>
                </a:xfrm>
                <a:custGeom>
                  <a:rect b="b" l="l" r="r" t="t"/>
                  <a:pathLst>
                    <a:path extrusionOk="0" h="203605" w="122785">
                      <a:moveTo>
                        <a:pt x="119153" y="202906"/>
                      </a:moveTo>
                      <a:cubicBezTo>
                        <a:pt x="108009" y="209288"/>
                        <a:pt x="74195" y="171283"/>
                        <a:pt x="42858" y="117467"/>
                      </a:cubicBezTo>
                      <a:cubicBezTo>
                        <a:pt x="42287" y="116419"/>
                        <a:pt x="41620" y="115371"/>
                        <a:pt x="41048" y="114228"/>
                      </a:cubicBezTo>
                      <a:lnTo>
                        <a:pt x="40667" y="113657"/>
                      </a:lnTo>
                      <a:cubicBezTo>
                        <a:pt x="8759" y="57840"/>
                        <a:pt x="-7815" y="7262"/>
                        <a:pt x="3615" y="690"/>
                      </a:cubicBezTo>
                      <a:cubicBezTo>
                        <a:pt x="4663" y="119"/>
                        <a:pt x="5806" y="-72"/>
                        <a:pt x="7139" y="23"/>
                      </a:cubicBezTo>
                      <a:cubicBezTo>
                        <a:pt x="21141" y="1262"/>
                        <a:pt x="52955" y="38981"/>
                        <a:pt x="82101" y="89939"/>
                      </a:cubicBezTo>
                      <a:lnTo>
                        <a:pt x="82482" y="90511"/>
                      </a:lnTo>
                      <a:cubicBezTo>
                        <a:pt x="83053" y="91559"/>
                        <a:pt x="83720" y="92702"/>
                        <a:pt x="84292" y="93749"/>
                      </a:cubicBezTo>
                      <a:cubicBezTo>
                        <a:pt x="112009" y="143184"/>
                        <a:pt x="127440" y="187761"/>
                        <a:pt x="121534" y="200144"/>
                      </a:cubicBezTo>
                      <a:cubicBezTo>
                        <a:pt x="120963" y="201382"/>
                        <a:pt x="120201" y="202239"/>
                        <a:pt x="119153" y="202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36"/>
                <p:cNvSpPr/>
                <p:nvPr/>
              </p:nvSpPr>
              <p:spPr>
                <a:xfrm>
                  <a:off x="7533322" y="2186844"/>
                  <a:ext cx="43243" cy="26955"/>
                </a:xfrm>
                <a:custGeom>
                  <a:rect b="b" l="l" r="r" t="t"/>
                  <a:pathLst>
                    <a:path extrusionOk="0" h="26955" w="43243">
                      <a:moveTo>
                        <a:pt x="43243" y="3334"/>
                      </a:moveTo>
                      <a:lnTo>
                        <a:pt x="1810" y="26956"/>
                      </a:lnTo>
                      <a:cubicBezTo>
                        <a:pt x="1238" y="25908"/>
                        <a:pt x="571" y="24860"/>
                        <a:pt x="0" y="23717"/>
                      </a:cubicBezTo>
                      <a:lnTo>
                        <a:pt x="41434" y="0"/>
                      </a:lnTo>
                      <a:cubicBezTo>
                        <a:pt x="42005" y="1048"/>
                        <a:pt x="42672" y="2191"/>
                        <a:pt x="43243" y="32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36"/>
                <p:cNvSpPr/>
                <p:nvPr/>
              </p:nvSpPr>
              <p:spPr>
                <a:xfrm>
                  <a:off x="7495888" y="2096429"/>
                  <a:ext cx="117919" cy="202905"/>
                </a:xfrm>
                <a:custGeom>
                  <a:rect b="b" l="l" r="r" t="t"/>
                  <a:pathLst>
                    <a:path extrusionOk="0" h="202905" w="117919">
                      <a:moveTo>
                        <a:pt x="115538" y="202906"/>
                      </a:moveTo>
                      <a:lnTo>
                        <a:pt x="0" y="690"/>
                      </a:lnTo>
                      <a:cubicBezTo>
                        <a:pt x="1048" y="119"/>
                        <a:pt x="2191" y="-72"/>
                        <a:pt x="3525" y="23"/>
                      </a:cubicBezTo>
                      <a:lnTo>
                        <a:pt x="117920" y="200239"/>
                      </a:lnTo>
                      <a:cubicBezTo>
                        <a:pt x="117348" y="201477"/>
                        <a:pt x="116586" y="202334"/>
                        <a:pt x="115538" y="2029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59" name="Google Shape;1359;p36"/>
            <p:cNvGrpSpPr/>
            <p:nvPr/>
          </p:nvGrpSpPr>
          <p:grpSpPr>
            <a:xfrm>
              <a:off x="5970530" y="2615241"/>
              <a:ext cx="1329725" cy="1992630"/>
              <a:chOff x="6974776" y="3244024"/>
              <a:chExt cx="971169" cy="1455324"/>
            </a:xfrm>
          </p:grpSpPr>
          <p:sp>
            <p:nvSpPr>
              <p:cNvPr id="1360" name="Google Shape;1360;p36"/>
              <p:cNvSpPr/>
              <p:nvPr/>
            </p:nvSpPr>
            <p:spPr>
              <a:xfrm>
                <a:off x="6974776" y="3337369"/>
                <a:ext cx="971169" cy="1361979"/>
              </a:xfrm>
              <a:custGeom>
                <a:rect b="b" l="l" r="r" t="t"/>
                <a:pathLst>
                  <a:path extrusionOk="0" h="1361979" w="971169">
                    <a:moveTo>
                      <a:pt x="928878" y="0"/>
                    </a:moveTo>
                    <a:cubicBezTo>
                      <a:pt x="952235" y="0"/>
                      <a:pt x="971169" y="18934"/>
                      <a:pt x="971169" y="42291"/>
                    </a:cubicBezTo>
                    <a:lnTo>
                      <a:pt x="971169" y="1319689"/>
                    </a:lnTo>
                    <a:cubicBezTo>
                      <a:pt x="971169" y="1343045"/>
                      <a:pt x="952235" y="1361980"/>
                      <a:pt x="928878" y="1361980"/>
                    </a:cubicBezTo>
                    <a:lnTo>
                      <a:pt x="42291" y="1361980"/>
                    </a:lnTo>
                    <a:cubicBezTo>
                      <a:pt x="18935" y="1361980"/>
                      <a:pt x="0" y="1343045"/>
                      <a:pt x="0" y="1319689"/>
                    </a:cubicBezTo>
                    <a:lnTo>
                      <a:pt x="0" y="42291"/>
                    </a:lnTo>
                    <a:cubicBezTo>
                      <a:pt x="0" y="18934"/>
                      <a:pt x="18935" y="0"/>
                      <a:pt x="42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7034403" y="3392614"/>
                <a:ext cx="851916" cy="1217390"/>
              </a:xfrm>
              <a:custGeom>
                <a:rect b="b" l="l" r="r" t="t"/>
                <a:pathLst>
                  <a:path extrusionOk="0" h="1217390" w="851916">
                    <a:moveTo>
                      <a:pt x="0" y="0"/>
                    </a:moveTo>
                    <a:lnTo>
                      <a:pt x="851916" y="0"/>
                    </a:lnTo>
                    <a:lnTo>
                      <a:pt x="851916" y="1217390"/>
                    </a:lnTo>
                    <a:lnTo>
                      <a:pt x="0" y="12173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62" name="Google Shape;1362;p36"/>
              <p:cNvGrpSpPr/>
              <p:nvPr/>
            </p:nvGrpSpPr>
            <p:grpSpPr>
              <a:xfrm>
                <a:off x="7239285" y="3244024"/>
                <a:ext cx="442150" cy="182213"/>
                <a:chOff x="7239285" y="3244024"/>
                <a:chExt cx="442150" cy="182213"/>
              </a:xfrm>
            </p:grpSpPr>
            <p:grpSp>
              <p:nvGrpSpPr>
                <p:cNvPr id="1363" name="Google Shape;1363;p36"/>
                <p:cNvGrpSpPr/>
                <p:nvPr/>
              </p:nvGrpSpPr>
              <p:grpSpPr>
                <a:xfrm>
                  <a:off x="7239285" y="3244024"/>
                  <a:ext cx="442150" cy="182213"/>
                  <a:chOff x="7239285" y="3244024"/>
                  <a:chExt cx="442150" cy="182213"/>
                </a:xfrm>
              </p:grpSpPr>
              <p:sp>
                <p:nvSpPr>
                  <p:cNvPr id="1364" name="Google Shape;1364;p36"/>
                  <p:cNvSpPr/>
                  <p:nvPr/>
                </p:nvSpPr>
                <p:spPr>
                  <a:xfrm>
                    <a:off x="7239285" y="3297459"/>
                    <a:ext cx="442150" cy="128778"/>
                  </a:xfrm>
                  <a:custGeom>
                    <a:rect b="b" l="l" r="r" t="t"/>
                    <a:pathLst>
                      <a:path extrusionOk="0" h="128778" w="442150">
                        <a:moveTo>
                          <a:pt x="53816" y="0"/>
                        </a:moveTo>
                        <a:lnTo>
                          <a:pt x="388334" y="0"/>
                        </a:lnTo>
                        <a:cubicBezTo>
                          <a:pt x="418052" y="0"/>
                          <a:pt x="442151" y="24098"/>
                          <a:pt x="442151" y="53816"/>
                        </a:cubicBezTo>
                        <a:lnTo>
                          <a:pt x="442151" y="128778"/>
                        </a:lnTo>
                        <a:lnTo>
                          <a:pt x="0" y="128778"/>
                        </a:lnTo>
                        <a:lnTo>
                          <a:pt x="0" y="53816"/>
                        </a:lnTo>
                        <a:cubicBezTo>
                          <a:pt x="0" y="24098"/>
                          <a:pt x="24098" y="0"/>
                          <a:pt x="538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36"/>
                  <p:cNvSpPr/>
                  <p:nvPr/>
                </p:nvSpPr>
                <p:spPr>
                  <a:xfrm>
                    <a:off x="7239381" y="3297459"/>
                    <a:ext cx="434149" cy="123158"/>
                  </a:xfrm>
                  <a:custGeom>
                    <a:rect b="b" l="l" r="r" t="t"/>
                    <a:pathLst>
                      <a:path extrusionOk="0" h="123158" w="434149">
                        <a:moveTo>
                          <a:pt x="52197" y="0"/>
                        </a:moveTo>
                        <a:lnTo>
                          <a:pt x="381953" y="0"/>
                        </a:lnTo>
                        <a:cubicBezTo>
                          <a:pt x="410718" y="0"/>
                          <a:pt x="434149" y="23336"/>
                          <a:pt x="434149" y="52197"/>
                        </a:cubicBezTo>
                        <a:lnTo>
                          <a:pt x="434149" y="123158"/>
                        </a:lnTo>
                        <a:lnTo>
                          <a:pt x="0" y="123158"/>
                        </a:lnTo>
                        <a:lnTo>
                          <a:pt x="0" y="52197"/>
                        </a:lnTo>
                        <a:cubicBezTo>
                          <a:pt x="0" y="23431"/>
                          <a:pt x="23336" y="0"/>
                          <a:pt x="5219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36"/>
                  <p:cNvSpPr/>
                  <p:nvPr/>
                </p:nvSpPr>
                <p:spPr>
                  <a:xfrm>
                    <a:off x="7382256" y="3244024"/>
                    <a:ext cx="148399" cy="75437"/>
                  </a:xfrm>
                  <a:custGeom>
                    <a:rect b="b" l="l" r="r" t="t"/>
                    <a:pathLst>
                      <a:path extrusionOk="0" h="75437" w="148399">
                        <a:moveTo>
                          <a:pt x="48006" y="0"/>
                        </a:moveTo>
                        <a:lnTo>
                          <a:pt x="100489" y="0"/>
                        </a:lnTo>
                        <a:cubicBezTo>
                          <a:pt x="126968" y="0"/>
                          <a:pt x="148399" y="21526"/>
                          <a:pt x="148399" y="47911"/>
                        </a:cubicBezTo>
                        <a:lnTo>
                          <a:pt x="148399" y="75438"/>
                        </a:lnTo>
                        <a:lnTo>
                          <a:pt x="0" y="75438"/>
                        </a:lnTo>
                        <a:lnTo>
                          <a:pt x="0" y="47911"/>
                        </a:lnTo>
                        <a:cubicBezTo>
                          <a:pt x="0" y="21431"/>
                          <a:pt x="21431" y="0"/>
                          <a:pt x="479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7" name="Google Shape;1367;p36"/>
                <p:cNvGrpSpPr/>
                <p:nvPr/>
              </p:nvGrpSpPr>
              <p:grpSpPr>
                <a:xfrm>
                  <a:off x="7271861" y="3350133"/>
                  <a:ext cx="368807" cy="32194"/>
                  <a:chOff x="7271861" y="3350133"/>
                  <a:chExt cx="368807" cy="32194"/>
                </a:xfrm>
              </p:grpSpPr>
              <p:grpSp>
                <p:nvGrpSpPr>
                  <p:cNvPr id="1368" name="Google Shape;1368;p36"/>
                  <p:cNvGrpSpPr/>
                  <p:nvPr/>
                </p:nvGrpSpPr>
                <p:grpSpPr>
                  <a:xfrm>
                    <a:off x="7271861" y="3350133"/>
                    <a:ext cx="32194" cy="32194"/>
                    <a:chOff x="7271861" y="3350133"/>
                    <a:chExt cx="32194" cy="32194"/>
                  </a:xfrm>
                </p:grpSpPr>
                <p:sp>
                  <p:nvSpPr>
                    <p:cNvPr id="1369" name="Google Shape;1369;p36"/>
                    <p:cNvSpPr/>
                    <p:nvPr/>
                  </p:nvSpPr>
                  <p:spPr>
                    <a:xfrm>
                      <a:off x="7271861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70" name="Google Shape;1370;p36"/>
                    <p:cNvSpPr/>
                    <p:nvPr/>
                  </p:nvSpPr>
                  <p:spPr>
                    <a:xfrm>
                      <a:off x="7287006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3" y="0"/>
                          </a:moveTo>
                          <a:cubicBezTo>
                            <a:pt x="953" y="0"/>
                            <a:pt x="286" y="0"/>
                            <a:pt x="0" y="0"/>
                          </a:cubicBezTo>
                          <a:cubicBezTo>
                            <a:pt x="8477" y="476"/>
                            <a:pt x="15145" y="7525"/>
                            <a:pt x="15145" y="16097"/>
                          </a:cubicBezTo>
                          <a:cubicBezTo>
                            <a:pt x="15145" y="24670"/>
                            <a:pt x="8477" y="31623"/>
                            <a:pt x="0" y="32195"/>
                          </a:cubicBezTo>
                          <a:cubicBezTo>
                            <a:pt x="286" y="32195"/>
                            <a:pt x="667" y="32195"/>
                            <a:pt x="953" y="32195"/>
                          </a:cubicBezTo>
                          <a:cubicBezTo>
                            <a:pt x="9811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1" y="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71" name="Google Shape;1371;p36"/>
                  <p:cNvGrpSpPr/>
                  <p:nvPr/>
                </p:nvGrpSpPr>
                <p:grpSpPr>
                  <a:xfrm>
                    <a:off x="7608474" y="3350133"/>
                    <a:ext cx="32194" cy="32194"/>
                    <a:chOff x="7608474" y="3350133"/>
                    <a:chExt cx="32194" cy="32194"/>
                  </a:xfrm>
                </p:grpSpPr>
                <p:sp>
                  <p:nvSpPr>
                    <p:cNvPr id="1372" name="Google Shape;1372;p36"/>
                    <p:cNvSpPr/>
                    <p:nvPr/>
                  </p:nvSpPr>
                  <p:spPr>
                    <a:xfrm>
                      <a:off x="7608474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73" name="Google Shape;1373;p36"/>
                    <p:cNvSpPr/>
                    <p:nvPr/>
                  </p:nvSpPr>
                  <p:spPr>
                    <a:xfrm>
                      <a:off x="7623619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2" y="0"/>
                          </a:moveTo>
                          <a:cubicBezTo>
                            <a:pt x="952" y="0"/>
                            <a:pt x="285" y="0"/>
                            <a:pt x="0" y="0"/>
                          </a:cubicBezTo>
                          <a:cubicBezTo>
                            <a:pt x="8477" y="476"/>
                            <a:pt x="15144" y="7525"/>
                            <a:pt x="15144" y="16097"/>
                          </a:cubicBezTo>
                          <a:cubicBezTo>
                            <a:pt x="15144" y="24670"/>
                            <a:pt x="8477" y="31623"/>
                            <a:pt x="0" y="32195"/>
                          </a:cubicBezTo>
                          <a:cubicBezTo>
                            <a:pt x="285" y="32195"/>
                            <a:pt x="667" y="32195"/>
                            <a:pt x="952" y="32195"/>
                          </a:cubicBezTo>
                          <a:cubicBezTo>
                            <a:pt x="9810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0" y="0"/>
                            <a:pt x="95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374" name="Google Shape;1374;p36"/>
            <p:cNvGrpSpPr/>
            <p:nvPr/>
          </p:nvGrpSpPr>
          <p:grpSpPr>
            <a:xfrm>
              <a:off x="7412227" y="3557890"/>
              <a:ext cx="907828" cy="1049982"/>
              <a:chOff x="7879937" y="3892676"/>
              <a:chExt cx="663035" cy="766858"/>
            </a:xfrm>
          </p:grpSpPr>
          <p:sp>
            <p:nvSpPr>
              <p:cNvPr id="1375" name="Google Shape;1375;p36"/>
              <p:cNvSpPr/>
              <p:nvPr/>
            </p:nvSpPr>
            <p:spPr>
              <a:xfrm>
                <a:off x="7883461" y="4096893"/>
                <a:ext cx="494347" cy="562641"/>
              </a:xfrm>
              <a:custGeom>
                <a:rect b="b" l="l" r="r" t="t"/>
                <a:pathLst>
                  <a:path extrusionOk="0" h="562641" w="494347">
                    <a:moveTo>
                      <a:pt x="0" y="0"/>
                    </a:moveTo>
                    <a:lnTo>
                      <a:pt x="494347" y="0"/>
                    </a:lnTo>
                    <a:lnTo>
                      <a:pt x="494347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8376475" y="4096893"/>
                <a:ext cx="166401" cy="562641"/>
              </a:xfrm>
              <a:custGeom>
                <a:rect b="b" l="l" r="r" t="t"/>
                <a:pathLst>
                  <a:path extrusionOk="0" h="562641" w="166401">
                    <a:moveTo>
                      <a:pt x="0" y="0"/>
                    </a:moveTo>
                    <a:lnTo>
                      <a:pt x="166401" y="0"/>
                    </a:lnTo>
                    <a:lnTo>
                      <a:pt x="166401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7925562" y="3893153"/>
                <a:ext cx="617410" cy="203739"/>
              </a:xfrm>
              <a:custGeom>
                <a:rect b="b" l="l" r="r" t="t"/>
                <a:pathLst>
                  <a:path extrusionOk="0" h="203739" w="617410">
                    <a:moveTo>
                      <a:pt x="617411" y="203740"/>
                    </a:moveTo>
                    <a:lnTo>
                      <a:pt x="487108" y="0"/>
                    </a:lnTo>
                    <a:lnTo>
                      <a:pt x="0" y="0"/>
                    </a:lnTo>
                    <a:lnTo>
                      <a:pt x="130111" y="203073"/>
                    </a:lnTo>
                    <a:lnTo>
                      <a:pt x="450913" y="203740"/>
                    </a:lnTo>
                    <a:lnTo>
                      <a:pt x="617411" y="2037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7984045" y="3893153"/>
                <a:ext cx="428625" cy="108203"/>
              </a:xfrm>
              <a:custGeom>
                <a:rect b="b" l="l" r="r" t="t"/>
                <a:pathLst>
                  <a:path extrusionOk="0" h="108203" w="428625">
                    <a:moveTo>
                      <a:pt x="0" y="92012"/>
                    </a:moveTo>
                    <a:lnTo>
                      <a:pt x="389382" y="108204"/>
                    </a:lnTo>
                    <a:lnTo>
                      <a:pt x="428625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7879937" y="3892676"/>
                <a:ext cx="532733" cy="95059"/>
              </a:xfrm>
              <a:custGeom>
                <a:rect b="b" l="l" r="r" t="t"/>
                <a:pathLst>
                  <a:path extrusionOk="0" h="95059" w="532733">
                    <a:moveTo>
                      <a:pt x="45625" y="0"/>
                    </a:moveTo>
                    <a:lnTo>
                      <a:pt x="0" y="91154"/>
                    </a:lnTo>
                    <a:lnTo>
                      <a:pt x="488442" y="95060"/>
                    </a:lnTo>
                    <a:lnTo>
                      <a:pt x="532733" y="476"/>
                    </a:lnTo>
                    <a:lnTo>
                      <a:pt x="45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0" name="Google Shape;1380;p36"/>
              <p:cNvGrpSpPr/>
              <p:nvPr/>
            </p:nvGrpSpPr>
            <p:grpSpPr>
              <a:xfrm>
                <a:off x="7995284" y="4262532"/>
                <a:ext cx="249745" cy="249745"/>
                <a:chOff x="7995284" y="4262532"/>
                <a:chExt cx="249745" cy="249745"/>
              </a:xfrm>
            </p:grpSpPr>
            <p:sp>
              <p:nvSpPr>
                <p:cNvPr id="1381" name="Google Shape;1381;p36"/>
                <p:cNvSpPr/>
                <p:nvPr/>
              </p:nvSpPr>
              <p:spPr>
                <a:xfrm>
                  <a:off x="8080724" y="4262532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6"/>
                      </a:lnTo>
                      <a:lnTo>
                        <a:pt x="0" y="2497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36"/>
                <p:cNvSpPr/>
                <p:nvPr/>
              </p:nvSpPr>
              <p:spPr>
                <a:xfrm rot="5400000">
                  <a:off x="8075437" y="4257341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5"/>
                      </a:lnTo>
                      <a:lnTo>
                        <a:pt x="0" y="2497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83" name="Google Shape;1383;p36"/>
            <p:cNvGrpSpPr/>
            <p:nvPr/>
          </p:nvGrpSpPr>
          <p:grpSpPr>
            <a:xfrm>
              <a:off x="5004531" y="914391"/>
              <a:ext cx="965993" cy="626755"/>
              <a:chOff x="5988653" y="3307937"/>
              <a:chExt cx="705516" cy="457753"/>
            </a:xfrm>
          </p:grpSpPr>
          <p:sp>
            <p:nvSpPr>
              <p:cNvPr id="1384" name="Google Shape;1384;p36"/>
              <p:cNvSpPr/>
              <p:nvPr/>
            </p:nvSpPr>
            <p:spPr>
              <a:xfrm>
                <a:off x="5988653" y="3307937"/>
                <a:ext cx="703992" cy="453104"/>
              </a:xfrm>
              <a:custGeom>
                <a:rect b="b" l="l" r="r" t="t"/>
                <a:pathLst>
                  <a:path extrusionOk="0" h="453104" w="703992">
                    <a:moveTo>
                      <a:pt x="0" y="138875"/>
                    </a:moveTo>
                    <a:cubicBezTo>
                      <a:pt x="0" y="138875"/>
                      <a:pt x="78581" y="410813"/>
                      <a:pt x="326326" y="453104"/>
                    </a:cubicBezTo>
                    <a:cubicBezTo>
                      <a:pt x="326326" y="453104"/>
                      <a:pt x="580072" y="447104"/>
                      <a:pt x="703993" y="241649"/>
                    </a:cubicBezTo>
                    <a:cubicBezTo>
                      <a:pt x="703993" y="241649"/>
                      <a:pt x="498538" y="283940"/>
                      <a:pt x="323374" y="0"/>
                    </a:cubicBezTo>
                    <a:cubicBezTo>
                      <a:pt x="323374" y="0"/>
                      <a:pt x="72580" y="151067"/>
                      <a:pt x="95" y="138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6315741" y="3548919"/>
                <a:ext cx="378428" cy="216771"/>
              </a:xfrm>
              <a:custGeom>
                <a:rect b="b" l="l" r="r" t="t"/>
                <a:pathLst>
                  <a:path extrusionOk="0" h="216771" w="378428">
                    <a:moveTo>
                      <a:pt x="0" y="212027"/>
                    </a:moveTo>
                    <a:cubicBezTo>
                      <a:pt x="0" y="212027"/>
                      <a:pt x="79820" y="163735"/>
                      <a:pt x="81820" y="29718"/>
                    </a:cubicBezTo>
                    <a:cubicBezTo>
                      <a:pt x="81820" y="29718"/>
                      <a:pt x="245459" y="132969"/>
                      <a:pt x="378428" y="0"/>
                    </a:cubicBezTo>
                    <a:cubicBezTo>
                      <a:pt x="378428" y="0"/>
                      <a:pt x="305181" y="254318"/>
                      <a:pt x="0" y="21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36"/>
            <p:cNvGrpSpPr/>
            <p:nvPr/>
          </p:nvGrpSpPr>
          <p:grpSpPr>
            <a:xfrm>
              <a:off x="8185481" y="2753769"/>
              <a:ext cx="395821" cy="680577"/>
              <a:chOff x="8434096" y="3273266"/>
              <a:chExt cx="289089" cy="497062"/>
            </a:xfrm>
          </p:grpSpPr>
          <p:sp>
            <p:nvSpPr>
              <p:cNvPr id="1387" name="Google Shape;1387;p36"/>
              <p:cNvSpPr/>
              <p:nvPr/>
            </p:nvSpPr>
            <p:spPr>
              <a:xfrm>
                <a:off x="8523202" y="3548538"/>
                <a:ext cx="199983" cy="221790"/>
              </a:xfrm>
              <a:custGeom>
                <a:rect b="b" l="l" r="r" t="t"/>
                <a:pathLst>
                  <a:path extrusionOk="0" h="221790" w="199983">
                    <a:moveTo>
                      <a:pt x="8721" y="185928"/>
                    </a:moveTo>
                    <a:cubicBezTo>
                      <a:pt x="8721" y="185928"/>
                      <a:pt x="83969" y="264414"/>
                      <a:pt x="199984" y="189167"/>
                    </a:cubicBezTo>
                    <a:cubicBezTo>
                      <a:pt x="199984" y="189167"/>
                      <a:pt x="62443" y="116110"/>
                      <a:pt x="62443" y="0"/>
                    </a:cubicBezTo>
                    <a:cubicBezTo>
                      <a:pt x="62443" y="0"/>
                      <a:pt x="-27854" y="120396"/>
                      <a:pt x="8721" y="185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8434096" y="3273266"/>
                <a:ext cx="242892" cy="461105"/>
              </a:xfrm>
              <a:custGeom>
                <a:rect b="b" l="l" r="r" t="t"/>
                <a:pathLst>
                  <a:path extrusionOk="0" h="461105" w="242892">
                    <a:moveTo>
                      <a:pt x="159073" y="95"/>
                    </a:moveTo>
                    <a:cubicBezTo>
                      <a:pt x="159073" y="95"/>
                      <a:pt x="-153633" y="164497"/>
                      <a:pt x="97827" y="461105"/>
                    </a:cubicBezTo>
                    <a:cubicBezTo>
                      <a:pt x="97827" y="461105"/>
                      <a:pt x="75253" y="348234"/>
                      <a:pt x="242892" y="264414"/>
                    </a:cubicBezTo>
                    <a:lnTo>
                      <a:pt x="159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36"/>
            <p:cNvGrpSpPr/>
            <p:nvPr/>
          </p:nvGrpSpPr>
          <p:grpSpPr>
            <a:xfrm rot="1288635">
              <a:off x="5227100" y="3178750"/>
              <a:ext cx="697847" cy="1348177"/>
              <a:chOff x="6585775" y="3810857"/>
              <a:chExt cx="406530" cy="785336"/>
            </a:xfrm>
          </p:grpSpPr>
          <p:sp>
            <p:nvSpPr>
              <p:cNvPr id="1390" name="Google Shape;1390;p36"/>
              <p:cNvSpPr/>
              <p:nvPr/>
            </p:nvSpPr>
            <p:spPr>
              <a:xfrm>
                <a:off x="6585775" y="3910298"/>
                <a:ext cx="406526" cy="685895"/>
              </a:xfrm>
              <a:custGeom>
                <a:rect b="b" l="l" r="r" t="t"/>
                <a:pathLst>
                  <a:path extrusionOk="0" h="685895" w="406526">
                    <a:moveTo>
                      <a:pt x="406527" y="205454"/>
                    </a:moveTo>
                    <a:lnTo>
                      <a:pt x="406527" y="594360"/>
                    </a:lnTo>
                    <a:cubicBezTo>
                      <a:pt x="406527" y="600361"/>
                      <a:pt x="404527" y="606266"/>
                      <a:pt x="400621" y="610838"/>
                    </a:cubicBezTo>
                    <a:cubicBezTo>
                      <a:pt x="385000" y="629984"/>
                      <a:pt x="335661" y="677228"/>
                      <a:pt x="228124" y="684847"/>
                    </a:cubicBezTo>
                    <a:cubicBezTo>
                      <a:pt x="218503" y="685610"/>
                      <a:pt x="208312" y="685895"/>
                      <a:pt x="197644" y="685895"/>
                    </a:cubicBezTo>
                    <a:cubicBezTo>
                      <a:pt x="77819" y="685895"/>
                      <a:pt x="26479" y="652939"/>
                      <a:pt x="8382" y="636556"/>
                    </a:cubicBezTo>
                    <a:cubicBezTo>
                      <a:pt x="2953" y="631698"/>
                      <a:pt x="0" y="624649"/>
                      <a:pt x="0" y="617411"/>
                    </a:cubicBezTo>
                    <a:lnTo>
                      <a:pt x="0" y="207645"/>
                    </a:lnTo>
                    <a:cubicBezTo>
                      <a:pt x="0" y="90869"/>
                      <a:pt x="101060" y="75152"/>
                      <a:pt x="101060" y="75152"/>
                    </a:cubicBezTo>
                    <a:lnTo>
                      <a:pt x="101060" y="1429"/>
                    </a:lnTo>
                    <a:cubicBezTo>
                      <a:pt x="105537" y="5810"/>
                      <a:pt x="289655" y="0"/>
                      <a:pt x="289655" y="0"/>
                    </a:cubicBezTo>
                    <a:lnTo>
                      <a:pt x="289655" y="70771"/>
                    </a:lnTo>
                    <a:cubicBezTo>
                      <a:pt x="408622" y="86487"/>
                      <a:pt x="406432" y="205454"/>
                      <a:pt x="406432" y="20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FFA7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6695884" y="4155185"/>
                <a:ext cx="296417" cy="328615"/>
              </a:xfrm>
              <a:custGeom>
                <a:rect b="b" l="l" r="r" t="t"/>
                <a:pathLst>
                  <a:path extrusionOk="0" h="328615" w="296417">
                    <a:moveTo>
                      <a:pt x="0" y="315278"/>
                    </a:moveTo>
                    <a:lnTo>
                      <a:pt x="0" y="32385"/>
                    </a:lnTo>
                    <a:cubicBezTo>
                      <a:pt x="0" y="32385"/>
                      <a:pt x="188881" y="70676"/>
                      <a:pt x="296418" y="0"/>
                    </a:cubicBezTo>
                    <a:lnTo>
                      <a:pt x="296418" y="283940"/>
                    </a:lnTo>
                    <a:cubicBezTo>
                      <a:pt x="296418" y="283940"/>
                      <a:pt x="186404" y="358045"/>
                      <a:pt x="0" y="315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6686931" y="3910393"/>
                <a:ext cx="305374" cy="684752"/>
              </a:xfrm>
              <a:custGeom>
                <a:rect b="b" l="l" r="r" t="t"/>
                <a:pathLst>
                  <a:path extrusionOk="0" h="684752" w="305374">
                    <a:moveTo>
                      <a:pt x="305371" y="205359"/>
                    </a:moveTo>
                    <a:lnTo>
                      <a:pt x="305371" y="594265"/>
                    </a:lnTo>
                    <a:cubicBezTo>
                      <a:pt x="305371" y="600265"/>
                      <a:pt x="303371" y="606171"/>
                      <a:pt x="299466" y="610743"/>
                    </a:cubicBezTo>
                    <a:cubicBezTo>
                      <a:pt x="283845" y="629888"/>
                      <a:pt x="234505" y="677132"/>
                      <a:pt x="126968" y="684752"/>
                    </a:cubicBezTo>
                    <a:cubicBezTo>
                      <a:pt x="141541" y="661797"/>
                      <a:pt x="164306" y="640937"/>
                      <a:pt x="182023" y="619982"/>
                    </a:cubicBezTo>
                    <a:cubicBezTo>
                      <a:pt x="223647" y="570643"/>
                      <a:pt x="242030" y="504825"/>
                      <a:pt x="244412" y="440246"/>
                    </a:cubicBezTo>
                    <a:cubicBezTo>
                      <a:pt x="246697" y="375666"/>
                      <a:pt x="234315" y="311563"/>
                      <a:pt x="220408" y="248412"/>
                    </a:cubicBezTo>
                    <a:cubicBezTo>
                      <a:pt x="209455" y="198691"/>
                      <a:pt x="196024" y="144494"/>
                      <a:pt x="161258" y="105537"/>
                    </a:cubicBezTo>
                    <a:cubicBezTo>
                      <a:pt x="120301" y="59626"/>
                      <a:pt x="67532" y="61817"/>
                      <a:pt x="12192" y="49911"/>
                    </a:cubicBezTo>
                    <a:cubicBezTo>
                      <a:pt x="7906" y="48958"/>
                      <a:pt x="3905" y="48006"/>
                      <a:pt x="0" y="46768"/>
                    </a:cubicBezTo>
                    <a:lnTo>
                      <a:pt x="0" y="1429"/>
                    </a:lnTo>
                    <a:cubicBezTo>
                      <a:pt x="4477" y="5810"/>
                      <a:pt x="188595" y="0"/>
                      <a:pt x="188595" y="0"/>
                    </a:cubicBezTo>
                    <a:lnTo>
                      <a:pt x="188595" y="70771"/>
                    </a:lnTo>
                    <a:cubicBezTo>
                      <a:pt x="307562" y="86487"/>
                      <a:pt x="305371" y="205454"/>
                      <a:pt x="305371" y="20545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5" name="Google Shape;1395;p36"/>
              <p:cNvGrpSpPr/>
              <p:nvPr/>
            </p:nvGrpSpPr>
            <p:grpSpPr>
              <a:xfrm>
                <a:off x="6660261" y="3810857"/>
                <a:ext cx="238125" cy="141160"/>
                <a:chOff x="6660261" y="3810857"/>
                <a:chExt cx="238125" cy="141160"/>
              </a:xfrm>
            </p:grpSpPr>
            <p:sp>
              <p:nvSpPr>
                <p:cNvPr id="1396" name="Google Shape;1396;p36"/>
                <p:cNvSpPr/>
                <p:nvPr/>
              </p:nvSpPr>
              <p:spPr>
                <a:xfrm>
                  <a:off x="6660451" y="3845242"/>
                  <a:ext cx="237839" cy="106775"/>
                </a:xfrm>
                <a:custGeom>
                  <a:rect b="b" l="l" r="r" t="t"/>
                  <a:pathLst>
                    <a:path extrusionOk="0" h="106775" w="237839">
                      <a:moveTo>
                        <a:pt x="0" y="95"/>
                      </a:moveTo>
                      <a:lnTo>
                        <a:pt x="0" y="78867"/>
                      </a:lnTo>
                      <a:cubicBezTo>
                        <a:pt x="0" y="81343"/>
                        <a:pt x="1238" y="83725"/>
                        <a:pt x="3429" y="85058"/>
                      </a:cubicBezTo>
                      <a:cubicBezTo>
                        <a:pt x="13335" y="91154"/>
                        <a:pt x="46768" y="106775"/>
                        <a:pt x="126778" y="106775"/>
                      </a:cubicBezTo>
                      <a:cubicBezTo>
                        <a:pt x="206788" y="106775"/>
                        <a:pt x="231076" y="85439"/>
                        <a:pt x="235648" y="78581"/>
                      </a:cubicBezTo>
                      <a:cubicBezTo>
                        <a:pt x="236410" y="77438"/>
                        <a:pt x="236791" y="76105"/>
                        <a:pt x="236791" y="74676"/>
                      </a:cubicBezTo>
                      <a:lnTo>
                        <a:pt x="237839" y="0"/>
                      </a:lnTo>
                      <a:cubicBezTo>
                        <a:pt x="237839" y="0"/>
                        <a:pt x="1429" y="152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36"/>
                <p:cNvSpPr/>
                <p:nvPr/>
              </p:nvSpPr>
              <p:spPr>
                <a:xfrm>
                  <a:off x="6660261" y="3810857"/>
                  <a:ext cx="238125" cy="67437"/>
                </a:xfrm>
                <a:custGeom>
                  <a:rect b="b" l="l" r="r" t="t"/>
                  <a:pathLst>
                    <a:path extrusionOk="0" h="67437" w="238125">
                      <a:moveTo>
                        <a:pt x="238125" y="33719"/>
                      </a:moveTo>
                      <a:cubicBezTo>
                        <a:pt x="238125" y="52341"/>
                        <a:pt x="184819" y="67437"/>
                        <a:pt x="119062" y="67437"/>
                      </a:cubicBezTo>
                      <a:cubicBezTo>
                        <a:pt x="53306" y="67437"/>
                        <a:pt x="0" y="52341"/>
                        <a:pt x="0" y="33719"/>
                      </a:cubicBezTo>
                      <a:cubicBezTo>
                        <a:pt x="0" y="15096"/>
                        <a:pt x="53306" y="0"/>
                        <a:pt x="119062" y="0"/>
                      </a:cubicBezTo>
                      <a:cubicBezTo>
                        <a:pt x="184819" y="0"/>
                        <a:pt x="238125" y="15096"/>
                        <a:pt x="238125" y="337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03" name="Google Shape;1403;p37"/>
          <p:cNvSpPr txBox="1"/>
          <p:nvPr>
            <p:ph idx="7" type="subTitle"/>
          </p:nvPr>
        </p:nvSpPr>
        <p:spPr>
          <a:xfrm>
            <a:off x="803350" y="1860750"/>
            <a:ext cx="7507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Chart 1: Income vs Average Number of Hospital Visits</a:t>
            </a:r>
            <a:endParaRPr sz="1900"/>
          </a:p>
        </p:txBody>
      </p:sp>
      <p:grpSp>
        <p:nvGrpSpPr>
          <p:cNvPr id="1404" name="Google Shape;1404;p37"/>
          <p:cNvGrpSpPr/>
          <p:nvPr/>
        </p:nvGrpSpPr>
        <p:grpSpPr>
          <a:xfrm>
            <a:off x="7743702" y="566624"/>
            <a:ext cx="437662" cy="397662"/>
            <a:chOff x="7674437" y="2502934"/>
            <a:chExt cx="393758" cy="357771"/>
          </a:xfrm>
        </p:grpSpPr>
        <p:sp>
          <p:nvSpPr>
            <p:cNvPr id="1405" name="Google Shape;1405;p37"/>
            <p:cNvSpPr/>
            <p:nvPr/>
          </p:nvSpPr>
          <p:spPr>
            <a:xfrm>
              <a:off x="7674437" y="2502934"/>
              <a:ext cx="393758" cy="357771"/>
            </a:xfrm>
            <a:custGeom>
              <a:rect b="b" l="l" r="r" t="t"/>
              <a:pathLst>
                <a:path extrusionOk="0" h="357771" w="393758">
                  <a:moveTo>
                    <a:pt x="145683" y="19000"/>
                  </a:moveTo>
                  <a:lnTo>
                    <a:pt x="363519" y="199022"/>
                  </a:lnTo>
                  <a:cubicBezTo>
                    <a:pt x="398952" y="228264"/>
                    <a:pt x="404001" y="281223"/>
                    <a:pt x="374663" y="316656"/>
                  </a:cubicBezTo>
                  <a:lnTo>
                    <a:pt x="365710" y="327515"/>
                  </a:lnTo>
                  <a:cubicBezTo>
                    <a:pt x="336468" y="362948"/>
                    <a:pt x="283509" y="367996"/>
                    <a:pt x="248076" y="338754"/>
                  </a:cubicBezTo>
                  <a:lnTo>
                    <a:pt x="30240" y="158732"/>
                  </a:lnTo>
                  <a:cubicBezTo>
                    <a:pt x="-5194" y="129490"/>
                    <a:pt x="-10242" y="76531"/>
                    <a:pt x="19095" y="41098"/>
                  </a:cubicBezTo>
                  <a:lnTo>
                    <a:pt x="28048" y="30239"/>
                  </a:lnTo>
                  <a:cubicBezTo>
                    <a:pt x="57290" y="-5194"/>
                    <a:pt x="110249" y="-10242"/>
                    <a:pt x="145683" y="19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7674437" y="2502934"/>
              <a:ext cx="254553" cy="248742"/>
            </a:xfrm>
            <a:custGeom>
              <a:rect b="b" l="l" r="r" t="t"/>
              <a:pathLst>
                <a:path extrusionOk="0" h="248742" w="254553">
                  <a:moveTo>
                    <a:pt x="145683" y="19000"/>
                  </a:moveTo>
                  <a:lnTo>
                    <a:pt x="254553" y="109011"/>
                  </a:lnTo>
                  <a:lnTo>
                    <a:pt x="139110" y="248743"/>
                  </a:lnTo>
                  <a:lnTo>
                    <a:pt x="30240" y="158732"/>
                  </a:lnTo>
                  <a:cubicBezTo>
                    <a:pt x="-5194" y="129490"/>
                    <a:pt x="-10242" y="76531"/>
                    <a:pt x="19095" y="41098"/>
                  </a:cubicBezTo>
                  <a:lnTo>
                    <a:pt x="28048" y="30239"/>
                  </a:lnTo>
                  <a:cubicBezTo>
                    <a:pt x="57290" y="-5194"/>
                    <a:pt x="110249" y="-10242"/>
                    <a:pt x="145683" y="190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7701511" y="2573632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7" y="15453"/>
                    <a:pt x="23168" y="22597"/>
                    <a:pt x="16500" y="24692"/>
                  </a:cubicBezTo>
                  <a:cubicBezTo>
                    <a:pt x="9833" y="26788"/>
                    <a:pt x="2690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6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7725038" y="2528103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7719704" y="2630973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7749041" y="2615637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7" y="15453"/>
                    <a:pt x="23168" y="22597"/>
                    <a:pt x="16501" y="24692"/>
                  </a:cubicBezTo>
                  <a:cubicBezTo>
                    <a:pt x="9833" y="26788"/>
                    <a:pt x="2690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6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7781426" y="2675740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7873247" y="2608684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7808667" y="2566107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7" y="15453"/>
                    <a:pt x="23168" y="22597"/>
                    <a:pt x="16500" y="24692"/>
                  </a:cubicBezTo>
                  <a:cubicBezTo>
                    <a:pt x="9833" y="26788"/>
                    <a:pt x="2690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6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7777140" y="2620495"/>
              <a:ext cx="25286" cy="25285"/>
            </a:xfrm>
            <a:custGeom>
              <a:rect b="b" l="l" r="r" t="t"/>
              <a:pathLst>
                <a:path extrusionOk="0" h="25285" w="25286">
                  <a:moveTo>
                    <a:pt x="24692" y="8785"/>
                  </a:moveTo>
                  <a:cubicBezTo>
                    <a:pt x="26788" y="15453"/>
                    <a:pt x="23168" y="22597"/>
                    <a:pt x="16500" y="24692"/>
                  </a:cubicBezTo>
                  <a:cubicBezTo>
                    <a:pt x="9833" y="26788"/>
                    <a:pt x="2690" y="23168"/>
                    <a:pt x="594" y="16501"/>
                  </a:cubicBezTo>
                  <a:cubicBezTo>
                    <a:pt x="-1501" y="9833"/>
                    <a:pt x="2118" y="2689"/>
                    <a:pt x="8785" y="594"/>
                  </a:cubicBezTo>
                  <a:cubicBezTo>
                    <a:pt x="15453" y="-1502"/>
                    <a:pt x="22596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757709" y="2578014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7833147" y="2663929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828548" y="2591798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2" y="6335"/>
                    <a:pt x="9479" y="9193"/>
                    <a:pt x="6811" y="10145"/>
                  </a:cubicBezTo>
                  <a:cubicBezTo>
                    <a:pt x="4049" y="11003"/>
                    <a:pt x="1192" y="9478"/>
                    <a:pt x="239" y="6811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7753422" y="2533722"/>
              <a:ext cx="25285" cy="25285"/>
            </a:xfrm>
            <a:custGeom>
              <a:rect b="b" l="l" r="r" t="t"/>
              <a:pathLst>
                <a:path extrusionOk="0" h="25285" w="25285">
                  <a:moveTo>
                    <a:pt x="24692" y="8785"/>
                  </a:moveTo>
                  <a:cubicBezTo>
                    <a:pt x="26788" y="15453"/>
                    <a:pt x="23168" y="22597"/>
                    <a:pt x="16501" y="24692"/>
                  </a:cubicBezTo>
                  <a:cubicBezTo>
                    <a:pt x="9833" y="26788"/>
                    <a:pt x="2689" y="23168"/>
                    <a:pt x="594" y="16501"/>
                  </a:cubicBezTo>
                  <a:cubicBezTo>
                    <a:pt x="-1502" y="9833"/>
                    <a:pt x="2118" y="2689"/>
                    <a:pt x="8785" y="594"/>
                  </a:cubicBezTo>
                  <a:cubicBezTo>
                    <a:pt x="15453" y="-1502"/>
                    <a:pt x="22597" y="2118"/>
                    <a:pt x="24692" y="87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7773303" y="2559414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2" y="6335"/>
                    <a:pt x="9479" y="9193"/>
                    <a:pt x="6811" y="10145"/>
                  </a:cubicBezTo>
                  <a:cubicBezTo>
                    <a:pt x="4049" y="11002"/>
                    <a:pt x="1191" y="9478"/>
                    <a:pt x="239" y="6811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7824966" y="2619077"/>
              <a:ext cx="25360" cy="25360"/>
            </a:xfrm>
            <a:custGeom>
              <a:rect b="b" l="l" r="r" t="t"/>
              <a:pathLst>
                <a:path extrusionOk="0" h="25360" w="25360">
                  <a:moveTo>
                    <a:pt x="14871" y="25158"/>
                  </a:moveTo>
                  <a:cubicBezTo>
                    <a:pt x="8013" y="26396"/>
                    <a:pt x="1441" y="21824"/>
                    <a:pt x="202" y="14871"/>
                  </a:cubicBezTo>
                  <a:cubicBezTo>
                    <a:pt x="-1036" y="8013"/>
                    <a:pt x="3536" y="1441"/>
                    <a:pt x="10489" y="202"/>
                  </a:cubicBezTo>
                  <a:cubicBezTo>
                    <a:pt x="17348" y="-1036"/>
                    <a:pt x="23920" y="3536"/>
                    <a:pt x="25158" y="10489"/>
                  </a:cubicBezTo>
                  <a:cubicBezTo>
                    <a:pt x="26396" y="17347"/>
                    <a:pt x="21824" y="23920"/>
                    <a:pt x="14871" y="25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7812710" y="2636539"/>
              <a:ext cx="10343" cy="10343"/>
            </a:xfrm>
            <a:custGeom>
              <a:rect b="b" l="l" r="r" t="t"/>
              <a:pathLst>
                <a:path extrusionOk="0" h="10343" w="10343">
                  <a:moveTo>
                    <a:pt x="6077" y="10268"/>
                  </a:moveTo>
                  <a:cubicBezTo>
                    <a:pt x="3219" y="10744"/>
                    <a:pt x="552" y="8934"/>
                    <a:pt x="76" y="6077"/>
                  </a:cubicBezTo>
                  <a:cubicBezTo>
                    <a:pt x="-400" y="3219"/>
                    <a:pt x="1409" y="552"/>
                    <a:pt x="4267" y="76"/>
                  </a:cubicBezTo>
                  <a:cubicBezTo>
                    <a:pt x="7124" y="-400"/>
                    <a:pt x="9792" y="1409"/>
                    <a:pt x="10268" y="4267"/>
                  </a:cubicBezTo>
                  <a:cubicBezTo>
                    <a:pt x="10744" y="7124"/>
                    <a:pt x="8934" y="9791"/>
                    <a:pt x="6077" y="10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843070" y="2581816"/>
              <a:ext cx="26609" cy="26634"/>
            </a:xfrm>
            <a:custGeom>
              <a:rect b="b" l="l" r="r" t="t"/>
              <a:pathLst>
                <a:path extrusionOk="0" h="26634" w="26609">
                  <a:moveTo>
                    <a:pt x="15626" y="26414"/>
                  </a:moveTo>
                  <a:cubicBezTo>
                    <a:pt x="8387" y="27748"/>
                    <a:pt x="1529" y="22890"/>
                    <a:pt x="196" y="15651"/>
                  </a:cubicBezTo>
                  <a:cubicBezTo>
                    <a:pt x="-1043" y="8412"/>
                    <a:pt x="3720" y="1554"/>
                    <a:pt x="10959" y="220"/>
                  </a:cubicBezTo>
                  <a:cubicBezTo>
                    <a:pt x="18198" y="-1113"/>
                    <a:pt x="25056" y="3745"/>
                    <a:pt x="26389" y="10984"/>
                  </a:cubicBezTo>
                  <a:cubicBezTo>
                    <a:pt x="27723" y="18223"/>
                    <a:pt x="22865" y="25081"/>
                    <a:pt x="15626" y="264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790771" y="2589549"/>
              <a:ext cx="25360" cy="25360"/>
            </a:xfrm>
            <a:custGeom>
              <a:rect b="b" l="l" r="r" t="t"/>
              <a:pathLst>
                <a:path extrusionOk="0" h="25360" w="25360">
                  <a:moveTo>
                    <a:pt x="14871" y="25158"/>
                  </a:moveTo>
                  <a:cubicBezTo>
                    <a:pt x="8013" y="26396"/>
                    <a:pt x="1441" y="21824"/>
                    <a:pt x="202" y="14871"/>
                  </a:cubicBezTo>
                  <a:cubicBezTo>
                    <a:pt x="-1036" y="8013"/>
                    <a:pt x="3536" y="1440"/>
                    <a:pt x="10489" y="202"/>
                  </a:cubicBezTo>
                  <a:cubicBezTo>
                    <a:pt x="17347" y="-1036"/>
                    <a:pt x="23919" y="3536"/>
                    <a:pt x="25158" y="10489"/>
                  </a:cubicBezTo>
                  <a:cubicBezTo>
                    <a:pt x="26396" y="17347"/>
                    <a:pt x="21824" y="23919"/>
                    <a:pt x="14871" y="25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7778610" y="2607011"/>
              <a:ext cx="10343" cy="10343"/>
            </a:xfrm>
            <a:custGeom>
              <a:rect b="b" l="l" r="r" t="t"/>
              <a:pathLst>
                <a:path extrusionOk="0" h="10343" w="10343">
                  <a:moveTo>
                    <a:pt x="6077" y="10268"/>
                  </a:moveTo>
                  <a:cubicBezTo>
                    <a:pt x="3219" y="10744"/>
                    <a:pt x="553" y="8934"/>
                    <a:pt x="76" y="6077"/>
                  </a:cubicBezTo>
                  <a:cubicBezTo>
                    <a:pt x="-400" y="3219"/>
                    <a:pt x="1409" y="552"/>
                    <a:pt x="4267" y="76"/>
                  </a:cubicBezTo>
                  <a:cubicBezTo>
                    <a:pt x="7125" y="-400"/>
                    <a:pt x="9792" y="1409"/>
                    <a:pt x="10268" y="4267"/>
                  </a:cubicBezTo>
                  <a:cubicBezTo>
                    <a:pt x="10744" y="7124"/>
                    <a:pt x="8935" y="9791"/>
                    <a:pt x="6077" y="10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7746956" y="2651081"/>
              <a:ext cx="25360" cy="25360"/>
            </a:xfrm>
            <a:custGeom>
              <a:rect b="b" l="l" r="r" t="t"/>
              <a:pathLst>
                <a:path extrusionOk="0" h="25360" w="25360">
                  <a:moveTo>
                    <a:pt x="14871" y="25158"/>
                  </a:moveTo>
                  <a:cubicBezTo>
                    <a:pt x="8013" y="26396"/>
                    <a:pt x="1441" y="21824"/>
                    <a:pt x="202" y="14871"/>
                  </a:cubicBezTo>
                  <a:cubicBezTo>
                    <a:pt x="-1036" y="8013"/>
                    <a:pt x="3536" y="1441"/>
                    <a:pt x="10489" y="202"/>
                  </a:cubicBezTo>
                  <a:cubicBezTo>
                    <a:pt x="17348" y="-1036"/>
                    <a:pt x="23920" y="3536"/>
                    <a:pt x="25158" y="10489"/>
                  </a:cubicBezTo>
                  <a:cubicBezTo>
                    <a:pt x="26396" y="17347"/>
                    <a:pt x="21824" y="23919"/>
                    <a:pt x="14871" y="25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7734795" y="2668543"/>
              <a:ext cx="10343" cy="10343"/>
            </a:xfrm>
            <a:custGeom>
              <a:rect b="b" l="l" r="r" t="t"/>
              <a:pathLst>
                <a:path extrusionOk="0" h="10343" w="10343">
                  <a:moveTo>
                    <a:pt x="6077" y="10268"/>
                  </a:moveTo>
                  <a:cubicBezTo>
                    <a:pt x="3219" y="10744"/>
                    <a:pt x="552" y="8934"/>
                    <a:pt x="76" y="6077"/>
                  </a:cubicBezTo>
                  <a:cubicBezTo>
                    <a:pt x="-400" y="3219"/>
                    <a:pt x="1409" y="552"/>
                    <a:pt x="4267" y="76"/>
                  </a:cubicBezTo>
                  <a:cubicBezTo>
                    <a:pt x="7124" y="-400"/>
                    <a:pt x="9792" y="1409"/>
                    <a:pt x="10268" y="4267"/>
                  </a:cubicBezTo>
                  <a:cubicBezTo>
                    <a:pt x="10744" y="7124"/>
                    <a:pt x="8934" y="9791"/>
                    <a:pt x="6077" y="10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7698378" y="2605647"/>
              <a:ext cx="25360" cy="25360"/>
            </a:xfrm>
            <a:custGeom>
              <a:rect b="b" l="l" r="r" t="t"/>
              <a:pathLst>
                <a:path extrusionOk="0" h="25360" w="25360">
                  <a:moveTo>
                    <a:pt x="14871" y="25158"/>
                  </a:moveTo>
                  <a:cubicBezTo>
                    <a:pt x="8013" y="26396"/>
                    <a:pt x="1441" y="21824"/>
                    <a:pt x="202" y="14871"/>
                  </a:cubicBezTo>
                  <a:cubicBezTo>
                    <a:pt x="-1036" y="8013"/>
                    <a:pt x="3536" y="1441"/>
                    <a:pt x="10489" y="202"/>
                  </a:cubicBezTo>
                  <a:cubicBezTo>
                    <a:pt x="17347" y="-1036"/>
                    <a:pt x="23919" y="3536"/>
                    <a:pt x="25158" y="10489"/>
                  </a:cubicBezTo>
                  <a:cubicBezTo>
                    <a:pt x="26396" y="17347"/>
                    <a:pt x="21824" y="23920"/>
                    <a:pt x="14871" y="25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7686218" y="2623109"/>
              <a:ext cx="10343" cy="10343"/>
            </a:xfrm>
            <a:custGeom>
              <a:rect b="b" l="l" r="r" t="t"/>
              <a:pathLst>
                <a:path extrusionOk="0" h="10343" w="10343">
                  <a:moveTo>
                    <a:pt x="6077" y="10268"/>
                  </a:moveTo>
                  <a:cubicBezTo>
                    <a:pt x="3219" y="10744"/>
                    <a:pt x="552" y="8934"/>
                    <a:pt x="76" y="6077"/>
                  </a:cubicBezTo>
                  <a:cubicBezTo>
                    <a:pt x="-401" y="3219"/>
                    <a:pt x="1409" y="552"/>
                    <a:pt x="4267" y="76"/>
                  </a:cubicBezTo>
                  <a:cubicBezTo>
                    <a:pt x="7124" y="-400"/>
                    <a:pt x="9791" y="1409"/>
                    <a:pt x="10268" y="4267"/>
                  </a:cubicBezTo>
                  <a:cubicBezTo>
                    <a:pt x="10744" y="7124"/>
                    <a:pt x="8934" y="9791"/>
                    <a:pt x="6077" y="10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775875" y="2654913"/>
              <a:ext cx="10384" cy="10420"/>
            </a:xfrm>
            <a:custGeom>
              <a:rect b="b" l="l" r="r" t="t"/>
              <a:pathLst>
                <a:path extrusionOk="0" h="10420" w="10384">
                  <a:moveTo>
                    <a:pt x="10145" y="3609"/>
                  </a:moveTo>
                  <a:cubicBezTo>
                    <a:pt x="11003" y="6371"/>
                    <a:pt x="9478" y="9229"/>
                    <a:pt x="6812" y="10181"/>
                  </a:cubicBezTo>
                  <a:cubicBezTo>
                    <a:pt x="4049" y="11038"/>
                    <a:pt x="1192" y="9514"/>
                    <a:pt x="239" y="6847"/>
                  </a:cubicBezTo>
                  <a:cubicBezTo>
                    <a:pt x="-618" y="4085"/>
                    <a:pt x="906" y="1228"/>
                    <a:pt x="3573" y="275"/>
                  </a:cubicBezTo>
                  <a:cubicBezTo>
                    <a:pt x="6240" y="-677"/>
                    <a:pt x="9193" y="942"/>
                    <a:pt x="10145" y="36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7734251" y="2562271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3" y="6335"/>
                    <a:pt x="9478" y="9193"/>
                    <a:pt x="6812" y="10145"/>
                  </a:cubicBezTo>
                  <a:cubicBezTo>
                    <a:pt x="4049" y="11003"/>
                    <a:pt x="1192" y="9478"/>
                    <a:pt x="239" y="6812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7731584" y="2615706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2" y="6335"/>
                    <a:pt x="9479" y="9193"/>
                    <a:pt x="6811" y="10145"/>
                  </a:cubicBezTo>
                  <a:cubicBezTo>
                    <a:pt x="4049" y="11002"/>
                    <a:pt x="1192" y="9478"/>
                    <a:pt x="239" y="6812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7734873" y="2588229"/>
              <a:ext cx="16180" cy="16189"/>
            </a:xfrm>
            <a:custGeom>
              <a:rect b="b" l="l" r="r" t="t"/>
              <a:pathLst>
                <a:path extrusionOk="0" h="16189" w="16180">
                  <a:moveTo>
                    <a:pt x="15810" y="5618"/>
                  </a:moveTo>
                  <a:cubicBezTo>
                    <a:pt x="17143" y="9904"/>
                    <a:pt x="14762" y="14476"/>
                    <a:pt x="10571" y="15810"/>
                  </a:cubicBezTo>
                  <a:cubicBezTo>
                    <a:pt x="6380" y="17143"/>
                    <a:pt x="1713" y="14857"/>
                    <a:pt x="379" y="10571"/>
                  </a:cubicBezTo>
                  <a:cubicBezTo>
                    <a:pt x="-954" y="6285"/>
                    <a:pt x="1332" y="1713"/>
                    <a:pt x="5618" y="379"/>
                  </a:cubicBezTo>
                  <a:cubicBezTo>
                    <a:pt x="9904" y="-954"/>
                    <a:pt x="14476" y="1332"/>
                    <a:pt x="15810" y="5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7789877" y="2535316"/>
              <a:ext cx="25909" cy="25909"/>
            </a:xfrm>
            <a:custGeom>
              <a:rect b="b" l="l" r="r" t="t"/>
              <a:pathLst>
                <a:path extrusionOk="0" h="25909" w="25909">
                  <a:moveTo>
                    <a:pt x="25289" y="9002"/>
                  </a:moveTo>
                  <a:cubicBezTo>
                    <a:pt x="27480" y="15860"/>
                    <a:pt x="23670" y="23099"/>
                    <a:pt x="16907" y="25290"/>
                  </a:cubicBezTo>
                  <a:cubicBezTo>
                    <a:pt x="10050" y="27480"/>
                    <a:pt x="2811" y="23670"/>
                    <a:pt x="620" y="16908"/>
                  </a:cubicBezTo>
                  <a:cubicBezTo>
                    <a:pt x="-1571" y="10050"/>
                    <a:pt x="2239" y="2811"/>
                    <a:pt x="9002" y="620"/>
                  </a:cubicBezTo>
                  <a:cubicBezTo>
                    <a:pt x="15860" y="-1571"/>
                    <a:pt x="23099" y="2239"/>
                    <a:pt x="25289" y="90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7865505" y="2602276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2" y="6335"/>
                    <a:pt x="9479" y="9193"/>
                    <a:pt x="6811" y="10145"/>
                  </a:cubicBezTo>
                  <a:cubicBezTo>
                    <a:pt x="4049" y="11002"/>
                    <a:pt x="1192" y="9478"/>
                    <a:pt x="239" y="6811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7859314" y="2633899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3" y="6335"/>
                    <a:pt x="9478" y="9193"/>
                    <a:pt x="6812" y="10145"/>
                  </a:cubicBezTo>
                  <a:cubicBezTo>
                    <a:pt x="4049" y="11002"/>
                    <a:pt x="1192" y="9478"/>
                    <a:pt x="239" y="6811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7825310" y="2654283"/>
              <a:ext cx="10384" cy="10384"/>
            </a:xfrm>
            <a:custGeom>
              <a:rect b="b" l="l" r="r" t="t"/>
              <a:pathLst>
                <a:path extrusionOk="0" h="10384" w="10384">
                  <a:moveTo>
                    <a:pt x="10145" y="3573"/>
                  </a:moveTo>
                  <a:cubicBezTo>
                    <a:pt x="11003" y="6335"/>
                    <a:pt x="9478" y="9193"/>
                    <a:pt x="6812" y="10145"/>
                  </a:cubicBezTo>
                  <a:cubicBezTo>
                    <a:pt x="4049" y="11002"/>
                    <a:pt x="1192" y="9479"/>
                    <a:pt x="239" y="6811"/>
                  </a:cubicBezTo>
                  <a:cubicBezTo>
                    <a:pt x="-618" y="4049"/>
                    <a:pt x="906" y="1192"/>
                    <a:pt x="3573" y="239"/>
                  </a:cubicBezTo>
                  <a:cubicBezTo>
                    <a:pt x="6335" y="-618"/>
                    <a:pt x="9193" y="906"/>
                    <a:pt x="10145" y="3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674763" y="2529744"/>
              <a:ext cx="377195" cy="330674"/>
            </a:xfrm>
            <a:custGeom>
              <a:rect b="b" l="l" r="r" t="t"/>
              <a:pathLst>
                <a:path extrusionOk="0" h="330674" w="377195">
                  <a:moveTo>
                    <a:pt x="262515" y="294227"/>
                  </a:moveTo>
                  <a:lnTo>
                    <a:pt x="44678" y="114205"/>
                  </a:lnTo>
                  <a:cubicBezTo>
                    <a:pt x="10388" y="85916"/>
                    <a:pt x="4673" y="35433"/>
                    <a:pt x="30962" y="0"/>
                  </a:cubicBezTo>
                  <a:cubicBezTo>
                    <a:pt x="30010" y="1048"/>
                    <a:pt x="28961" y="2096"/>
                    <a:pt x="28009" y="3143"/>
                  </a:cubicBezTo>
                  <a:lnTo>
                    <a:pt x="19056" y="14002"/>
                  </a:lnTo>
                  <a:cubicBezTo>
                    <a:pt x="-10186" y="49435"/>
                    <a:pt x="-5233" y="102394"/>
                    <a:pt x="30200" y="131636"/>
                  </a:cubicBezTo>
                  <a:lnTo>
                    <a:pt x="248036" y="311658"/>
                  </a:lnTo>
                  <a:cubicBezTo>
                    <a:pt x="283470" y="340900"/>
                    <a:pt x="336333" y="335852"/>
                    <a:pt x="365671" y="300419"/>
                  </a:cubicBezTo>
                  <a:lnTo>
                    <a:pt x="374624" y="289560"/>
                  </a:lnTo>
                  <a:cubicBezTo>
                    <a:pt x="375576" y="288417"/>
                    <a:pt x="376338" y="287274"/>
                    <a:pt x="377195" y="286131"/>
                  </a:cubicBezTo>
                  <a:cubicBezTo>
                    <a:pt x="347382" y="318611"/>
                    <a:pt x="296804" y="322517"/>
                    <a:pt x="262515" y="294132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7775966" y="2535978"/>
              <a:ext cx="213750" cy="184604"/>
            </a:xfrm>
            <a:custGeom>
              <a:rect b="b" l="l" r="r" t="t"/>
              <a:pathLst>
                <a:path extrusionOk="0" h="184604" w="213750">
                  <a:moveTo>
                    <a:pt x="208460" y="176265"/>
                  </a:moveTo>
                  <a:lnTo>
                    <a:pt x="208460" y="176265"/>
                  </a:lnTo>
                  <a:cubicBezTo>
                    <a:pt x="200363" y="186076"/>
                    <a:pt x="185886" y="187409"/>
                    <a:pt x="176075" y="179313"/>
                  </a:cubicBezTo>
                  <a:lnTo>
                    <a:pt x="8339" y="40724"/>
                  </a:lnTo>
                  <a:cubicBezTo>
                    <a:pt x="-1472" y="32628"/>
                    <a:pt x="-2805" y="18150"/>
                    <a:pt x="5291" y="8339"/>
                  </a:cubicBezTo>
                  <a:lnTo>
                    <a:pt x="5291" y="8339"/>
                  </a:lnTo>
                  <a:cubicBezTo>
                    <a:pt x="13388" y="-1471"/>
                    <a:pt x="27866" y="-2805"/>
                    <a:pt x="37677" y="5291"/>
                  </a:cubicBezTo>
                  <a:lnTo>
                    <a:pt x="205412" y="143880"/>
                  </a:lnTo>
                  <a:cubicBezTo>
                    <a:pt x="215222" y="151976"/>
                    <a:pt x="216556" y="166454"/>
                    <a:pt x="208460" y="17626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9" name="Google Shape;1439;p37"/>
          <p:cNvSpPr txBox="1"/>
          <p:nvPr/>
        </p:nvSpPr>
        <p:spPr>
          <a:xfrm>
            <a:off x="803350" y="2497475"/>
            <a:ext cx="703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Chart 2: Chronic Illnesses vs Average Number of Hospital Visits</a:t>
            </a:r>
            <a:endParaRPr b="1" sz="1900">
              <a:solidFill>
                <a:schemeClr val="dk1"/>
              </a:solidFill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</p:txBody>
      </p:sp>
      <p:sp>
        <p:nvSpPr>
          <p:cNvPr id="1440" name="Google Shape;1440;p37"/>
          <p:cNvSpPr txBox="1"/>
          <p:nvPr/>
        </p:nvSpPr>
        <p:spPr>
          <a:xfrm>
            <a:off x="803350" y="3434200"/>
            <a:ext cx="714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Chart 3: Health Status vs Total Number of Visits</a:t>
            </a:r>
            <a:endParaRPr b="1" sz="1900">
              <a:solidFill>
                <a:schemeClr val="dk1"/>
              </a:solidFill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8"/>
          <p:cNvSpPr txBox="1"/>
          <p:nvPr>
            <p:ph idx="4294967295" type="subTitle"/>
          </p:nvPr>
        </p:nvSpPr>
        <p:spPr>
          <a:xfrm>
            <a:off x="1065300" y="551050"/>
            <a:ext cx="75072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Income vs Average Number of Hospital Visits - Chart</a:t>
            </a:r>
            <a:endParaRPr b="1" sz="1900"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46" name="Google Shape;14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00" y="1080550"/>
            <a:ext cx="7265199" cy="39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9"/>
          <p:cNvSpPr txBox="1"/>
          <p:nvPr>
            <p:ph idx="4294967295" type="subTitle"/>
          </p:nvPr>
        </p:nvSpPr>
        <p:spPr>
          <a:xfrm>
            <a:off x="678650" y="551050"/>
            <a:ext cx="7893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Chronic Illnesses vs Average Number of Hospital Visits - Chart </a:t>
            </a:r>
            <a:endParaRPr b="1" sz="1900"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52" name="Google Shape;1452;p39"/>
          <p:cNvPicPr preferRelativeResize="0"/>
          <p:nvPr/>
        </p:nvPicPr>
        <p:blipFill rotWithShape="1">
          <a:blip r:embed="rId3">
            <a:alphaModFix/>
          </a:blip>
          <a:srcRect b="0" l="0" r="0" t="-13610"/>
          <a:stretch/>
        </p:blipFill>
        <p:spPr>
          <a:xfrm>
            <a:off x="928700" y="928150"/>
            <a:ext cx="7477125" cy="40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0"/>
          <p:cNvSpPr txBox="1"/>
          <p:nvPr>
            <p:ph idx="4294967295" type="subTitle"/>
          </p:nvPr>
        </p:nvSpPr>
        <p:spPr>
          <a:xfrm>
            <a:off x="1065300" y="551050"/>
            <a:ext cx="75072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ncode Sans Semi Expanded"/>
                <a:ea typeface="Encode Sans Semi Expanded"/>
                <a:cs typeface="Encode Sans Semi Expanded"/>
                <a:sym typeface="Encode Sans Semi Expanded"/>
              </a:rPr>
              <a:t>Health Status vs Total Number of Visits - Chart </a:t>
            </a:r>
            <a:endParaRPr b="1" sz="1900">
              <a:latin typeface="Encode Sans Semi Expanded"/>
              <a:ea typeface="Encode Sans Semi Expanded"/>
              <a:cs typeface="Encode Sans Semi Expanded"/>
              <a:sym typeface="Encode Sans Semi Expa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58" name="Google Shape;1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50" y="1068650"/>
            <a:ext cx="7507201" cy="3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41"/>
          <p:cNvSpPr txBox="1"/>
          <p:nvPr>
            <p:ph idx="4294967295" type="subTitle"/>
          </p:nvPr>
        </p:nvSpPr>
        <p:spPr>
          <a:xfrm>
            <a:off x="715100" y="28655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 you have 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Shahulofficial16@gmail.com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+91  98949 18026</a:t>
            </a:r>
            <a:endParaRPr sz="1400"/>
          </a:p>
        </p:txBody>
      </p:sp>
      <p:sp>
        <p:nvSpPr>
          <p:cNvPr id="1464" name="Google Shape;1464;p41"/>
          <p:cNvSpPr txBox="1"/>
          <p:nvPr>
            <p:ph idx="4294967295" type="ctrTitle"/>
          </p:nvPr>
        </p:nvSpPr>
        <p:spPr>
          <a:xfrm>
            <a:off x="715100" y="70730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465" name="Google Shape;1465;p41"/>
          <p:cNvGrpSpPr/>
          <p:nvPr/>
        </p:nvGrpSpPr>
        <p:grpSpPr>
          <a:xfrm>
            <a:off x="1445282" y="4019421"/>
            <a:ext cx="387661" cy="387661"/>
            <a:chOff x="1379798" y="1723250"/>
            <a:chExt cx="397887" cy="397887"/>
          </a:xfrm>
        </p:grpSpPr>
        <p:sp>
          <p:nvSpPr>
            <p:cNvPr id="1466" name="Google Shape;1466;p41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41"/>
          <p:cNvGrpSpPr/>
          <p:nvPr/>
        </p:nvGrpSpPr>
        <p:grpSpPr>
          <a:xfrm>
            <a:off x="4864720" y="975626"/>
            <a:ext cx="3860040" cy="3711977"/>
            <a:chOff x="4864720" y="975626"/>
            <a:chExt cx="3860040" cy="3711977"/>
          </a:xfrm>
        </p:grpSpPr>
        <p:sp>
          <p:nvSpPr>
            <p:cNvPr id="1471" name="Google Shape;1471;p41"/>
            <p:cNvSpPr/>
            <p:nvPr/>
          </p:nvSpPr>
          <p:spPr>
            <a:xfrm>
              <a:off x="4973635" y="4550055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 rot="-5009955">
              <a:off x="5763912" y="1432957"/>
              <a:ext cx="2262912" cy="2262912"/>
            </a:xfrm>
            <a:custGeom>
              <a:rect b="b" l="l" r="r" t="t"/>
              <a:pathLst>
                <a:path extrusionOk="0" h="1766886" w="1766886">
                  <a:moveTo>
                    <a:pt x="1766887" y="883443"/>
                  </a:moveTo>
                  <a:cubicBezTo>
                    <a:pt x="1766887" y="1371356"/>
                    <a:pt x="1371356" y="1766887"/>
                    <a:pt x="883443" y="1766887"/>
                  </a:cubicBezTo>
                  <a:cubicBezTo>
                    <a:pt x="395531" y="1766887"/>
                    <a:pt x="0" y="1371356"/>
                    <a:pt x="0" y="883443"/>
                  </a:cubicBezTo>
                  <a:cubicBezTo>
                    <a:pt x="0" y="395531"/>
                    <a:pt x="395531" y="0"/>
                    <a:pt x="883443" y="0"/>
                  </a:cubicBezTo>
                  <a:cubicBezTo>
                    <a:pt x="1371356" y="0"/>
                    <a:pt x="1766887" y="395531"/>
                    <a:pt x="1766887" y="883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3" name="Google Shape;1473;p41"/>
            <p:cNvGrpSpPr/>
            <p:nvPr/>
          </p:nvGrpSpPr>
          <p:grpSpPr>
            <a:xfrm>
              <a:off x="5702310" y="2725364"/>
              <a:ext cx="1259396" cy="1928098"/>
              <a:chOff x="6879335" y="2596133"/>
              <a:chExt cx="1259396" cy="1928098"/>
            </a:xfrm>
          </p:grpSpPr>
          <p:grpSp>
            <p:nvGrpSpPr>
              <p:cNvPr id="1474" name="Google Shape;1474;p41"/>
              <p:cNvGrpSpPr/>
              <p:nvPr/>
            </p:nvGrpSpPr>
            <p:grpSpPr>
              <a:xfrm>
                <a:off x="6879335" y="2596133"/>
                <a:ext cx="1259396" cy="1928098"/>
                <a:chOff x="6879335" y="2596133"/>
                <a:chExt cx="1259396" cy="1928098"/>
              </a:xfrm>
            </p:grpSpPr>
            <p:grpSp>
              <p:nvGrpSpPr>
                <p:cNvPr id="1475" name="Google Shape;1475;p41"/>
                <p:cNvGrpSpPr/>
                <p:nvPr/>
              </p:nvGrpSpPr>
              <p:grpSpPr>
                <a:xfrm>
                  <a:off x="6879335" y="2889027"/>
                  <a:ext cx="1259396" cy="1635204"/>
                  <a:chOff x="6879335" y="2889027"/>
                  <a:chExt cx="1259396" cy="1635204"/>
                </a:xfrm>
              </p:grpSpPr>
              <p:grpSp>
                <p:nvGrpSpPr>
                  <p:cNvPr id="1476" name="Google Shape;1476;p41"/>
                  <p:cNvGrpSpPr/>
                  <p:nvPr/>
                </p:nvGrpSpPr>
                <p:grpSpPr>
                  <a:xfrm>
                    <a:off x="6879335" y="2889027"/>
                    <a:ext cx="1259396" cy="1635204"/>
                    <a:chOff x="6879335" y="2889027"/>
                    <a:chExt cx="1259396" cy="1635204"/>
                  </a:xfrm>
                </p:grpSpPr>
                <p:sp>
                  <p:nvSpPr>
                    <p:cNvPr id="1477" name="Google Shape;1477;p41"/>
                    <p:cNvSpPr/>
                    <p:nvPr/>
                  </p:nvSpPr>
                  <p:spPr>
                    <a:xfrm>
                      <a:off x="6879431" y="3058477"/>
                      <a:ext cx="1259300" cy="1465754"/>
                    </a:xfrm>
                    <a:custGeom>
                      <a:rect b="b" l="l" r="r" t="t"/>
                      <a:pathLst>
                        <a:path extrusionOk="0" h="1465754" w="1259300">
                          <a:moveTo>
                            <a:pt x="1259301" y="1314736"/>
                          </a:moveTo>
                          <a:cubicBezTo>
                            <a:pt x="814483" y="1516094"/>
                            <a:pt x="394621" y="1516094"/>
                            <a:pt x="0" y="1314736"/>
                          </a:cubicBezTo>
                          <a:lnTo>
                            <a:pt x="0" y="0"/>
                          </a:lnTo>
                          <a:lnTo>
                            <a:pt x="1259301" y="0"/>
                          </a:lnTo>
                          <a:lnTo>
                            <a:pt x="1259301" y="131473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78" name="Google Shape;1478;p41"/>
                    <p:cNvSpPr/>
                    <p:nvPr/>
                  </p:nvSpPr>
                  <p:spPr>
                    <a:xfrm>
                      <a:off x="6879335" y="2889027"/>
                      <a:ext cx="1259395" cy="284130"/>
                    </a:xfrm>
                    <a:custGeom>
                      <a:rect b="b" l="l" r="r" t="t"/>
                      <a:pathLst>
                        <a:path extrusionOk="0" h="284130" w="1259395">
                          <a:moveTo>
                            <a:pt x="1116521" y="113443"/>
                          </a:moveTo>
                          <a:lnTo>
                            <a:pt x="1116521" y="113443"/>
                          </a:lnTo>
                          <a:cubicBezTo>
                            <a:pt x="1116521" y="113443"/>
                            <a:pt x="1051750" y="0"/>
                            <a:pt x="1051750" y="0"/>
                          </a:cubicBezTo>
                          <a:lnTo>
                            <a:pt x="207550" y="0"/>
                          </a:lnTo>
                          <a:lnTo>
                            <a:pt x="142780" y="113443"/>
                          </a:lnTo>
                          <a:lnTo>
                            <a:pt x="142780" y="113443"/>
                          </a:lnTo>
                          <a:cubicBezTo>
                            <a:pt x="53530" y="128683"/>
                            <a:pt x="0" y="148209"/>
                            <a:pt x="0" y="169450"/>
                          </a:cubicBezTo>
                          <a:cubicBezTo>
                            <a:pt x="0" y="218218"/>
                            <a:pt x="281940" y="284131"/>
                            <a:pt x="629698" y="284131"/>
                          </a:cubicBezTo>
                          <a:cubicBezTo>
                            <a:pt x="977455" y="284131"/>
                            <a:pt x="1259396" y="218218"/>
                            <a:pt x="1259396" y="169450"/>
                          </a:cubicBezTo>
                          <a:cubicBezTo>
                            <a:pt x="1259396" y="148209"/>
                            <a:pt x="1205770" y="128683"/>
                            <a:pt x="1116616" y="11344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479" name="Google Shape;1479;p41"/>
                  <p:cNvSpPr/>
                  <p:nvPr/>
                </p:nvSpPr>
                <p:spPr>
                  <a:xfrm>
                    <a:off x="7149179" y="3346798"/>
                    <a:ext cx="719708" cy="722042"/>
                  </a:xfrm>
                  <a:custGeom>
                    <a:rect b="b" l="l" r="r" t="t"/>
                    <a:pathLst>
                      <a:path extrusionOk="0" h="722042" w="719708">
                        <a:moveTo>
                          <a:pt x="719709" y="676751"/>
                        </a:moveTo>
                        <a:cubicBezTo>
                          <a:pt x="479774" y="737140"/>
                          <a:pt x="239935" y="737140"/>
                          <a:pt x="0" y="676751"/>
                        </a:cubicBezTo>
                        <a:lnTo>
                          <a:pt x="0" y="0"/>
                        </a:lnTo>
                        <a:cubicBezTo>
                          <a:pt x="239935" y="46387"/>
                          <a:pt x="479774" y="46387"/>
                          <a:pt x="719709" y="0"/>
                        </a:cubicBezTo>
                        <a:lnTo>
                          <a:pt x="719709" y="67675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80" name="Google Shape;1480;p41"/>
                <p:cNvGrpSpPr/>
                <p:nvPr/>
              </p:nvGrpSpPr>
              <p:grpSpPr>
                <a:xfrm>
                  <a:off x="7002399" y="2596133"/>
                  <a:ext cx="1013269" cy="399288"/>
                  <a:chOff x="7002399" y="2596133"/>
                  <a:chExt cx="1013269" cy="399288"/>
                </a:xfrm>
              </p:grpSpPr>
              <p:sp>
                <p:nvSpPr>
                  <p:cNvPr id="1481" name="Google Shape;1481;p41"/>
                  <p:cNvSpPr/>
                  <p:nvPr/>
                </p:nvSpPr>
                <p:spPr>
                  <a:xfrm>
                    <a:off x="7002399" y="2684430"/>
                    <a:ext cx="1013269" cy="310991"/>
                  </a:xfrm>
                  <a:custGeom>
                    <a:rect b="b" l="l" r="r" t="t"/>
                    <a:pathLst>
                      <a:path extrusionOk="0" h="310991" w="1013269">
                        <a:moveTo>
                          <a:pt x="0" y="0"/>
                        </a:moveTo>
                        <a:lnTo>
                          <a:pt x="0" y="222695"/>
                        </a:lnTo>
                        <a:cubicBezTo>
                          <a:pt x="0" y="271463"/>
                          <a:pt x="226886" y="310991"/>
                          <a:pt x="506635" y="310991"/>
                        </a:cubicBezTo>
                        <a:cubicBezTo>
                          <a:pt x="786384" y="310991"/>
                          <a:pt x="1013269" y="271463"/>
                          <a:pt x="1013269" y="222695"/>
                        </a:cubicBezTo>
                        <a:lnTo>
                          <a:pt x="101326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2" name="Google Shape;1482;p41"/>
                  <p:cNvSpPr/>
                  <p:nvPr/>
                </p:nvSpPr>
                <p:spPr>
                  <a:xfrm>
                    <a:off x="7002399" y="2596133"/>
                    <a:ext cx="1013269" cy="176593"/>
                  </a:xfrm>
                  <a:custGeom>
                    <a:rect b="b" l="l" r="r" t="t"/>
                    <a:pathLst>
                      <a:path extrusionOk="0" h="176593" w="1013269">
                        <a:moveTo>
                          <a:pt x="1013269" y="88297"/>
                        </a:moveTo>
                        <a:cubicBezTo>
                          <a:pt x="1013269" y="137062"/>
                          <a:pt x="786441" y="176594"/>
                          <a:pt x="506635" y="176594"/>
                        </a:cubicBezTo>
                        <a:cubicBezTo>
                          <a:pt x="226828" y="176594"/>
                          <a:pt x="0" y="137062"/>
                          <a:pt x="0" y="88297"/>
                        </a:cubicBezTo>
                        <a:cubicBezTo>
                          <a:pt x="0" y="39532"/>
                          <a:pt x="226828" y="0"/>
                          <a:pt x="506635" y="0"/>
                        </a:cubicBezTo>
                        <a:cubicBezTo>
                          <a:pt x="786441" y="0"/>
                          <a:pt x="1013269" y="39532"/>
                          <a:pt x="1013269" y="882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483" name="Google Shape;1483;p41"/>
              <p:cNvSpPr/>
              <p:nvPr/>
            </p:nvSpPr>
            <p:spPr>
              <a:xfrm>
                <a:off x="6917626" y="3177860"/>
                <a:ext cx="49625" cy="346162"/>
              </a:xfrm>
              <a:custGeom>
                <a:rect b="b" l="l" r="r" t="t"/>
                <a:pathLst>
                  <a:path extrusionOk="0" h="346162" w="49625">
                    <a:moveTo>
                      <a:pt x="0" y="23967"/>
                    </a:moveTo>
                    <a:lnTo>
                      <a:pt x="0" y="322195"/>
                    </a:lnTo>
                    <a:cubicBezTo>
                      <a:pt x="0" y="354104"/>
                      <a:pt x="49625" y="354199"/>
                      <a:pt x="49625" y="322195"/>
                    </a:cubicBezTo>
                    <a:lnTo>
                      <a:pt x="49625" y="23967"/>
                    </a:lnTo>
                    <a:cubicBezTo>
                      <a:pt x="49625" y="-7941"/>
                      <a:pt x="0" y="-8037"/>
                      <a:pt x="0" y="2396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4" name="Google Shape;1484;p41"/>
            <p:cNvSpPr/>
            <p:nvPr/>
          </p:nvSpPr>
          <p:spPr>
            <a:xfrm>
              <a:off x="7808331" y="2958409"/>
              <a:ext cx="916430" cy="916430"/>
            </a:xfrm>
            <a:custGeom>
              <a:rect b="b" l="l" r="r" t="t"/>
              <a:pathLst>
                <a:path extrusionOk="0" h="714565" w="714565">
                  <a:moveTo>
                    <a:pt x="714565" y="357283"/>
                  </a:moveTo>
                  <a:cubicBezTo>
                    <a:pt x="714565" y="554605"/>
                    <a:pt x="554604" y="714566"/>
                    <a:pt x="357283" y="714566"/>
                  </a:cubicBezTo>
                  <a:cubicBezTo>
                    <a:pt x="159961" y="714566"/>
                    <a:pt x="0" y="554605"/>
                    <a:pt x="0" y="357283"/>
                  </a:cubicBezTo>
                  <a:cubicBezTo>
                    <a:pt x="0" y="159961"/>
                    <a:pt x="159961" y="0"/>
                    <a:pt x="357283" y="0"/>
                  </a:cubicBezTo>
                  <a:cubicBezTo>
                    <a:pt x="554604" y="0"/>
                    <a:pt x="714565" y="159961"/>
                    <a:pt x="714565" y="3572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5492563" y="1841673"/>
              <a:ext cx="292324" cy="292324"/>
            </a:xfrm>
            <a:custGeom>
              <a:rect b="b" l="l" r="r" t="t"/>
              <a:pathLst>
                <a:path extrusionOk="0" h="227933" w="227933">
                  <a:moveTo>
                    <a:pt x="227933" y="73247"/>
                  </a:moveTo>
                  <a:lnTo>
                    <a:pt x="154781" y="73247"/>
                  </a:lnTo>
                  <a:lnTo>
                    <a:pt x="154781" y="0"/>
                  </a:lnTo>
                  <a:lnTo>
                    <a:pt x="73247" y="0"/>
                  </a:lnTo>
                  <a:lnTo>
                    <a:pt x="73247" y="73247"/>
                  </a:lnTo>
                  <a:lnTo>
                    <a:pt x="0" y="73247"/>
                  </a:lnTo>
                  <a:lnTo>
                    <a:pt x="0" y="154781"/>
                  </a:lnTo>
                  <a:lnTo>
                    <a:pt x="73247" y="154781"/>
                  </a:lnTo>
                  <a:lnTo>
                    <a:pt x="73247" y="227933"/>
                  </a:lnTo>
                  <a:lnTo>
                    <a:pt x="154781" y="227933"/>
                  </a:lnTo>
                  <a:lnTo>
                    <a:pt x="154781" y="154781"/>
                  </a:lnTo>
                  <a:lnTo>
                    <a:pt x="227933" y="154781"/>
                  </a:lnTo>
                  <a:lnTo>
                    <a:pt x="227933" y="73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5852762" y="2248758"/>
              <a:ext cx="198384" cy="198385"/>
            </a:xfrm>
            <a:custGeom>
              <a:rect b="b" l="l" r="r" t="t"/>
              <a:pathLst>
                <a:path extrusionOk="0" h="154686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6"/>
                  </a:lnTo>
                  <a:lnTo>
                    <a:pt x="49625" y="104966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6"/>
                  </a:lnTo>
                  <a:lnTo>
                    <a:pt x="154686" y="104966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8351436" y="2082701"/>
              <a:ext cx="198384" cy="198384"/>
            </a:xfrm>
            <a:custGeom>
              <a:rect b="b" l="l" r="r" t="t"/>
              <a:pathLst>
                <a:path extrusionOk="0" h="154685" w="154685">
                  <a:moveTo>
                    <a:pt x="154686" y="49625"/>
                  </a:moveTo>
                  <a:lnTo>
                    <a:pt x="104965" y="49625"/>
                  </a:lnTo>
                  <a:lnTo>
                    <a:pt x="104965" y="0"/>
                  </a:lnTo>
                  <a:lnTo>
                    <a:pt x="49625" y="0"/>
                  </a:lnTo>
                  <a:lnTo>
                    <a:pt x="49625" y="49625"/>
                  </a:lnTo>
                  <a:lnTo>
                    <a:pt x="0" y="49625"/>
                  </a:lnTo>
                  <a:lnTo>
                    <a:pt x="0" y="104965"/>
                  </a:lnTo>
                  <a:lnTo>
                    <a:pt x="49625" y="104965"/>
                  </a:lnTo>
                  <a:lnTo>
                    <a:pt x="49625" y="154686"/>
                  </a:lnTo>
                  <a:lnTo>
                    <a:pt x="104965" y="154686"/>
                  </a:lnTo>
                  <a:lnTo>
                    <a:pt x="104965" y="104965"/>
                  </a:lnTo>
                  <a:lnTo>
                    <a:pt x="154686" y="104965"/>
                  </a:lnTo>
                  <a:lnTo>
                    <a:pt x="154686" y="496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8" name="Google Shape;1488;p41"/>
            <p:cNvGrpSpPr/>
            <p:nvPr/>
          </p:nvGrpSpPr>
          <p:grpSpPr>
            <a:xfrm>
              <a:off x="7414703" y="2296574"/>
              <a:ext cx="1309612" cy="1659079"/>
              <a:chOff x="7760557" y="2972001"/>
              <a:chExt cx="1021618" cy="1294234"/>
            </a:xfrm>
          </p:grpSpPr>
          <p:sp>
            <p:nvSpPr>
              <p:cNvPr id="1489" name="Google Shape;1489;p41"/>
              <p:cNvSpPr/>
              <p:nvPr/>
            </p:nvSpPr>
            <p:spPr>
              <a:xfrm>
                <a:off x="7760557" y="2972001"/>
                <a:ext cx="1021618" cy="1294234"/>
              </a:xfrm>
              <a:custGeom>
                <a:rect b="b" l="l" r="r" t="t"/>
                <a:pathLst>
                  <a:path extrusionOk="0" h="1294234" w="1021618">
                    <a:moveTo>
                      <a:pt x="671829" y="1268338"/>
                    </a:moveTo>
                    <a:lnTo>
                      <a:pt x="1019682" y="256021"/>
                    </a:lnTo>
                    <a:cubicBezTo>
                      <a:pt x="1026826" y="235161"/>
                      <a:pt x="1013586" y="211730"/>
                      <a:pt x="990155" y="203729"/>
                    </a:cubicBezTo>
                    <a:lnTo>
                      <a:pt x="405320" y="2751"/>
                    </a:lnTo>
                    <a:cubicBezTo>
                      <a:pt x="381793" y="-5345"/>
                      <a:pt x="357028" y="5037"/>
                      <a:pt x="349789" y="25897"/>
                    </a:cubicBezTo>
                    <a:lnTo>
                      <a:pt x="1936" y="1038214"/>
                    </a:lnTo>
                    <a:cubicBezTo>
                      <a:pt x="-5208" y="1059074"/>
                      <a:pt x="8032" y="1082505"/>
                      <a:pt x="31559" y="1090506"/>
                    </a:cubicBezTo>
                    <a:lnTo>
                      <a:pt x="616394" y="1291484"/>
                    </a:lnTo>
                    <a:cubicBezTo>
                      <a:pt x="639921" y="1299580"/>
                      <a:pt x="664685" y="1289198"/>
                      <a:pt x="671924" y="1268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1"/>
              <p:cNvSpPr/>
              <p:nvPr/>
            </p:nvSpPr>
            <p:spPr>
              <a:xfrm>
                <a:off x="8141189" y="3113037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1" y="90315"/>
                    </a:cubicBezTo>
                    <a:lnTo>
                      <a:pt x="164896" y="135654"/>
                    </a:lnTo>
                    <a:cubicBezTo>
                      <a:pt x="189185" y="143941"/>
                      <a:pt x="215474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8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8440370" y="3215812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3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0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41"/>
              <p:cNvSpPr/>
              <p:nvPr/>
            </p:nvSpPr>
            <p:spPr>
              <a:xfrm>
                <a:off x="8086897" y="3270771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3" y="55739"/>
                      <a:pt x="7257" y="82028"/>
                      <a:pt x="31450" y="90315"/>
                    </a:cubicBezTo>
                    <a:lnTo>
                      <a:pt x="164896" y="135654"/>
                    </a:lnTo>
                    <a:cubicBezTo>
                      <a:pt x="189184" y="143941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8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1"/>
              <p:cNvSpPr/>
              <p:nvPr/>
            </p:nvSpPr>
            <p:spPr>
              <a:xfrm>
                <a:off x="8386172" y="3373641"/>
                <a:ext cx="226254" cy="138147"/>
              </a:xfrm>
              <a:custGeom>
                <a:rect b="b" l="l" r="r" t="t"/>
                <a:pathLst>
                  <a:path extrusionOk="0" h="138147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1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8032700" y="3428601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3" y="55739"/>
                      <a:pt x="7257" y="82028"/>
                      <a:pt x="31450" y="90315"/>
                    </a:cubicBezTo>
                    <a:lnTo>
                      <a:pt x="164896" y="135654"/>
                    </a:lnTo>
                    <a:cubicBezTo>
                      <a:pt x="189184" y="143941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8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8331880" y="3531375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1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41"/>
              <p:cNvSpPr/>
              <p:nvPr/>
            </p:nvSpPr>
            <p:spPr>
              <a:xfrm>
                <a:off x="7976787" y="3591383"/>
                <a:ext cx="226254" cy="138147"/>
              </a:xfrm>
              <a:custGeom>
                <a:rect b="b" l="l" r="r" t="t"/>
                <a:pathLst>
                  <a:path extrusionOk="0" h="138147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2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1" y="90315"/>
                    </a:cubicBezTo>
                    <a:lnTo>
                      <a:pt x="164896" y="135654"/>
                    </a:lnTo>
                    <a:cubicBezTo>
                      <a:pt x="189185" y="143941"/>
                      <a:pt x="215474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8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1"/>
              <p:cNvSpPr/>
              <p:nvPr/>
            </p:nvSpPr>
            <p:spPr>
              <a:xfrm>
                <a:off x="8275968" y="3694158"/>
                <a:ext cx="226254" cy="138147"/>
              </a:xfrm>
              <a:custGeom>
                <a:rect b="b" l="l" r="r" t="t"/>
                <a:pathLst>
                  <a:path extrusionOk="0" h="138147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3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0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1"/>
              <p:cNvSpPr/>
              <p:nvPr/>
            </p:nvSpPr>
            <p:spPr>
              <a:xfrm>
                <a:off x="7921352" y="3752737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1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8220532" y="3855606"/>
                <a:ext cx="226254" cy="138148"/>
              </a:xfrm>
              <a:custGeom>
                <a:rect b="b" l="l" r="r" t="t"/>
                <a:pathLst>
                  <a:path extrusionOk="0" h="138148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3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0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7867060" y="3910566"/>
                <a:ext cx="226254" cy="138147"/>
              </a:xfrm>
              <a:custGeom>
                <a:rect b="b" l="l" r="r" t="t"/>
                <a:pathLst>
                  <a:path extrusionOk="0" h="138147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3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3" y="55739"/>
                      <a:pt x="7257" y="82028"/>
                      <a:pt x="31450" y="90315"/>
                    </a:cubicBezTo>
                    <a:lnTo>
                      <a:pt x="164895" y="135654"/>
                    </a:lnTo>
                    <a:cubicBezTo>
                      <a:pt x="189184" y="143940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7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1"/>
              <p:cNvSpPr/>
              <p:nvPr/>
            </p:nvSpPr>
            <p:spPr>
              <a:xfrm>
                <a:off x="8166240" y="4013341"/>
                <a:ext cx="226254" cy="138147"/>
              </a:xfrm>
              <a:custGeom>
                <a:rect b="b" l="l" r="r" t="t"/>
                <a:pathLst>
                  <a:path extrusionOk="0" h="138147" w="226254">
                    <a:moveTo>
                      <a:pt x="194804" y="47833"/>
                    </a:moveTo>
                    <a:lnTo>
                      <a:pt x="61359" y="2494"/>
                    </a:lnTo>
                    <a:cubicBezTo>
                      <a:pt x="37070" y="-5792"/>
                      <a:pt x="10781" y="7257"/>
                      <a:pt x="2494" y="31450"/>
                    </a:cubicBezTo>
                    <a:lnTo>
                      <a:pt x="2494" y="31450"/>
                    </a:lnTo>
                    <a:cubicBezTo>
                      <a:pt x="-5792" y="55739"/>
                      <a:pt x="7257" y="82028"/>
                      <a:pt x="31451" y="90315"/>
                    </a:cubicBezTo>
                    <a:lnTo>
                      <a:pt x="164895" y="135654"/>
                    </a:lnTo>
                    <a:cubicBezTo>
                      <a:pt x="189185" y="143940"/>
                      <a:pt x="215473" y="130891"/>
                      <a:pt x="223760" y="106698"/>
                    </a:cubicBezTo>
                    <a:lnTo>
                      <a:pt x="223760" y="106698"/>
                    </a:lnTo>
                    <a:cubicBezTo>
                      <a:pt x="232047" y="82409"/>
                      <a:pt x="218998" y="56120"/>
                      <a:pt x="194804" y="47833"/>
                    </a:cubicBezTo>
                    <a:close/>
                  </a:path>
                </a:pathLst>
              </a:custGeom>
              <a:solidFill>
                <a:srgbClr val="235196">
                  <a:alpha val="6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02" name="Google Shape;1502;p41"/>
              <p:cNvGrpSpPr/>
              <p:nvPr/>
            </p:nvGrpSpPr>
            <p:grpSpPr>
              <a:xfrm>
                <a:off x="7874584" y="3087225"/>
                <a:ext cx="800898" cy="1042355"/>
                <a:chOff x="7874584" y="3087225"/>
                <a:chExt cx="800898" cy="1042355"/>
              </a:xfrm>
            </p:grpSpPr>
            <p:grpSp>
              <p:nvGrpSpPr>
                <p:cNvPr id="1503" name="Google Shape;1503;p41"/>
                <p:cNvGrpSpPr/>
                <p:nvPr/>
              </p:nvGrpSpPr>
              <p:grpSpPr>
                <a:xfrm>
                  <a:off x="8150047" y="3087225"/>
                  <a:ext cx="525435" cy="240921"/>
                  <a:chOff x="8150047" y="3087225"/>
                  <a:chExt cx="525435" cy="240921"/>
                </a:xfrm>
              </p:grpSpPr>
              <p:grpSp>
                <p:nvGrpSpPr>
                  <p:cNvPr id="1504" name="Google Shape;1504;p41"/>
                  <p:cNvGrpSpPr/>
                  <p:nvPr/>
                </p:nvGrpSpPr>
                <p:grpSpPr>
                  <a:xfrm>
                    <a:off x="8150047" y="3087225"/>
                    <a:ext cx="226254" cy="138148"/>
                    <a:chOff x="8150047" y="3087225"/>
                    <a:chExt cx="226254" cy="138148"/>
                  </a:xfrm>
                </p:grpSpPr>
                <p:sp>
                  <p:nvSpPr>
                    <p:cNvPr id="1505" name="Google Shape;1505;p41"/>
                    <p:cNvSpPr/>
                    <p:nvPr/>
                  </p:nvSpPr>
                  <p:spPr>
                    <a:xfrm>
                      <a:off x="8150047" y="3087225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3"/>
                            <a:pt x="10782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1" y="90315"/>
                          </a:cubicBezTo>
                          <a:lnTo>
                            <a:pt x="164896" y="135654"/>
                          </a:lnTo>
                          <a:cubicBezTo>
                            <a:pt x="189185" y="143940"/>
                            <a:pt x="215474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06" name="Google Shape;1506;p41"/>
                    <p:cNvSpPr/>
                    <p:nvPr/>
                  </p:nvSpPr>
                  <p:spPr>
                    <a:xfrm>
                      <a:off x="8150190" y="3121628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104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2" y="48006"/>
                            <a:pt x="31403" y="55912"/>
                          </a:cubicBezTo>
                          <a:lnTo>
                            <a:pt x="164847" y="101251"/>
                          </a:lnTo>
                          <a:cubicBezTo>
                            <a:pt x="188089" y="109157"/>
                            <a:pt x="213330" y="97441"/>
                            <a:pt x="222570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07" name="Google Shape;1507;p41"/>
                  <p:cNvGrpSpPr/>
                  <p:nvPr/>
                </p:nvGrpSpPr>
                <p:grpSpPr>
                  <a:xfrm>
                    <a:off x="8449228" y="3189999"/>
                    <a:ext cx="226254" cy="138147"/>
                    <a:chOff x="8449228" y="3189999"/>
                    <a:chExt cx="226254" cy="138147"/>
                  </a:xfrm>
                </p:grpSpPr>
                <p:sp>
                  <p:nvSpPr>
                    <p:cNvPr id="1508" name="Google Shape;1508;p41"/>
                    <p:cNvSpPr/>
                    <p:nvPr/>
                  </p:nvSpPr>
                  <p:spPr>
                    <a:xfrm>
                      <a:off x="8449228" y="3189999"/>
                      <a:ext cx="226254" cy="138147"/>
                    </a:xfrm>
                    <a:custGeom>
                      <a:rect b="b" l="l" r="r" t="t"/>
                      <a:pathLst>
                        <a:path extrusionOk="0" h="138147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0" y="90315"/>
                          </a:cubicBezTo>
                          <a:lnTo>
                            <a:pt x="164895" y="135654"/>
                          </a:lnTo>
                          <a:cubicBezTo>
                            <a:pt x="189184" y="143941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09" name="Google Shape;1509;p41"/>
                    <p:cNvSpPr/>
                    <p:nvPr/>
                  </p:nvSpPr>
                  <p:spPr>
                    <a:xfrm>
                      <a:off x="8449371" y="3224403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7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1"/>
                            <a:pt x="8161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6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2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10" name="Google Shape;1510;p41"/>
                <p:cNvGrpSpPr/>
                <p:nvPr/>
              </p:nvGrpSpPr>
              <p:grpSpPr>
                <a:xfrm>
                  <a:off x="8094898" y="3247531"/>
                  <a:ext cx="525529" cy="240922"/>
                  <a:chOff x="8094898" y="3247531"/>
                  <a:chExt cx="525529" cy="240922"/>
                </a:xfrm>
              </p:grpSpPr>
              <p:grpSp>
                <p:nvGrpSpPr>
                  <p:cNvPr id="1511" name="Google Shape;1511;p41"/>
                  <p:cNvGrpSpPr/>
                  <p:nvPr/>
                </p:nvGrpSpPr>
                <p:grpSpPr>
                  <a:xfrm>
                    <a:off x="8094898" y="3247531"/>
                    <a:ext cx="226254" cy="138147"/>
                    <a:chOff x="8094898" y="3247531"/>
                    <a:chExt cx="226254" cy="138147"/>
                  </a:xfrm>
                </p:grpSpPr>
                <p:sp>
                  <p:nvSpPr>
                    <p:cNvPr id="1512" name="Google Shape;1512;p41"/>
                    <p:cNvSpPr/>
                    <p:nvPr/>
                  </p:nvSpPr>
                  <p:spPr>
                    <a:xfrm>
                      <a:off x="8094898" y="3247531"/>
                      <a:ext cx="226254" cy="138147"/>
                    </a:xfrm>
                    <a:custGeom>
                      <a:rect b="b" l="l" r="r" t="t"/>
                      <a:pathLst>
                        <a:path extrusionOk="0" h="138147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3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0" y="90315"/>
                          </a:cubicBezTo>
                          <a:lnTo>
                            <a:pt x="164895" y="135654"/>
                          </a:lnTo>
                          <a:cubicBezTo>
                            <a:pt x="189184" y="143940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3" name="Google Shape;1513;p41"/>
                    <p:cNvSpPr/>
                    <p:nvPr/>
                  </p:nvSpPr>
                  <p:spPr>
                    <a:xfrm>
                      <a:off x="8095136" y="3281933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104"/>
                          </a:moveTo>
                          <a:lnTo>
                            <a:pt x="23307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1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" name="Google Shape;1514;p41"/>
                  <p:cNvGrpSpPr/>
                  <p:nvPr/>
                </p:nvGrpSpPr>
                <p:grpSpPr>
                  <a:xfrm>
                    <a:off x="8394173" y="3350305"/>
                    <a:ext cx="226254" cy="138148"/>
                    <a:chOff x="8394173" y="3350305"/>
                    <a:chExt cx="226254" cy="138148"/>
                  </a:xfrm>
                </p:grpSpPr>
                <p:sp>
                  <p:nvSpPr>
                    <p:cNvPr id="1515" name="Google Shape;1515;p41"/>
                    <p:cNvSpPr/>
                    <p:nvPr/>
                  </p:nvSpPr>
                  <p:spPr>
                    <a:xfrm>
                      <a:off x="8394173" y="3350305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1" y="90315"/>
                          </a:cubicBezTo>
                          <a:lnTo>
                            <a:pt x="164896" y="135654"/>
                          </a:lnTo>
                          <a:cubicBezTo>
                            <a:pt x="189185" y="143941"/>
                            <a:pt x="215474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6" name="Google Shape;1516;p41"/>
                    <p:cNvSpPr/>
                    <p:nvPr/>
                  </p:nvSpPr>
                  <p:spPr>
                    <a:xfrm>
                      <a:off x="8394316" y="3384708"/>
                      <a:ext cx="222568" cy="103718"/>
                    </a:xfrm>
                    <a:custGeom>
                      <a:rect b="b" l="l" r="r" t="t"/>
                      <a:pathLst>
                        <a:path extrusionOk="0" h="103718" w="222568">
                          <a:moveTo>
                            <a:pt x="195804" y="74200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1"/>
                            <a:pt x="8162" y="48006"/>
                            <a:pt x="31403" y="55912"/>
                          </a:cubicBezTo>
                          <a:lnTo>
                            <a:pt x="164847" y="101251"/>
                          </a:lnTo>
                          <a:cubicBezTo>
                            <a:pt x="188089" y="109156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2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17" name="Google Shape;1517;p41"/>
                <p:cNvGrpSpPr/>
                <p:nvPr/>
              </p:nvGrpSpPr>
              <p:grpSpPr>
                <a:xfrm>
                  <a:off x="8039843" y="3407836"/>
                  <a:ext cx="525435" cy="240922"/>
                  <a:chOff x="8039843" y="3407836"/>
                  <a:chExt cx="525435" cy="240922"/>
                </a:xfrm>
              </p:grpSpPr>
              <p:grpSp>
                <p:nvGrpSpPr>
                  <p:cNvPr id="1518" name="Google Shape;1518;p41"/>
                  <p:cNvGrpSpPr/>
                  <p:nvPr/>
                </p:nvGrpSpPr>
                <p:grpSpPr>
                  <a:xfrm>
                    <a:off x="8039843" y="3407836"/>
                    <a:ext cx="226254" cy="138148"/>
                    <a:chOff x="8039843" y="3407836"/>
                    <a:chExt cx="226254" cy="138148"/>
                  </a:xfrm>
                </p:grpSpPr>
                <p:sp>
                  <p:nvSpPr>
                    <p:cNvPr id="1519" name="Google Shape;1519;p41"/>
                    <p:cNvSpPr/>
                    <p:nvPr/>
                  </p:nvSpPr>
                  <p:spPr>
                    <a:xfrm>
                      <a:off x="8039843" y="3407836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3" y="55739"/>
                            <a:pt x="7257" y="82028"/>
                            <a:pt x="31450" y="90315"/>
                          </a:cubicBezTo>
                          <a:lnTo>
                            <a:pt x="164896" y="135654"/>
                          </a:lnTo>
                          <a:cubicBezTo>
                            <a:pt x="189184" y="143941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20" name="Google Shape;1520;p41"/>
                    <p:cNvSpPr/>
                    <p:nvPr/>
                  </p:nvSpPr>
                  <p:spPr>
                    <a:xfrm>
                      <a:off x="8039986" y="3442144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1"/>
                            <a:pt x="8162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6"/>
                            <a:pt x="213330" y="97441"/>
                            <a:pt x="222570" y="75057"/>
                          </a:cubicBezTo>
                          <a:cubicBezTo>
                            <a:pt x="214092" y="77343"/>
                            <a:pt x="204853" y="77152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21" name="Google Shape;1521;p41"/>
                  <p:cNvGrpSpPr/>
                  <p:nvPr/>
                </p:nvGrpSpPr>
                <p:grpSpPr>
                  <a:xfrm>
                    <a:off x="8339024" y="3510611"/>
                    <a:ext cx="226254" cy="138147"/>
                    <a:chOff x="8339024" y="3510611"/>
                    <a:chExt cx="226254" cy="138147"/>
                  </a:xfrm>
                </p:grpSpPr>
                <p:sp>
                  <p:nvSpPr>
                    <p:cNvPr id="1522" name="Google Shape;1522;p41"/>
                    <p:cNvSpPr/>
                    <p:nvPr/>
                  </p:nvSpPr>
                  <p:spPr>
                    <a:xfrm>
                      <a:off x="8339024" y="3510611"/>
                      <a:ext cx="226254" cy="138147"/>
                    </a:xfrm>
                    <a:custGeom>
                      <a:rect b="b" l="l" r="r" t="t"/>
                      <a:pathLst>
                        <a:path extrusionOk="0" h="138147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0" y="90315"/>
                          </a:cubicBezTo>
                          <a:lnTo>
                            <a:pt x="164895" y="135654"/>
                          </a:lnTo>
                          <a:cubicBezTo>
                            <a:pt x="189184" y="143940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23" name="Google Shape;1523;p41"/>
                    <p:cNvSpPr/>
                    <p:nvPr/>
                  </p:nvSpPr>
                  <p:spPr>
                    <a:xfrm>
                      <a:off x="8339262" y="3544919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7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1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24" name="Google Shape;1524;p41"/>
                <p:cNvGrpSpPr/>
                <p:nvPr/>
              </p:nvGrpSpPr>
              <p:grpSpPr>
                <a:xfrm>
                  <a:off x="7984789" y="3568047"/>
                  <a:ext cx="525434" cy="241018"/>
                  <a:chOff x="7984789" y="3568047"/>
                  <a:chExt cx="525434" cy="241018"/>
                </a:xfrm>
              </p:grpSpPr>
              <p:grpSp>
                <p:nvGrpSpPr>
                  <p:cNvPr id="1525" name="Google Shape;1525;p41"/>
                  <p:cNvGrpSpPr/>
                  <p:nvPr/>
                </p:nvGrpSpPr>
                <p:grpSpPr>
                  <a:xfrm>
                    <a:off x="7984789" y="3568047"/>
                    <a:ext cx="226254" cy="138148"/>
                    <a:chOff x="7984789" y="3568047"/>
                    <a:chExt cx="226254" cy="138148"/>
                  </a:xfrm>
                </p:grpSpPr>
                <p:sp>
                  <p:nvSpPr>
                    <p:cNvPr id="1526" name="Google Shape;1526;p41"/>
                    <p:cNvSpPr/>
                    <p:nvPr/>
                  </p:nvSpPr>
                  <p:spPr>
                    <a:xfrm>
                      <a:off x="7984789" y="3568047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0" y="90315"/>
                          </a:cubicBezTo>
                          <a:lnTo>
                            <a:pt x="164895" y="135654"/>
                          </a:lnTo>
                          <a:cubicBezTo>
                            <a:pt x="189184" y="143941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27" name="Google Shape;1527;p41"/>
                    <p:cNvSpPr/>
                    <p:nvPr/>
                  </p:nvSpPr>
                  <p:spPr>
                    <a:xfrm>
                      <a:off x="7984932" y="3602450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7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1"/>
                            <a:pt x="8161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6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2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28" name="Google Shape;1528;p41"/>
                  <p:cNvGrpSpPr/>
                  <p:nvPr/>
                </p:nvGrpSpPr>
                <p:grpSpPr>
                  <a:xfrm>
                    <a:off x="8283969" y="3670917"/>
                    <a:ext cx="226254" cy="138148"/>
                    <a:chOff x="8283969" y="3670917"/>
                    <a:chExt cx="226254" cy="138148"/>
                  </a:xfrm>
                </p:grpSpPr>
                <p:sp>
                  <p:nvSpPr>
                    <p:cNvPr id="1529" name="Google Shape;1529;p41"/>
                    <p:cNvSpPr/>
                    <p:nvPr/>
                  </p:nvSpPr>
                  <p:spPr>
                    <a:xfrm>
                      <a:off x="8283969" y="3670917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3"/>
                            <a:pt x="10782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1" y="90315"/>
                          </a:cubicBezTo>
                          <a:lnTo>
                            <a:pt x="164896" y="135654"/>
                          </a:lnTo>
                          <a:cubicBezTo>
                            <a:pt x="189185" y="143940"/>
                            <a:pt x="215474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0" name="Google Shape;1530;p41"/>
                    <p:cNvSpPr/>
                    <p:nvPr/>
                  </p:nvSpPr>
                  <p:spPr>
                    <a:xfrm>
                      <a:off x="8284112" y="3705320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104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2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70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31" name="Google Shape;1531;p41"/>
                <p:cNvGrpSpPr/>
                <p:nvPr/>
              </p:nvGrpSpPr>
              <p:grpSpPr>
                <a:xfrm>
                  <a:off x="7929734" y="3728353"/>
                  <a:ext cx="525435" cy="240990"/>
                  <a:chOff x="7929734" y="3728353"/>
                  <a:chExt cx="525435" cy="240990"/>
                </a:xfrm>
              </p:grpSpPr>
              <p:grpSp>
                <p:nvGrpSpPr>
                  <p:cNvPr id="1532" name="Google Shape;1532;p41"/>
                  <p:cNvGrpSpPr/>
                  <p:nvPr/>
                </p:nvGrpSpPr>
                <p:grpSpPr>
                  <a:xfrm>
                    <a:off x="7929734" y="3728353"/>
                    <a:ext cx="226254" cy="138147"/>
                    <a:chOff x="7929734" y="3728353"/>
                    <a:chExt cx="226254" cy="138147"/>
                  </a:xfrm>
                </p:grpSpPr>
                <p:sp>
                  <p:nvSpPr>
                    <p:cNvPr id="1533" name="Google Shape;1533;p41"/>
                    <p:cNvSpPr/>
                    <p:nvPr/>
                  </p:nvSpPr>
                  <p:spPr>
                    <a:xfrm>
                      <a:off x="7929734" y="3728353"/>
                      <a:ext cx="226254" cy="138147"/>
                    </a:xfrm>
                    <a:custGeom>
                      <a:rect b="b" l="l" r="r" t="t"/>
                      <a:pathLst>
                        <a:path extrusionOk="0" h="138147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3" y="55739"/>
                            <a:pt x="7257" y="82028"/>
                            <a:pt x="31450" y="90315"/>
                          </a:cubicBezTo>
                          <a:lnTo>
                            <a:pt x="164896" y="135654"/>
                          </a:lnTo>
                          <a:cubicBezTo>
                            <a:pt x="189184" y="143940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4" name="Google Shape;1534;p41"/>
                    <p:cNvSpPr/>
                    <p:nvPr/>
                  </p:nvSpPr>
                  <p:spPr>
                    <a:xfrm>
                      <a:off x="7929877" y="3762755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2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70" y="75057"/>
                          </a:cubicBezTo>
                          <a:cubicBezTo>
                            <a:pt x="214092" y="77343"/>
                            <a:pt x="204853" y="77153"/>
                            <a:pt x="195899" y="74105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5" name="Google Shape;1535;p41"/>
                  <p:cNvGrpSpPr/>
                  <p:nvPr/>
                </p:nvGrpSpPr>
                <p:grpSpPr>
                  <a:xfrm>
                    <a:off x="8228915" y="3831127"/>
                    <a:ext cx="226254" cy="138216"/>
                    <a:chOff x="8228915" y="3831127"/>
                    <a:chExt cx="226254" cy="138216"/>
                  </a:xfrm>
                </p:grpSpPr>
                <p:sp>
                  <p:nvSpPr>
                    <p:cNvPr id="1536" name="Google Shape;1536;p41"/>
                    <p:cNvSpPr/>
                    <p:nvPr/>
                  </p:nvSpPr>
                  <p:spPr>
                    <a:xfrm>
                      <a:off x="8228915" y="3831127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0" y="90315"/>
                          </a:cubicBezTo>
                          <a:lnTo>
                            <a:pt x="164895" y="135654"/>
                          </a:lnTo>
                          <a:cubicBezTo>
                            <a:pt x="189184" y="143941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7" name="Google Shape;1537;p41"/>
                    <p:cNvSpPr/>
                    <p:nvPr/>
                  </p:nvSpPr>
                  <p:spPr>
                    <a:xfrm>
                      <a:off x="8229057" y="3865625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104"/>
                          </a:moveTo>
                          <a:lnTo>
                            <a:pt x="23307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1" y="48006"/>
                            <a:pt x="31403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38" name="Google Shape;1538;p41"/>
                <p:cNvGrpSpPr/>
                <p:nvPr/>
              </p:nvGrpSpPr>
              <p:grpSpPr>
                <a:xfrm>
                  <a:off x="7874584" y="3888658"/>
                  <a:ext cx="525530" cy="240922"/>
                  <a:chOff x="7874584" y="3888658"/>
                  <a:chExt cx="525530" cy="240922"/>
                </a:xfrm>
              </p:grpSpPr>
              <p:grpSp>
                <p:nvGrpSpPr>
                  <p:cNvPr id="1539" name="Google Shape;1539;p41"/>
                  <p:cNvGrpSpPr/>
                  <p:nvPr/>
                </p:nvGrpSpPr>
                <p:grpSpPr>
                  <a:xfrm>
                    <a:off x="7874584" y="3888658"/>
                    <a:ext cx="226254" cy="138148"/>
                    <a:chOff x="7874584" y="3888658"/>
                    <a:chExt cx="226254" cy="138148"/>
                  </a:xfrm>
                </p:grpSpPr>
                <p:sp>
                  <p:nvSpPr>
                    <p:cNvPr id="1540" name="Google Shape;1540;p41"/>
                    <p:cNvSpPr/>
                    <p:nvPr/>
                  </p:nvSpPr>
                  <p:spPr>
                    <a:xfrm>
                      <a:off x="7874584" y="3888658"/>
                      <a:ext cx="226254" cy="138148"/>
                    </a:xfrm>
                    <a:custGeom>
                      <a:rect b="b" l="l" r="r" t="t"/>
                      <a:pathLst>
                        <a:path extrusionOk="0" h="138148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3"/>
                            <a:pt x="10781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1" y="90315"/>
                          </a:cubicBezTo>
                          <a:lnTo>
                            <a:pt x="164895" y="135654"/>
                          </a:lnTo>
                          <a:cubicBezTo>
                            <a:pt x="189185" y="143940"/>
                            <a:pt x="215473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7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41" name="Google Shape;1541;p41"/>
                    <p:cNvSpPr/>
                    <p:nvPr/>
                  </p:nvSpPr>
                  <p:spPr>
                    <a:xfrm>
                      <a:off x="7874823" y="3923061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104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2"/>
                            <a:pt x="8161" y="48006"/>
                            <a:pt x="31402" y="55912"/>
                          </a:cubicBezTo>
                          <a:lnTo>
                            <a:pt x="164848" y="101251"/>
                          </a:lnTo>
                          <a:cubicBezTo>
                            <a:pt x="188089" y="109157"/>
                            <a:pt x="213330" y="97441"/>
                            <a:pt x="222569" y="75057"/>
                          </a:cubicBezTo>
                          <a:cubicBezTo>
                            <a:pt x="214092" y="77343"/>
                            <a:pt x="204853" y="77153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42" name="Google Shape;1542;p41"/>
                  <p:cNvGrpSpPr/>
                  <p:nvPr/>
                </p:nvGrpSpPr>
                <p:grpSpPr>
                  <a:xfrm>
                    <a:off x="8173860" y="3991433"/>
                    <a:ext cx="226254" cy="138147"/>
                    <a:chOff x="8173860" y="3991433"/>
                    <a:chExt cx="226254" cy="138147"/>
                  </a:xfrm>
                </p:grpSpPr>
                <p:sp>
                  <p:nvSpPr>
                    <p:cNvPr id="1543" name="Google Shape;1543;p41"/>
                    <p:cNvSpPr/>
                    <p:nvPr/>
                  </p:nvSpPr>
                  <p:spPr>
                    <a:xfrm>
                      <a:off x="8173860" y="3991433"/>
                      <a:ext cx="226254" cy="138147"/>
                    </a:xfrm>
                    <a:custGeom>
                      <a:rect b="b" l="l" r="r" t="t"/>
                      <a:pathLst>
                        <a:path extrusionOk="0" h="138147" w="226254">
                          <a:moveTo>
                            <a:pt x="194804" y="47833"/>
                          </a:moveTo>
                          <a:lnTo>
                            <a:pt x="61359" y="2494"/>
                          </a:lnTo>
                          <a:cubicBezTo>
                            <a:pt x="37070" y="-5792"/>
                            <a:pt x="10782" y="7257"/>
                            <a:pt x="2494" y="31450"/>
                          </a:cubicBezTo>
                          <a:lnTo>
                            <a:pt x="2494" y="31450"/>
                          </a:lnTo>
                          <a:cubicBezTo>
                            <a:pt x="-5792" y="55739"/>
                            <a:pt x="7257" y="82028"/>
                            <a:pt x="31451" y="90315"/>
                          </a:cubicBezTo>
                          <a:lnTo>
                            <a:pt x="164896" y="135654"/>
                          </a:lnTo>
                          <a:cubicBezTo>
                            <a:pt x="189185" y="143941"/>
                            <a:pt x="215474" y="130891"/>
                            <a:pt x="223760" y="106698"/>
                          </a:cubicBezTo>
                          <a:lnTo>
                            <a:pt x="223760" y="106698"/>
                          </a:lnTo>
                          <a:cubicBezTo>
                            <a:pt x="232047" y="82409"/>
                            <a:pt x="218998" y="56120"/>
                            <a:pt x="194804" y="4783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44" name="Google Shape;1544;p41"/>
                    <p:cNvSpPr/>
                    <p:nvPr/>
                  </p:nvSpPr>
                  <p:spPr>
                    <a:xfrm>
                      <a:off x="8174003" y="4025836"/>
                      <a:ext cx="222569" cy="103718"/>
                    </a:xfrm>
                    <a:custGeom>
                      <a:rect b="b" l="l" r="r" t="t"/>
                      <a:pathLst>
                        <a:path extrusionOk="0" h="103718" w="222569">
                          <a:moveTo>
                            <a:pt x="195804" y="74200"/>
                          </a:moveTo>
                          <a:lnTo>
                            <a:pt x="23306" y="15526"/>
                          </a:lnTo>
                          <a:cubicBezTo>
                            <a:pt x="14353" y="12478"/>
                            <a:pt x="6923" y="6953"/>
                            <a:pt x="1589" y="0"/>
                          </a:cubicBezTo>
                          <a:cubicBezTo>
                            <a:pt x="-4697" y="23431"/>
                            <a:pt x="8162" y="48006"/>
                            <a:pt x="31403" y="55912"/>
                          </a:cubicBezTo>
                          <a:lnTo>
                            <a:pt x="164847" y="101251"/>
                          </a:lnTo>
                          <a:cubicBezTo>
                            <a:pt x="188089" y="109156"/>
                            <a:pt x="213330" y="97441"/>
                            <a:pt x="222570" y="75057"/>
                          </a:cubicBezTo>
                          <a:cubicBezTo>
                            <a:pt x="214092" y="77343"/>
                            <a:pt x="204853" y="77152"/>
                            <a:pt x="195899" y="74104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980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sp>
          <p:nvSpPr>
            <p:cNvPr id="1545" name="Google Shape;1545;p41"/>
            <p:cNvSpPr/>
            <p:nvPr/>
          </p:nvSpPr>
          <p:spPr>
            <a:xfrm>
              <a:off x="8105647" y="4215561"/>
              <a:ext cx="160759" cy="160760"/>
            </a:xfrm>
            <a:custGeom>
              <a:rect b="b" l="l" r="r" t="t"/>
              <a:pathLst>
                <a:path extrusionOk="0" h="125349" w="125348">
                  <a:moveTo>
                    <a:pt x="125349" y="62674"/>
                  </a:moveTo>
                  <a:cubicBezTo>
                    <a:pt x="125349" y="97250"/>
                    <a:pt x="97250" y="125349"/>
                    <a:pt x="62675" y="125349"/>
                  </a:cubicBezTo>
                  <a:cubicBezTo>
                    <a:pt x="28099" y="125349"/>
                    <a:pt x="0" y="97250"/>
                    <a:pt x="0" y="62674"/>
                  </a:cubicBezTo>
                  <a:cubicBezTo>
                    <a:pt x="0" y="28099"/>
                    <a:pt x="28099" y="0"/>
                    <a:pt x="62675" y="0"/>
                  </a:cubicBezTo>
                  <a:cubicBezTo>
                    <a:pt x="97250" y="0"/>
                    <a:pt x="125349" y="28099"/>
                    <a:pt x="125349" y="62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4999642" y="3185671"/>
              <a:ext cx="160760" cy="160760"/>
            </a:xfrm>
            <a:custGeom>
              <a:rect b="b" l="l" r="r" t="t"/>
              <a:pathLst>
                <a:path extrusionOk="0" h="125349" w="125349">
                  <a:moveTo>
                    <a:pt x="125349" y="62674"/>
                  </a:moveTo>
                  <a:cubicBezTo>
                    <a:pt x="125349" y="97250"/>
                    <a:pt x="97250" y="125349"/>
                    <a:pt x="62674" y="125349"/>
                  </a:cubicBezTo>
                  <a:cubicBezTo>
                    <a:pt x="28099" y="125349"/>
                    <a:pt x="0" y="97250"/>
                    <a:pt x="0" y="62674"/>
                  </a:cubicBezTo>
                  <a:cubicBezTo>
                    <a:pt x="0" y="28099"/>
                    <a:pt x="28099" y="0"/>
                    <a:pt x="62674" y="0"/>
                  </a:cubicBezTo>
                  <a:cubicBezTo>
                    <a:pt x="97250" y="0"/>
                    <a:pt x="125349" y="28099"/>
                    <a:pt x="125349" y="62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8300275" y="4422277"/>
              <a:ext cx="85021" cy="85021"/>
            </a:xfrm>
            <a:custGeom>
              <a:rect b="b" l="l" r="r" t="t"/>
              <a:pathLst>
                <a:path extrusionOk="0" h="66293" w="66293">
                  <a:moveTo>
                    <a:pt x="66294" y="33147"/>
                  </a:moveTo>
                  <a:cubicBezTo>
                    <a:pt x="66294" y="51435"/>
                    <a:pt x="51435" y="66294"/>
                    <a:pt x="33147" y="66294"/>
                  </a:cubicBezTo>
                  <a:cubicBezTo>
                    <a:pt x="14859" y="66294"/>
                    <a:pt x="0" y="51435"/>
                    <a:pt x="0" y="33147"/>
                  </a:cubicBezTo>
                  <a:cubicBezTo>
                    <a:pt x="0" y="14859"/>
                    <a:pt x="14859" y="0"/>
                    <a:pt x="33147" y="0"/>
                  </a:cubicBezTo>
                  <a:cubicBezTo>
                    <a:pt x="51435" y="0"/>
                    <a:pt x="66294" y="14859"/>
                    <a:pt x="66294" y="33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4864720" y="3083594"/>
              <a:ext cx="85021" cy="85022"/>
            </a:xfrm>
            <a:custGeom>
              <a:rect b="b" l="l" r="r" t="t"/>
              <a:pathLst>
                <a:path extrusionOk="0" h="66294" w="66293">
                  <a:moveTo>
                    <a:pt x="66294" y="33147"/>
                  </a:moveTo>
                  <a:cubicBezTo>
                    <a:pt x="66294" y="51435"/>
                    <a:pt x="51435" y="66294"/>
                    <a:pt x="33147" y="66294"/>
                  </a:cubicBezTo>
                  <a:cubicBezTo>
                    <a:pt x="14859" y="66294"/>
                    <a:pt x="0" y="51435"/>
                    <a:pt x="0" y="33147"/>
                  </a:cubicBezTo>
                  <a:cubicBezTo>
                    <a:pt x="0" y="14859"/>
                    <a:pt x="14859" y="0"/>
                    <a:pt x="33147" y="0"/>
                  </a:cubicBezTo>
                  <a:cubicBezTo>
                    <a:pt x="51435" y="0"/>
                    <a:pt x="66294" y="14859"/>
                    <a:pt x="66294" y="33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9" name="Google Shape;1549;p41"/>
            <p:cNvGrpSpPr/>
            <p:nvPr/>
          </p:nvGrpSpPr>
          <p:grpSpPr>
            <a:xfrm>
              <a:off x="4919021" y="3666436"/>
              <a:ext cx="1472877" cy="818414"/>
              <a:chOff x="7661896" y="3949051"/>
              <a:chExt cx="1472877" cy="818414"/>
            </a:xfrm>
          </p:grpSpPr>
          <p:sp>
            <p:nvSpPr>
              <p:cNvPr id="1550" name="Google Shape;1550;p41"/>
              <p:cNvSpPr/>
              <p:nvPr/>
            </p:nvSpPr>
            <p:spPr>
              <a:xfrm>
                <a:off x="7661896" y="3949051"/>
                <a:ext cx="1472877" cy="818414"/>
              </a:xfrm>
              <a:custGeom>
                <a:rect b="b" l="l" r="r" t="t"/>
                <a:pathLst>
                  <a:path extrusionOk="0" h="818414" w="1472877">
                    <a:moveTo>
                      <a:pt x="1423334" y="682003"/>
                    </a:moveTo>
                    <a:lnTo>
                      <a:pt x="120790" y="818115"/>
                    </a:lnTo>
                    <a:cubicBezTo>
                      <a:pt x="90406" y="821259"/>
                      <a:pt x="63259" y="799256"/>
                      <a:pt x="60021" y="768871"/>
                    </a:cubicBezTo>
                    <a:lnTo>
                      <a:pt x="299" y="197181"/>
                    </a:lnTo>
                    <a:cubicBezTo>
                      <a:pt x="-2844" y="166796"/>
                      <a:pt x="19158" y="139650"/>
                      <a:pt x="49543" y="136411"/>
                    </a:cubicBezTo>
                    <a:lnTo>
                      <a:pt x="1352087" y="299"/>
                    </a:lnTo>
                    <a:cubicBezTo>
                      <a:pt x="1382472" y="-2844"/>
                      <a:pt x="1409618" y="19158"/>
                      <a:pt x="1412856" y="49543"/>
                    </a:cubicBezTo>
                    <a:lnTo>
                      <a:pt x="1472578" y="621234"/>
                    </a:lnTo>
                    <a:cubicBezTo>
                      <a:pt x="1475722" y="651618"/>
                      <a:pt x="1453719" y="678765"/>
                      <a:pt x="1423334" y="6820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1" name="Google Shape;1551;p41"/>
              <p:cNvGrpSpPr/>
              <p:nvPr/>
            </p:nvGrpSpPr>
            <p:grpSpPr>
              <a:xfrm>
                <a:off x="7838587" y="4033376"/>
                <a:ext cx="1125302" cy="618277"/>
                <a:chOff x="7838587" y="4033376"/>
                <a:chExt cx="1125302" cy="618277"/>
              </a:xfrm>
            </p:grpSpPr>
            <p:grpSp>
              <p:nvGrpSpPr>
                <p:cNvPr id="1552" name="Google Shape;1552;p41"/>
                <p:cNvGrpSpPr/>
                <p:nvPr/>
              </p:nvGrpSpPr>
              <p:grpSpPr>
                <a:xfrm>
                  <a:off x="7838587" y="4033376"/>
                  <a:ext cx="1125302" cy="312812"/>
                  <a:chOff x="7838587" y="4033376"/>
                  <a:chExt cx="1125302" cy="312812"/>
                </a:xfrm>
              </p:grpSpPr>
              <p:grpSp>
                <p:nvGrpSpPr>
                  <p:cNvPr id="1553" name="Google Shape;1553;p41"/>
                  <p:cNvGrpSpPr/>
                  <p:nvPr/>
                </p:nvGrpSpPr>
                <p:grpSpPr>
                  <a:xfrm>
                    <a:off x="7838587" y="4164777"/>
                    <a:ext cx="181395" cy="181411"/>
                    <a:chOff x="7838587" y="4164777"/>
                    <a:chExt cx="181395" cy="181411"/>
                  </a:xfrm>
                </p:grpSpPr>
                <p:sp>
                  <p:nvSpPr>
                    <p:cNvPr id="1554" name="Google Shape;1554;p41"/>
                    <p:cNvSpPr/>
                    <p:nvPr/>
                  </p:nvSpPr>
                  <p:spPr>
                    <a:xfrm>
                      <a:off x="7838587" y="4164777"/>
                      <a:ext cx="181395" cy="181411"/>
                    </a:xfrm>
                    <a:custGeom>
                      <a:rect b="b" l="l" r="r" t="t"/>
                      <a:pathLst>
                        <a:path extrusionOk="0" h="181411" w="181395">
                          <a:moveTo>
                            <a:pt x="180891" y="81276"/>
                          </a:moveTo>
                          <a:cubicBezTo>
                            <a:pt x="186130" y="131092"/>
                            <a:pt x="149935" y="175764"/>
                            <a:pt x="100120" y="180908"/>
                          </a:cubicBezTo>
                          <a:cubicBezTo>
                            <a:pt x="50304" y="186146"/>
                            <a:pt x="5631" y="149951"/>
                            <a:pt x="488" y="100136"/>
                          </a:cubicBezTo>
                          <a:cubicBezTo>
                            <a:pt x="-4655" y="50320"/>
                            <a:pt x="31444" y="5648"/>
                            <a:pt x="81260" y="504"/>
                          </a:cubicBezTo>
                          <a:cubicBezTo>
                            <a:pt x="131076" y="-4735"/>
                            <a:pt x="175748" y="31460"/>
                            <a:pt x="180891" y="81276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5" name="Google Shape;1555;p41"/>
                    <p:cNvSpPr/>
                    <p:nvPr/>
                  </p:nvSpPr>
                  <p:spPr>
                    <a:xfrm>
                      <a:off x="7858697" y="4185000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8" y="63149"/>
                          </a:moveTo>
                          <a:cubicBezTo>
                            <a:pt x="144588" y="101821"/>
                            <a:pt x="116489" y="136492"/>
                            <a:pt x="77818" y="140587"/>
                          </a:cubicBezTo>
                          <a:cubicBezTo>
                            <a:pt x="39146" y="144588"/>
                            <a:pt x="4476" y="116489"/>
                            <a:pt x="379" y="77818"/>
                          </a:cubicBezTo>
                          <a:cubicBezTo>
                            <a:pt x="-3621" y="39146"/>
                            <a:pt x="24478" y="4475"/>
                            <a:pt x="63149" y="379"/>
                          </a:cubicBezTo>
                          <a:cubicBezTo>
                            <a:pt x="101821" y="-3621"/>
                            <a:pt x="136492" y="24478"/>
                            <a:pt x="140588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6" name="Google Shape;1556;p41"/>
                    <p:cNvSpPr/>
                    <p:nvPr/>
                  </p:nvSpPr>
                  <p:spPr>
                    <a:xfrm>
                      <a:off x="7870193" y="4210776"/>
                      <a:ext cx="36537" cy="49505"/>
                    </a:xfrm>
                    <a:custGeom>
                      <a:rect b="b" l="l" r="r" t="t"/>
                      <a:pathLst>
                        <a:path extrusionOk="0" h="49505" w="36537">
                          <a:moveTo>
                            <a:pt x="33175" y="31372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8"/>
                            <a:pt x="20698" y="-2727"/>
                            <a:pt x="28889" y="893"/>
                          </a:cubicBezTo>
                          <a:cubicBezTo>
                            <a:pt x="37080" y="4607"/>
                            <a:pt x="38986" y="18228"/>
                            <a:pt x="33175" y="3137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57" name="Google Shape;1557;p41"/>
                  <p:cNvGrpSpPr/>
                  <p:nvPr/>
                </p:nvGrpSpPr>
                <p:grpSpPr>
                  <a:xfrm>
                    <a:off x="8140799" y="4133155"/>
                    <a:ext cx="181411" cy="181395"/>
                    <a:chOff x="8140799" y="4133155"/>
                    <a:chExt cx="181411" cy="181395"/>
                  </a:xfrm>
                </p:grpSpPr>
                <p:sp>
                  <p:nvSpPr>
                    <p:cNvPr id="1558" name="Google Shape;1558;p41"/>
                    <p:cNvSpPr/>
                    <p:nvPr/>
                  </p:nvSpPr>
                  <p:spPr>
                    <a:xfrm>
                      <a:off x="8140799" y="4133155"/>
                      <a:ext cx="181411" cy="181395"/>
                    </a:xfrm>
                    <a:custGeom>
                      <a:rect b="b" l="l" r="r" t="t"/>
                      <a:pathLst>
                        <a:path extrusionOk="0" h="181395" w="181411">
                          <a:moveTo>
                            <a:pt x="180908" y="81276"/>
                          </a:moveTo>
                          <a:cubicBezTo>
                            <a:pt x="186146" y="131092"/>
                            <a:pt x="149951" y="175764"/>
                            <a:pt x="100136" y="180908"/>
                          </a:cubicBezTo>
                          <a:cubicBezTo>
                            <a:pt x="50320" y="186051"/>
                            <a:pt x="5648" y="149951"/>
                            <a:pt x="504" y="100135"/>
                          </a:cubicBezTo>
                          <a:cubicBezTo>
                            <a:pt x="-4735" y="50320"/>
                            <a:pt x="31460" y="5647"/>
                            <a:pt x="81276" y="504"/>
                          </a:cubicBezTo>
                          <a:cubicBezTo>
                            <a:pt x="131092" y="-4735"/>
                            <a:pt x="175764" y="31460"/>
                            <a:pt x="180908" y="81276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9" name="Google Shape;1559;p41"/>
                    <p:cNvSpPr/>
                    <p:nvPr/>
                  </p:nvSpPr>
                  <p:spPr>
                    <a:xfrm>
                      <a:off x="8161021" y="4153377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7" y="63149"/>
                          </a:moveTo>
                          <a:cubicBezTo>
                            <a:pt x="144587" y="101820"/>
                            <a:pt x="116489" y="136492"/>
                            <a:pt x="77817" y="140587"/>
                          </a:cubicBezTo>
                          <a:cubicBezTo>
                            <a:pt x="39146" y="144588"/>
                            <a:pt x="4475" y="116489"/>
                            <a:pt x="379" y="77818"/>
                          </a:cubicBezTo>
                          <a:cubicBezTo>
                            <a:pt x="-3622" y="39146"/>
                            <a:pt x="24477" y="4475"/>
                            <a:pt x="63149" y="379"/>
                          </a:cubicBezTo>
                          <a:cubicBezTo>
                            <a:pt x="101820" y="-3621"/>
                            <a:pt x="136491" y="24478"/>
                            <a:pt x="140587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60" name="Google Shape;1560;p41"/>
                    <p:cNvSpPr/>
                    <p:nvPr/>
                  </p:nvSpPr>
                  <p:spPr>
                    <a:xfrm>
                      <a:off x="8172516" y="4179248"/>
                      <a:ext cx="36537" cy="49505"/>
                    </a:xfrm>
                    <a:custGeom>
                      <a:rect b="b" l="l" r="r" t="t"/>
                      <a:pathLst>
                        <a:path extrusionOk="0" h="49505" w="36537">
                          <a:moveTo>
                            <a:pt x="33175" y="31373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8"/>
                            <a:pt x="20698" y="-2727"/>
                            <a:pt x="28889" y="892"/>
                          </a:cubicBezTo>
                          <a:cubicBezTo>
                            <a:pt x="37081" y="4607"/>
                            <a:pt x="38986" y="18228"/>
                            <a:pt x="33175" y="3137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61" name="Google Shape;1561;p41"/>
                  <p:cNvGrpSpPr/>
                  <p:nvPr/>
                </p:nvGrpSpPr>
                <p:grpSpPr>
                  <a:xfrm>
                    <a:off x="8443122" y="4101643"/>
                    <a:ext cx="181411" cy="181395"/>
                    <a:chOff x="8443122" y="4101643"/>
                    <a:chExt cx="181411" cy="181395"/>
                  </a:xfrm>
                </p:grpSpPr>
                <p:sp>
                  <p:nvSpPr>
                    <p:cNvPr id="1562" name="Google Shape;1562;p41"/>
                    <p:cNvSpPr/>
                    <p:nvPr/>
                  </p:nvSpPr>
                  <p:spPr>
                    <a:xfrm>
                      <a:off x="8443122" y="4101643"/>
                      <a:ext cx="181411" cy="181395"/>
                    </a:xfrm>
                    <a:custGeom>
                      <a:rect b="b" l="l" r="r" t="t"/>
                      <a:pathLst>
                        <a:path extrusionOk="0" h="181395" w="181411">
                          <a:moveTo>
                            <a:pt x="180908" y="81260"/>
                          </a:moveTo>
                          <a:cubicBezTo>
                            <a:pt x="186147" y="131076"/>
                            <a:pt x="149951" y="175748"/>
                            <a:pt x="100136" y="180891"/>
                          </a:cubicBezTo>
                          <a:cubicBezTo>
                            <a:pt x="50320" y="186130"/>
                            <a:pt x="5648" y="149935"/>
                            <a:pt x="504" y="100119"/>
                          </a:cubicBezTo>
                          <a:cubicBezTo>
                            <a:pt x="-4735" y="50304"/>
                            <a:pt x="31460" y="5631"/>
                            <a:pt x="81276" y="488"/>
                          </a:cubicBezTo>
                          <a:cubicBezTo>
                            <a:pt x="131092" y="-4656"/>
                            <a:pt x="175764" y="31444"/>
                            <a:pt x="180908" y="8126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63" name="Google Shape;1563;p41"/>
                    <p:cNvSpPr/>
                    <p:nvPr/>
                  </p:nvSpPr>
                  <p:spPr>
                    <a:xfrm>
                      <a:off x="8463345" y="4121849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7" y="63149"/>
                          </a:moveTo>
                          <a:cubicBezTo>
                            <a:pt x="144587" y="101821"/>
                            <a:pt x="116489" y="136492"/>
                            <a:pt x="77818" y="140587"/>
                          </a:cubicBezTo>
                          <a:cubicBezTo>
                            <a:pt x="39146" y="144588"/>
                            <a:pt x="4475" y="116489"/>
                            <a:pt x="379" y="77818"/>
                          </a:cubicBezTo>
                          <a:cubicBezTo>
                            <a:pt x="-3622" y="39146"/>
                            <a:pt x="24477" y="4475"/>
                            <a:pt x="63149" y="379"/>
                          </a:cubicBezTo>
                          <a:cubicBezTo>
                            <a:pt x="101820" y="-3621"/>
                            <a:pt x="136491" y="24478"/>
                            <a:pt x="140587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64" name="Google Shape;1564;p41"/>
                    <p:cNvSpPr/>
                    <p:nvPr/>
                  </p:nvSpPr>
                  <p:spPr>
                    <a:xfrm>
                      <a:off x="8474840" y="4147625"/>
                      <a:ext cx="36538" cy="49505"/>
                    </a:xfrm>
                    <a:custGeom>
                      <a:rect b="b" l="l" r="r" t="t"/>
                      <a:pathLst>
                        <a:path extrusionOk="0" h="49505" w="36538">
                          <a:moveTo>
                            <a:pt x="33175" y="31372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8"/>
                            <a:pt x="20698" y="-2727"/>
                            <a:pt x="28890" y="893"/>
                          </a:cubicBezTo>
                          <a:cubicBezTo>
                            <a:pt x="37081" y="4607"/>
                            <a:pt x="38986" y="18228"/>
                            <a:pt x="33175" y="3137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65" name="Google Shape;1565;p41"/>
                  <p:cNvGrpSpPr/>
                  <p:nvPr/>
                </p:nvGrpSpPr>
                <p:grpSpPr>
                  <a:xfrm>
                    <a:off x="8708630" y="4033376"/>
                    <a:ext cx="255259" cy="255259"/>
                    <a:chOff x="8708630" y="4033376"/>
                    <a:chExt cx="255259" cy="255259"/>
                  </a:xfrm>
                </p:grpSpPr>
                <p:sp>
                  <p:nvSpPr>
                    <p:cNvPr id="1566" name="Google Shape;1566;p41"/>
                    <p:cNvSpPr/>
                    <p:nvPr/>
                  </p:nvSpPr>
                  <p:spPr>
                    <a:xfrm rot="-3022674">
                      <a:off x="8745613" y="4070358"/>
                      <a:ext cx="181293" cy="181293"/>
                    </a:xfrm>
                    <a:custGeom>
                      <a:rect b="b" l="l" r="r" t="t"/>
                      <a:pathLst>
                        <a:path extrusionOk="0" h="181356" w="181356">
                          <a:moveTo>
                            <a:pt x="181356" y="90678"/>
                          </a:moveTo>
                          <a:cubicBezTo>
                            <a:pt x="181356" y="140758"/>
                            <a:pt x="140758" y="181356"/>
                            <a:pt x="90678" y="181356"/>
                          </a:cubicBezTo>
                          <a:cubicBezTo>
                            <a:pt x="40598" y="181356"/>
                            <a:pt x="0" y="140758"/>
                            <a:pt x="0" y="90678"/>
                          </a:cubicBezTo>
                          <a:cubicBezTo>
                            <a:pt x="0" y="40598"/>
                            <a:pt x="40598" y="0"/>
                            <a:pt x="90678" y="0"/>
                          </a:cubicBezTo>
                          <a:cubicBezTo>
                            <a:pt x="140758" y="0"/>
                            <a:pt x="181356" y="40598"/>
                            <a:pt x="181356" y="90678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67" name="Google Shape;1567;p41"/>
                    <p:cNvSpPr/>
                    <p:nvPr/>
                  </p:nvSpPr>
                  <p:spPr>
                    <a:xfrm>
                      <a:off x="8765668" y="4090226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7" y="63149"/>
                          </a:moveTo>
                          <a:cubicBezTo>
                            <a:pt x="144588" y="101820"/>
                            <a:pt x="116489" y="136492"/>
                            <a:pt x="77818" y="140587"/>
                          </a:cubicBezTo>
                          <a:cubicBezTo>
                            <a:pt x="39146" y="144588"/>
                            <a:pt x="4475" y="116489"/>
                            <a:pt x="379" y="77818"/>
                          </a:cubicBezTo>
                          <a:cubicBezTo>
                            <a:pt x="-3621" y="39146"/>
                            <a:pt x="24477" y="4475"/>
                            <a:pt x="63149" y="379"/>
                          </a:cubicBezTo>
                          <a:cubicBezTo>
                            <a:pt x="101820" y="-3621"/>
                            <a:pt x="136491" y="24478"/>
                            <a:pt x="140587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68" name="Google Shape;1568;p41"/>
                    <p:cNvSpPr/>
                    <p:nvPr/>
                  </p:nvSpPr>
                  <p:spPr>
                    <a:xfrm>
                      <a:off x="8777163" y="4116002"/>
                      <a:ext cx="36537" cy="49505"/>
                    </a:xfrm>
                    <a:custGeom>
                      <a:rect b="b" l="l" r="r" t="t"/>
                      <a:pathLst>
                        <a:path extrusionOk="0" h="49505" w="36537">
                          <a:moveTo>
                            <a:pt x="33175" y="31373"/>
                          </a:moveTo>
                          <a:cubicBezTo>
                            <a:pt x="27270" y="44517"/>
                            <a:pt x="15840" y="52232"/>
                            <a:pt x="7648" y="48613"/>
                          </a:cubicBezTo>
                          <a:cubicBezTo>
                            <a:pt x="-543" y="44898"/>
                            <a:pt x="-2448" y="31277"/>
                            <a:pt x="3363" y="18133"/>
                          </a:cubicBezTo>
                          <a:cubicBezTo>
                            <a:pt x="9173" y="4988"/>
                            <a:pt x="20698" y="-2727"/>
                            <a:pt x="28890" y="893"/>
                          </a:cubicBezTo>
                          <a:cubicBezTo>
                            <a:pt x="37081" y="4607"/>
                            <a:pt x="38986" y="18228"/>
                            <a:pt x="33175" y="3137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569" name="Google Shape;1569;p41"/>
                <p:cNvGrpSpPr/>
                <p:nvPr/>
              </p:nvGrpSpPr>
              <p:grpSpPr>
                <a:xfrm>
                  <a:off x="7869908" y="4364598"/>
                  <a:ext cx="1088381" cy="287055"/>
                  <a:chOff x="7869908" y="4364598"/>
                  <a:chExt cx="1088381" cy="287055"/>
                </a:xfrm>
              </p:grpSpPr>
              <p:grpSp>
                <p:nvGrpSpPr>
                  <p:cNvPr id="1570" name="Google Shape;1570;p41"/>
                  <p:cNvGrpSpPr/>
                  <p:nvPr/>
                </p:nvGrpSpPr>
                <p:grpSpPr>
                  <a:xfrm>
                    <a:off x="7869908" y="4465196"/>
                    <a:ext cx="181411" cy="181411"/>
                    <a:chOff x="7869908" y="4465196"/>
                    <a:chExt cx="181411" cy="181411"/>
                  </a:xfrm>
                </p:grpSpPr>
                <p:sp>
                  <p:nvSpPr>
                    <p:cNvPr id="1571" name="Google Shape;1571;p41"/>
                    <p:cNvSpPr/>
                    <p:nvPr/>
                  </p:nvSpPr>
                  <p:spPr>
                    <a:xfrm>
                      <a:off x="7869908" y="4465196"/>
                      <a:ext cx="181411" cy="181411"/>
                    </a:xfrm>
                    <a:custGeom>
                      <a:rect b="b" l="l" r="r" t="t"/>
                      <a:pathLst>
                        <a:path extrusionOk="0" h="181411" w="181411">
                          <a:moveTo>
                            <a:pt x="180908" y="81276"/>
                          </a:moveTo>
                          <a:cubicBezTo>
                            <a:pt x="186147" y="131092"/>
                            <a:pt x="149951" y="175764"/>
                            <a:pt x="100136" y="180908"/>
                          </a:cubicBezTo>
                          <a:cubicBezTo>
                            <a:pt x="50320" y="186146"/>
                            <a:pt x="5648" y="149951"/>
                            <a:pt x="504" y="100135"/>
                          </a:cubicBezTo>
                          <a:cubicBezTo>
                            <a:pt x="-4735" y="50320"/>
                            <a:pt x="31460" y="5648"/>
                            <a:pt x="81276" y="504"/>
                          </a:cubicBezTo>
                          <a:cubicBezTo>
                            <a:pt x="131092" y="-4735"/>
                            <a:pt x="175764" y="31460"/>
                            <a:pt x="180908" y="81276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72" name="Google Shape;1572;p41"/>
                    <p:cNvSpPr/>
                    <p:nvPr/>
                  </p:nvSpPr>
                  <p:spPr>
                    <a:xfrm>
                      <a:off x="7890130" y="4485419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7" y="63149"/>
                          </a:moveTo>
                          <a:cubicBezTo>
                            <a:pt x="144587" y="101821"/>
                            <a:pt x="116489" y="136491"/>
                            <a:pt x="77818" y="140587"/>
                          </a:cubicBezTo>
                          <a:cubicBezTo>
                            <a:pt x="39146" y="144588"/>
                            <a:pt x="4475" y="116489"/>
                            <a:pt x="379" y="77817"/>
                          </a:cubicBezTo>
                          <a:cubicBezTo>
                            <a:pt x="-3622" y="39146"/>
                            <a:pt x="24477" y="4475"/>
                            <a:pt x="63149" y="379"/>
                          </a:cubicBezTo>
                          <a:cubicBezTo>
                            <a:pt x="101820" y="-3621"/>
                            <a:pt x="136491" y="24478"/>
                            <a:pt x="140587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73" name="Google Shape;1573;p41"/>
                    <p:cNvSpPr/>
                    <p:nvPr/>
                  </p:nvSpPr>
                  <p:spPr>
                    <a:xfrm>
                      <a:off x="7901625" y="4511194"/>
                      <a:ext cx="36537" cy="49505"/>
                    </a:xfrm>
                    <a:custGeom>
                      <a:rect b="b" l="l" r="r" t="t"/>
                      <a:pathLst>
                        <a:path extrusionOk="0" h="49505" w="36537">
                          <a:moveTo>
                            <a:pt x="33175" y="31373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9"/>
                            <a:pt x="20698" y="-2727"/>
                            <a:pt x="28889" y="893"/>
                          </a:cubicBezTo>
                          <a:cubicBezTo>
                            <a:pt x="37081" y="4607"/>
                            <a:pt x="38986" y="18228"/>
                            <a:pt x="33175" y="3137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74" name="Google Shape;1574;p41"/>
                  <p:cNvGrpSpPr/>
                  <p:nvPr/>
                </p:nvGrpSpPr>
                <p:grpSpPr>
                  <a:xfrm>
                    <a:off x="8135482" y="4396849"/>
                    <a:ext cx="254804" cy="254804"/>
                    <a:chOff x="8135482" y="4396849"/>
                    <a:chExt cx="254804" cy="254804"/>
                  </a:xfrm>
                </p:grpSpPr>
                <p:sp>
                  <p:nvSpPr>
                    <p:cNvPr id="1575" name="Google Shape;1575;p41"/>
                    <p:cNvSpPr/>
                    <p:nvPr/>
                  </p:nvSpPr>
                  <p:spPr>
                    <a:xfrm rot="-3077726">
                      <a:off x="8172250" y="4433617"/>
                      <a:ext cx="181267" cy="181267"/>
                    </a:xfrm>
                    <a:custGeom>
                      <a:rect b="b" l="l" r="r" t="t"/>
                      <a:pathLst>
                        <a:path extrusionOk="0" h="181355" w="181355">
                          <a:moveTo>
                            <a:pt x="181356" y="90678"/>
                          </a:moveTo>
                          <a:cubicBezTo>
                            <a:pt x="181356" y="140758"/>
                            <a:pt x="140758" y="181356"/>
                            <a:pt x="90678" y="181356"/>
                          </a:cubicBezTo>
                          <a:cubicBezTo>
                            <a:pt x="40598" y="181356"/>
                            <a:pt x="0" y="140758"/>
                            <a:pt x="0" y="90678"/>
                          </a:cubicBezTo>
                          <a:cubicBezTo>
                            <a:pt x="0" y="40598"/>
                            <a:pt x="40598" y="0"/>
                            <a:pt x="90678" y="0"/>
                          </a:cubicBezTo>
                          <a:cubicBezTo>
                            <a:pt x="140758" y="0"/>
                            <a:pt x="181356" y="40598"/>
                            <a:pt x="181356" y="90678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76" name="Google Shape;1576;p41"/>
                    <p:cNvSpPr/>
                    <p:nvPr/>
                  </p:nvSpPr>
                  <p:spPr>
                    <a:xfrm>
                      <a:off x="8192454" y="4453795"/>
                      <a:ext cx="140966" cy="140966"/>
                    </a:xfrm>
                    <a:custGeom>
                      <a:rect b="b" l="l" r="r" t="t"/>
                      <a:pathLst>
                        <a:path extrusionOk="0" h="140966" w="140966">
                          <a:moveTo>
                            <a:pt x="140587" y="63149"/>
                          </a:moveTo>
                          <a:cubicBezTo>
                            <a:pt x="144588" y="101821"/>
                            <a:pt x="116489" y="136492"/>
                            <a:pt x="77818" y="140587"/>
                          </a:cubicBezTo>
                          <a:cubicBezTo>
                            <a:pt x="39146" y="144588"/>
                            <a:pt x="4475" y="116489"/>
                            <a:pt x="379" y="77818"/>
                          </a:cubicBezTo>
                          <a:cubicBezTo>
                            <a:pt x="-3622" y="39146"/>
                            <a:pt x="24477" y="4475"/>
                            <a:pt x="63149" y="379"/>
                          </a:cubicBezTo>
                          <a:cubicBezTo>
                            <a:pt x="101820" y="-3621"/>
                            <a:pt x="136491" y="24478"/>
                            <a:pt x="140587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77" name="Google Shape;1577;p41"/>
                    <p:cNvSpPr/>
                    <p:nvPr/>
                  </p:nvSpPr>
                  <p:spPr>
                    <a:xfrm>
                      <a:off x="8203949" y="4479571"/>
                      <a:ext cx="36538" cy="49505"/>
                    </a:xfrm>
                    <a:custGeom>
                      <a:rect b="b" l="l" r="r" t="t"/>
                      <a:pathLst>
                        <a:path extrusionOk="0" h="49505" w="36538">
                          <a:moveTo>
                            <a:pt x="33175" y="31372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8"/>
                            <a:pt x="20698" y="-2727"/>
                            <a:pt x="28890" y="893"/>
                          </a:cubicBezTo>
                          <a:cubicBezTo>
                            <a:pt x="37081" y="4607"/>
                            <a:pt x="38986" y="18228"/>
                            <a:pt x="33175" y="3137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78" name="Google Shape;1578;p41"/>
                  <p:cNvGrpSpPr/>
                  <p:nvPr/>
                </p:nvGrpSpPr>
                <p:grpSpPr>
                  <a:xfrm>
                    <a:off x="8437556" y="4364598"/>
                    <a:ext cx="255257" cy="255257"/>
                    <a:chOff x="8437556" y="4364598"/>
                    <a:chExt cx="255257" cy="255257"/>
                  </a:xfrm>
                </p:grpSpPr>
                <p:sp>
                  <p:nvSpPr>
                    <p:cNvPr id="1579" name="Google Shape;1579;p41"/>
                    <p:cNvSpPr/>
                    <p:nvPr/>
                  </p:nvSpPr>
                  <p:spPr>
                    <a:xfrm rot="-3071026">
                      <a:off x="8474410" y="4401451"/>
                      <a:ext cx="181550" cy="181550"/>
                    </a:xfrm>
                    <a:custGeom>
                      <a:rect b="b" l="l" r="r" t="t"/>
                      <a:pathLst>
                        <a:path extrusionOk="0" h="181355" w="181355">
                          <a:moveTo>
                            <a:pt x="181356" y="90678"/>
                          </a:moveTo>
                          <a:cubicBezTo>
                            <a:pt x="181356" y="140758"/>
                            <a:pt x="140758" y="181356"/>
                            <a:pt x="90678" y="181356"/>
                          </a:cubicBezTo>
                          <a:cubicBezTo>
                            <a:pt x="40598" y="181356"/>
                            <a:pt x="0" y="140758"/>
                            <a:pt x="0" y="90678"/>
                          </a:cubicBezTo>
                          <a:cubicBezTo>
                            <a:pt x="0" y="40598"/>
                            <a:pt x="40598" y="0"/>
                            <a:pt x="90678" y="0"/>
                          </a:cubicBezTo>
                          <a:cubicBezTo>
                            <a:pt x="140758" y="0"/>
                            <a:pt x="181356" y="40598"/>
                            <a:pt x="181356" y="90678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80" name="Google Shape;1580;p41"/>
                    <p:cNvSpPr/>
                    <p:nvPr/>
                  </p:nvSpPr>
                  <p:spPr>
                    <a:xfrm>
                      <a:off x="8494761" y="4422172"/>
                      <a:ext cx="140982" cy="140966"/>
                    </a:xfrm>
                    <a:custGeom>
                      <a:rect b="b" l="l" r="r" t="t"/>
                      <a:pathLst>
                        <a:path extrusionOk="0" h="140966" w="140982">
                          <a:moveTo>
                            <a:pt x="140603" y="63149"/>
                          </a:moveTo>
                          <a:cubicBezTo>
                            <a:pt x="144604" y="101820"/>
                            <a:pt x="116505" y="136492"/>
                            <a:pt x="77834" y="140587"/>
                          </a:cubicBezTo>
                          <a:cubicBezTo>
                            <a:pt x="39162" y="144588"/>
                            <a:pt x="4491" y="116489"/>
                            <a:pt x="395" y="77818"/>
                          </a:cubicBezTo>
                          <a:cubicBezTo>
                            <a:pt x="-3700" y="39146"/>
                            <a:pt x="24493" y="4475"/>
                            <a:pt x="63165" y="379"/>
                          </a:cubicBezTo>
                          <a:cubicBezTo>
                            <a:pt x="101837" y="-3621"/>
                            <a:pt x="136507" y="24478"/>
                            <a:pt x="140603" y="6314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81" name="Google Shape;1581;p41"/>
                    <p:cNvSpPr/>
                    <p:nvPr/>
                  </p:nvSpPr>
                  <p:spPr>
                    <a:xfrm>
                      <a:off x="8506272" y="4448043"/>
                      <a:ext cx="36538" cy="49505"/>
                    </a:xfrm>
                    <a:custGeom>
                      <a:rect b="b" l="l" r="r" t="t"/>
                      <a:pathLst>
                        <a:path extrusionOk="0" h="49505" w="36538">
                          <a:moveTo>
                            <a:pt x="33176" y="31373"/>
                          </a:moveTo>
                          <a:cubicBezTo>
                            <a:pt x="27270" y="44517"/>
                            <a:pt x="15840" y="52232"/>
                            <a:pt x="7648" y="48613"/>
                          </a:cubicBezTo>
                          <a:cubicBezTo>
                            <a:pt x="-543" y="44898"/>
                            <a:pt x="-2448" y="31277"/>
                            <a:pt x="3363" y="18133"/>
                          </a:cubicBezTo>
                          <a:cubicBezTo>
                            <a:pt x="9268" y="4988"/>
                            <a:pt x="20698" y="-2727"/>
                            <a:pt x="28890" y="892"/>
                          </a:cubicBezTo>
                          <a:cubicBezTo>
                            <a:pt x="37081" y="4607"/>
                            <a:pt x="38986" y="18228"/>
                            <a:pt x="33176" y="3137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82" name="Google Shape;1582;p41"/>
                  <p:cNvGrpSpPr/>
                  <p:nvPr/>
                </p:nvGrpSpPr>
                <p:grpSpPr>
                  <a:xfrm>
                    <a:off x="8776878" y="4370327"/>
                    <a:ext cx="181411" cy="181411"/>
                    <a:chOff x="8776878" y="4370327"/>
                    <a:chExt cx="181411" cy="181411"/>
                  </a:xfrm>
                </p:grpSpPr>
                <p:sp>
                  <p:nvSpPr>
                    <p:cNvPr id="1583" name="Google Shape;1583;p41"/>
                    <p:cNvSpPr/>
                    <p:nvPr/>
                  </p:nvSpPr>
                  <p:spPr>
                    <a:xfrm>
                      <a:off x="8776878" y="4370327"/>
                      <a:ext cx="181411" cy="181411"/>
                    </a:xfrm>
                    <a:custGeom>
                      <a:rect b="b" l="l" r="r" t="t"/>
                      <a:pathLst>
                        <a:path extrusionOk="0" h="181411" w="181411">
                          <a:moveTo>
                            <a:pt x="180908" y="81276"/>
                          </a:moveTo>
                          <a:cubicBezTo>
                            <a:pt x="186146" y="131092"/>
                            <a:pt x="149951" y="175764"/>
                            <a:pt x="100135" y="180908"/>
                          </a:cubicBezTo>
                          <a:cubicBezTo>
                            <a:pt x="50320" y="186146"/>
                            <a:pt x="5647" y="149951"/>
                            <a:pt x="504" y="100135"/>
                          </a:cubicBezTo>
                          <a:cubicBezTo>
                            <a:pt x="-4735" y="50320"/>
                            <a:pt x="31460" y="5648"/>
                            <a:pt x="81276" y="504"/>
                          </a:cubicBezTo>
                          <a:cubicBezTo>
                            <a:pt x="131091" y="-4735"/>
                            <a:pt x="175764" y="31460"/>
                            <a:pt x="180908" y="81276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84" name="Google Shape;1584;p41"/>
                    <p:cNvSpPr/>
                    <p:nvPr/>
                  </p:nvSpPr>
                  <p:spPr>
                    <a:xfrm>
                      <a:off x="8797005" y="4390533"/>
                      <a:ext cx="140966" cy="140982"/>
                    </a:xfrm>
                    <a:custGeom>
                      <a:rect b="b" l="l" r="r" t="t"/>
                      <a:pathLst>
                        <a:path extrusionOk="0" h="140982" w="140966">
                          <a:moveTo>
                            <a:pt x="140588" y="63165"/>
                          </a:moveTo>
                          <a:cubicBezTo>
                            <a:pt x="144588" y="101837"/>
                            <a:pt x="116489" y="136508"/>
                            <a:pt x="77818" y="140603"/>
                          </a:cubicBezTo>
                          <a:cubicBezTo>
                            <a:pt x="39146" y="144604"/>
                            <a:pt x="4475" y="116505"/>
                            <a:pt x="379" y="77834"/>
                          </a:cubicBezTo>
                          <a:cubicBezTo>
                            <a:pt x="-3621" y="39162"/>
                            <a:pt x="24478" y="4491"/>
                            <a:pt x="63149" y="395"/>
                          </a:cubicBezTo>
                          <a:cubicBezTo>
                            <a:pt x="101821" y="-3700"/>
                            <a:pt x="136492" y="24494"/>
                            <a:pt x="140588" y="6316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85" name="Google Shape;1585;p41"/>
                    <p:cNvSpPr/>
                    <p:nvPr/>
                  </p:nvSpPr>
                  <p:spPr>
                    <a:xfrm>
                      <a:off x="8808500" y="4416421"/>
                      <a:ext cx="36537" cy="49505"/>
                    </a:xfrm>
                    <a:custGeom>
                      <a:rect b="b" l="l" r="r" t="t"/>
                      <a:pathLst>
                        <a:path extrusionOk="0" h="49505" w="36537">
                          <a:moveTo>
                            <a:pt x="33176" y="31372"/>
                          </a:moveTo>
                          <a:cubicBezTo>
                            <a:pt x="27270" y="44517"/>
                            <a:pt x="15840" y="52232"/>
                            <a:pt x="7649" y="48613"/>
                          </a:cubicBezTo>
                          <a:cubicBezTo>
                            <a:pt x="-543" y="44898"/>
                            <a:pt x="-2448" y="31277"/>
                            <a:pt x="3362" y="18133"/>
                          </a:cubicBezTo>
                          <a:cubicBezTo>
                            <a:pt x="9268" y="4988"/>
                            <a:pt x="20698" y="-2727"/>
                            <a:pt x="28889" y="893"/>
                          </a:cubicBezTo>
                          <a:cubicBezTo>
                            <a:pt x="37081" y="4607"/>
                            <a:pt x="38986" y="18228"/>
                            <a:pt x="33176" y="3137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1586" name="Google Shape;1586;p41"/>
              <p:cNvSpPr/>
              <p:nvPr/>
            </p:nvSpPr>
            <p:spPr>
              <a:xfrm>
                <a:off x="7843676" y="4290470"/>
                <a:ext cx="1109413" cy="135672"/>
              </a:xfrm>
              <a:custGeom>
                <a:rect b="b" l="l" r="r" t="t"/>
                <a:pathLst>
                  <a:path extrusionOk="0" h="135672" w="1109413">
                    <a:moveTo>
                      <a:pt x="1099537" y="21973"/>
                    </a:moveTo>
                    <a:lnTo>
                      <a:pt x="12163" y="135606"/>
                    </a:lnTo>
                    <a:cubicBezTo>
                      <a:pt x="6067" y="136273"/>
                      <a:pt x="637" y="131796"/>
                      <a:pt x="66" y="125796"/>
                    </a:cubicBezTo>
                    <a:cubicBezTo>
                      <a:pt x="-601" y="119700"/>
                      <a:pt x="3876" y="114271"/>
                      <a:pt x="9877" y="113699"/>
                    </a:cubicBezTo>
                    <a:lnTo>
                      <a:pt x="1097251" y="66"/>
                    </a:lnTo>
                    <a:cubicBezTo>
                      <a:pt x="1103347" y="-601"/>
                      <a:pt x="1108776" y="3876"/>
                      <a:pt x="1109348" y="9877"/>
                    </a:cubicBezTo>
                    <a:cubicBezTo>
                      <a:pt x="1110014" y="15972"/>
                      <a:pt x="1105537" y="21402"/>
                      <a:pt x="1099537" y="21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7" name="Google Shape;1587;p41"/>
            <p:cNvGrpSpPr/>
            <p:nvPr/>
          </p:nvGrpSpPr>
          <p:grpSpPr>
            <a:xfrm>
              <a:off x="7046383" y="2593443"/>
              <a:ext cx="652462" cy="2028724"/>
              <a:chOff x="8223408" y="2464212"/>
              <a:chExt cx="652462" cy="2028724"/>
            </a:xfrm>
          </p:grpSpPr>
          <p:grpSp>
            <p:nvGrpSpPr>
              <p:cNvPr id="1588" name="Google Shape;1588;p41"/>
              <p:cNvGrpSpPr/>
              <p:nvPr/>
            </p:nvGrpSpPr>
            <p:grpSpPr>
              <a:xfrm>
                <a:off x="8223408" y="2464212"/>
                <a:ext cx="652462" cy="2028724"/>
                <a:chOff x="8223408" y="2464212"/>
                <a:chExt cx="652462" cy="2028724"/>
              </a:xfrm>
            </p:grpSpPr>
            <p:grpSp>
              <p:nvGrpSpPr>
                <p:cNvPr id="1589" name="Google Shape;1589;p41"/>
                <p:cNvGrpSpPr/>
                <p:nvPr/>
              </p:nvGrpSpPr>
              <p:grpSpPr>
                <a:xfrm>
                  <a:off x="8223408" y="3129057"/>
                  <a:ext cx="652462" cy="1363879"/>
                  <a:chOff x="8223408" y="3129057"/>
                  <a:chExt cx="652462" cy="1363879"/>
                </a:xfrm>
              </p:grpSpPr>
              <p:sp>
                <p:nvSpPr>
                  <p:cNvPr id="1590" name="Google Shape;1590;p41"/>
                  <p:cNvSpPr/>
                  <p:nvPr/>
                </p:nvSpPr>
                <p:spPr>
                  <a:xfrm>
                    <a:off x="8223503" y="3263454"/>
                    <a:ext cx="652367" cy="1229482"/>
                  </a:xfrm>
                  <a:custGeom>
                    <a:rect b="b" l="l" r="r" t="t"/>
                    <a:pathLst>
                      <a:path extrusionOk="0" h="1229482" w="652367">
                        <a:moveTo>
                          <a:pt x="652367" y="1133570"/>
                        </a:moveTo>
                        <a:cubicBezTo>
                          <a:pt x="437960" y="1259205"/>
                          <a:pt x="219551" y="1263682"/>
                          <a:pt x="0" y="1133570"/>
                        </a:cubicBezTo>
                        <a:lnTo>
                          <a:pt x="0" y="0"/>
                        </a:lnTo>
                        <a:lnTo>
                          <a:pt x="652367" y="0"/>
                        </a:lnTo>
                        <a:lnTo>
                          <a:pt x="652367" y="113357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1" name="Google Shape;1591;p41"/>
                  <p:cNvSpPr/>
                  <p:nvPr/>
                </p:nvSpPr>
                <p:spPr>
                  <a:xfrm>
                    <a:off x="8223408" y="3210496"/>
                    <a:ext cx="652462" cy="105918"/>
                  </a:xfrm>
                  <a:custGeom>
                    <a:rect b="b" l="l" r="r" t="t"/>
                    <a:pathLst>
                      <a:path extrusionOk="0" h="105918" w="652462">
                        <a:moveTo>
                          <a:pt x="652462" y="52959"/>
                        </a:moveTo>
                        <a:cubicBezTo>
                          <a:pt x="652462" y="82207"/>
                          <a:pt x="506404" y="105918"/>
                          <a:pt x="326231" y="105918"/>
                        </a:cubicBezTo>
                        <a:cubicBezTo>
                          <a:pt x="146058" y="105918"/>
                          <a:pt x="0" y="82207"/>
                          <a:pt x="0" y="52959"/>
                        </a:cubicBezTo>
                        <a:cubicBezTo>
                          <a:pt x="0" y="23710"/>
                          <a:pt x="146058" y="0"/>
                          <a:pt x="326231" y="0"/>
                        </a:cubicBezTo>
                        <a:cubicBezTo>
                          <a:pt x="506404" y="0"/>
                          <a:pt x="652462" y="23711"/>
                          <a:pt x="652462" y="5295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2" name="Google Shape;1592;p41"/>
                  <p:cNvSpPr/>
                  <p:nvPr/>
                </p:nvSpPr>
                <p:spPr>
                  <a:xfrm>
                    <a:off x="8297417" y="3129057"/>
                    <a:ext cx="504444" cy="162877"/>
                  </a:xfrm>
                  <a:custGeom>
                    <a:rect b="b" l="l" r="r" t="t"/>
                    <a:pathLst>
                      <a:path extrusionOk="0" h="162877" w="504444">
                        <a:moveTo>
                          <a:pt x="470916" y="0"/>
                        </a:moveTo>
                        <a:lnTo>
                          <a:pt x="252222" y="0"/>
                        </a:lnTo>
                        <a:lnTo>
                          <a:pt x="33624" y="0"/>
                        </a:lnTo>
                        <a:lnTo>
                          <a:pt x="0" y="115062"/>
                        </a:lnTo>
                        <a:lnTo>
                          <a:pt x="252222" y="162878"/>
                        </a:lnTo>
                        <a:lnTo>
                          <a:pt x="504444" y="115062"/>
                        </a:lnTo>
                        <a:lnTo>
                          <a:pt x="47091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93" name="Google Shape;1593;p41"/>
                <p:cNvGrpSpPr/>
                <p:nvPr/>
              </p:nvGrpSpPr>
              <p:grpSpPr>
                <a:xfrm>
                  <a:off x="8269414" y="2904362"/>
                  <a:ext cx="560546" cy="282226"/>
                  <a:chOff x="8269414" y="2904362"/>
                  <a:chExt cx="560546" cy="282226"/>
                </a:xfrm>
              </p:grpSpPr>
              <p:grpSp>
                <p:nvGrpSpPr>
                  <p:cNvPr id="1594" name="Google Shape;1594;p41"/>
                  <p:cNvGrpSpPr/>
                  <p:nvPr/>
                </p:nvGrpSpPr>
                <p:grpSpPr>
                  <a:xfrm>
                    <a:off x="8269414" y="2904362"/>
                    <a:ext cx="560546" cy="282226"/>
                    <a:chOff x="8269414" y="2904362"/>
                    <a:chExt cx="560546" cy="282226"/>
                  </a:xfrm>
                </p:grpSpPr>
                <p:sp>
                  <p:nvSpPr>
                    <p:cNvPr id="1595" name="Google Shape;1595;p41"/>
                    <p:cNvSpPr/>
                    <p:nvPr/>
                  </p:nvSpPr>
                  <p:spPr>
                    <a:xfrm>
                      <a:off x="8269509" y="2966751"/>
                      <a:ext cx="560451" cy="219837"/>
                    </a:xfrm>
                    <a:custGeom>
                      <a:rect b="b" l="l" r="r" t="t"/>
                      <a:pathLst>
                        <a:path extrusionOk="0" h="219837" w="560451">
                          <a:moveTo>
                            <a:pt x="0" y="0"/>
                          </a:moveTo>
                          <a:lnTo>
                            <a:pt x="0" y="157448"/>
                          </a:lnTo>
                          <a:cubicBezTo>
                            <a:pt x="0" y="191929"/>
                            <a:pt x="125444" y="219837"/>
                            <a:pt x="280225" y="219837"/>
                          </a:cubicBezTo>
                          <a:cubicBezTo>
                            <a:pt x="435007" y="219837"/>
                            <a:pt x="560451" y="191929"/>
                            <a:pt x="560451" y="157448"/>
                          </a:cubicBezTo>
                          <a:lnTo>
                            <a:pt x="560451" y="0"/>
                          </a:lnTo>
                          <a:lnTo>
                            <a:pt x="95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6" name="Google Shape;1596;p41"/>
                    <p:cNvSpPr/>
                    <p:nvPr/>
                  </p:nvSpPr>
                  <p:spPr>
                    <a:xfrm>
                      <a:off x="8269414" y="2904362"/>
                      <a:ext cx="560451" cy="124777"/>
                    </a:xfrm>
                    <a:custGeom>
                      <a:rect b="b" l="l" r="r" t="t"/>
                      <a:pathLst>
                        <a:path extrusionOk="0" h="124777" w="560451">
                          <a:moveTo>
                            <a:pt x="560451" y="62389"/>
                          </a:moveTo>
                          <a:cubicBezTo>
                            <a:pt x="560451" y="96869"/>
                            <a:pt x="435007" y="124778"/>
                            <a:pt x="280225" y="124778"/>
                          </a:cubicBezTo>
                          <a:cubicBezTo>
                            <a:pt x="125444" y="124778"/>
                            <a:pt x="0" y="96869"/>
                            <a:pt x="0" y="62389"/>
                          </a:cubicBezTo>
                          <a:cubicBezTo>
                            <a:pt x="0" y="27908"/>
                            <a:pt x="125444" y="0"/>
                            <a:pt x="280225" y="0"/>
                          </a:cubicBezTo>
                          <a:cubicBezTo>
                            <a:pt x="435007" y="0"/>
                            <a:pt x="560451" y="27908"/>
                            <a:pt x="560451" y="62389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97" name="Google Shape;1597;p41"/>
                  <p:cNvSpPr/>
                  <p:nvPr/>
                </p:nvSpPr>
                <p:spPr>
                  <a:xfrm>
                    <a:off x="8549640" y="3049428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8" name="Google Shape;1598;p41"/>
                  <p:cNvSpPr/>
                  <p:nvPr/>
                </p:nvSpPr>
                <p:spPr>
                  <a:xfrm>
                    <a:off x="8510873" y="3049428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9" name="Google Shape;1599;p41"/>
                  <p:cNvSpPr/>
                  <p:nvPr/>
                </p:nvSpPr>
                <p:spPr>
                  <a:xfrm>
                    <a:off x="8472106" y="3045713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0" name="Google Shape;1600;p41"/>
                  <p:cNvSpPr/>
                  <p:nvPr/>
                </p:nvSpPr>
                <p:spPr>
                  <a:xfrm>
                    <a:off x="8435054" y="3042094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1" name="Google Shape;1601;p41"/>
                  <p:cNvSpPr/>
                  <p:nvPr/>
                </p:nvSpPr>
                <p:spPr>
                  <a:xfrm>
                    <a:off x="8399145" y="3038855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2" name="Google Shape;1602;p41"/>
                  <p:cNvSpPr/>
                  <p:nvPr/>
                </p:nvSpPr>
                <p:spPr>
                  <a:xfrm>
                    <a:off x="8362092" y="3032378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3" name="Google Shape;1603;p41"/>
                  <p:cNvSpPr/>
                  <p:nvPr/>
                </p:nvSpPr>
                <p:spPr>
                  <a:xfrm>
                    <a:off x="8325040" y="3024187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4" name="Google Shape;1604;p41"/>
                  <p:cNvSpPr/>
                  <p:nvPr/>
                </p:nvSpPr>
                <p:spPr>
                  <a:xfrm>
                    <a:off x="8290655" y="3010375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5" name="Google Shape;1605;p41"/>
                  <p:cNvSpPr/>
                  <p:nvPr/>
                </p:nvSpPr>
                <p:spPr>
                  <a:xfrm>
                    <a:off x="8588406" y="3049428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6" name="Google Shape;1606;p41"/>
                  <p:cNvSpPr/>
                  <p:nvPr/>
                </p:nvSpPr>
                <p:spPr>
                  <a:xfrm>
                    <a:off x="8627268" y="3045713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7" name="Google Shape;1607;p41"/>
                  <p:cNvSpPr/>
                  <p:nvPr/>
                </p:nvSpPr>
                <p:spPr>
                  <a:xfrm>
                    <a:off x="8664225" y="3042094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8" name="Google Shape;1608;p41"/>
                  <p:cNvSpPr/>
                  <p:nvPr/>
                </p:nvSpPr>
                <p:spPr>
                  <a:xfrm>
                    <a:off x="8700230" y="3038855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9" name="Google Shape;1609;p41"/>
                  <p:cNvSpPr/>
                  <p:nvPr/>
                </p:nvSpPr>
                <p:spPr>
                  <a:xfrm>
                    <a:off x="8737282" y="3032378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0" name="Google Shape;1610;p41"/>
                  <p:cNvSpPr/>
                  <p:nvPr/>
                </p:nvSpPr>
                <p:spPr>
                  <a:xfrm>
                    <a:off x="8774239" y="3024187"/>
                    <a:ext cx="9525" cy="117443"/>
                  </a:xfrm>
                  <a:custGeom>
                    <a:rect b="b" l="l" r="r" t="t"/>
                    <a:pathLst>
                      <a:path extrusionOk="0" h="117443" w="9525">
                        <a:moveTo>
                          <a:pt x="0" y="0"/>
                        </a:moveTo>
                        <a:lnTo>
                          <a:pt x="0" y="117443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1" name="Google Shape;1611;p41"/>
                  <p:cNvSpPr/>
                  <p:nvPr/>
                </p:nvSpPr>
                <p:spPr>
                  <a:xfrm>
                    <a:off x="8808624" y="3010375"/>
                    <a:ext cx="9525" cy="117538"/>
                  </a:xfrm>
                  <a:custGeom>
                    <a:rect b="b" l="l" r="r" t="t"/>
                    <a:pathLst>
                      <a:path extrusionOk="0" h="117538" w="9525">
                        <a:moveTo>
                          <a:pt x="0" y="0"/>
                        </a:moveTo>
                        <a:lnTo>
                          <a:pt x="0" y="11753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12" name="Google Shape;1612;p41"/>
                <p:cNvGrpSpPr/>
                <p:nvPr/>
              </p:nvGrpSpPr>
              <p:grpSpPr>
                <a:xfrm>
                  <a:off x="8347424" y="2464212"/>
                  <a:ext cx="404526" cy="542353"/>
                  <a:chOff x="8347424" y="2464212"/>
                  <a:chExt cx="404526" cy="542353"/>
                </a:xfrm>
              </p:grpSpPr>
              <p:grpSp>
                <p:nvGrpSpPr>
                  <p:cNvPr id="1613" name="Google Shape;1613;p41"/>
                  <p:cNvGrpSpPr/>
                  <p:nvPr/>
                </p:nvGrpSpPr>
                <p:grpSpPr>
                  <a:xfrm>
                    <a:off x="8347424" y="2810160"/>
                    <a:ext cx="404526" cy="196405"/>
                    <a:chOff x="8347424" y="2810160"/>
                    <a:chExt cx="404526" cy="196405"/>
                  </a:xfrm>
                </p:grpSpPr>
                <p:sp>
                  <p:nvSpPr>
                    <p:cNvPr id="1614" name="Google Shape;1614;p41"/>
                    <p:cNvSpPr/>
                    <p:nvPr/>
                  </p:nvSpPr>
                  <p:spPr>
                    <a:xfrm>
                      <a:off x="8347519" y="2855213"/>
                      <a:ext cx="404431" cy="151352"/>
                    </a:xfrm>
                    <a:custGeom>
                      <a:rect b="b" l="l" r="r" t="t"/>
                      <a:pathLst>
                        <a:path extrusionOk="0" h="151352" w="404431">
                          <a:moveTo>
                            <a:pt x="0" y="0"/>
                          </a:moveTo>
                          <a:lnTo>
                            <a:pt x="0" y="106299"/>
                          </a:lnTo>
                          <a:cubicBezTo>
                            <a:pt x="0" y="131159"/>
                            <a:pt x="90488" y="151352"/>
                            <a:pt x="202216" y="151352"/>
                          </a:cubicBezTo>
                          <a:cubicBezTo>
                            <a:pt x="313944" y="151352"/>
                            <a:pt x="404432" y="131159"/>
                            <a:pt x="404432" y="106299"/>
                          </a:cubicBezTo>
                          <a:lnTo>
                            <a:pt x="404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15" name="Google Shape;1615;p41"/>
                    <p:cNvSpPr/>
                    <p:nvPr/>
                  </p:nvSpPr>
                  <p:spPr>
                    <a:xfrm>
                      <a:off x="8347424" y="2810160"/>
                      <a:ext cx="404431" cy="90106"/>
                    </a:xfrm>
                    <a:custGeom>
                      <a:rect b="b" l="l" r="r" t="t"/>
                      <a:pathLst>
                        <a:path extrusionOk="0" h="90106" w="404431">
                          <a:moveTo>
                            <a:pt x="404432" y="45053"/>
                          </a:moveTo>
                          <a:cubicBezTo>
                            <a:pt x="404432" y="69913"/>
                            <a:pt x="313944" y="90107"/>
                            <a:pt x="202216" y="90107"/>
                          </a:cubicBezTo>
                          <a:cubicBezTo>
                            <a:pt x="90488" y="90107"/>
                            <a:pt x="0" y="69913"/>
                            <a:pt x="0" y="45053"/>
                          </a:cubicBezTo>
                          <a:cubicBezTo>
                            <a:pt x="0" y="20193"/>
                            <a:pt x="90488" y="0"/>
                            <a:pt x="202216" y="0"/>
                          </a:cubicBezTo>
                          <a:cubicBezTo>
                            <a:pt x="313944" y="0"/>
                            <a:pt x="404432" y="20193"/>
                            <a:pt x="404432" y="45053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16" name="Google Shape;1616;p41"/>
                  <p:cNvSpPr/>
                  <p:nvPr/>
                </p:nvSpPr>
                <p:spPr>
                  <a:xfrm>
                    <a:off x="8442388" y="2464212"/>
                    <a:ext cx="214597" cy="402931"/>
                  </a:xfrm>
                  <a:custGeom>
                    <a:rect b="b" l="l" r="r" t="t"/>
                    <a:pathLst>
                      <a:path extrusionOk="0" h="402931" w="214597">
                        <a:moveTo>
                          <a:pt x="214598" y="391001"/>
                        </a:moveTo>
                        <a:cubicBezTo>
                          <a:pt x="143065" y="406908"/>
                          <a:pt x="71532" y="406908"/>
                          <a:pt x="0" y="391001"/>
                        </a:cubicBezTo>
                        <a:lnTo>
                          <a:pt x="0" y="76486"/>
                        </a:lnTo>
                        <a:cubicBezTo>
                          <a:pt x="0" y="34195"/>
                          <a:pt x="34290" y="0"/>
                          <a:pt x="76485" y="0"/>
                        </a:cubicBezTo>
                        <a:lnTo>
                          <a:pt x="138017" y="0"/>
                        </a:lnTo>
                        <a:cubicBezTo>
                          <a:pt x="180308" y="0"/>
                          <a:pt x="214503" y="34290"/>
                          <a:pt x="214503" y="76486"/>
                        </a:cubicBezTo>
                        <a:lnTo>
                          <a:pt x="214503" y="39100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17" name="Google Shape;1617;p41"/>
              <p:cNvSpPr/>
              <p:nvPr/>
            </p:nvSpPr>
            <p:spPr>
              <a:xfrm>
                <a:off x="8268271" y="3343429"/>
                <a:ext cx="50292" cy="309348"/>
              </a:xfrm>
              <a:custGeom>
                <a:rect b="b" l="l" r="r" t="t"/>
                <a:pathLst>
                  <a:path extrusionOk="0" h="309348" w="50292">
                    <a:moveTo>
                      <a:pt x="0" y="24325"/>
                    </a:moveTo>
                    <a:lnTo>
                      <a:pt x="0" y="285024"/>
                    </a:lnTo>
                    <a:cubicBezTo>
                      <a:pt x="0" y="317409"/>
                      <a:pt x="50292" y="317504"/>
                      <a:pt x="50292" y="285024"/>
                    </a:cubicBezTo>
                    <a:lnTo>
                      <a:pt x="50292" y="24325"/>
                    </a:lnTo>
                    <a:cubicBezTo>
                      <a:pt x="50292" y="-8061"/>
                      <a:pt x="0" y="-8156"/>
                      <a:pt x="0" y="2432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8" name="Google Shape;1618;p41"/>
            <p:cNvGrpSpPr/>
            <p:nvPr/>
          </p:nvGrpSpPr>
          <p:grpSpPr>
            <a:xfrm>
              <a:off x="6849393" y="4311446"/>
              <a:ext cx="450417" cy="287901"/>
              <a:chOff x="7043742" y="4415032"/>
              <a:chExt cx="351367" cy="224589"/>
            </a:xfrm>
          </p:grpSpPr>
          <p:sp>
            <p:nvSpPr>
              <p:cNvPr id="1619" name="Google Shape;1619;p41"/>
              <p:cNvSpPr/>
              <p:nvPr/>
            </p:nvSpPr>
            <p:spPr>
              <a:xfrm>
                <a:off x="7043742" y="4415032"/>
                <a:ext cx="351367" cy="224589"/>
              </a:xfrm>
              <a:custGeom>
                <a:rect b="b" l="l" r="r" t="t"/>
                <a:pathLst>
                  <a:path extrusionOk="0" h="224589" w="351367">
                    <a:moveTo>
                      <a:pt x="304795" y="84101"/>
                    </a:moveTo>
                    <a:lnTo>
                      <a:pt x="98769" y="4853"/>
                    </a:lnTo>
                    <a:cubicBezTo>
                      <a:pt x="61336" y="-9530"/>
                      <a:pt x="19331" y="9139"/>
                      <a:pt x="4853" y="46572"/>
                    </a:cubicBezTo>
                    <a:lnTo>
                      <a:pt x="4853" y="46572"/>
                    </a:lnTo>
                    <a:cubicBezTo>
                      <a:pt x="-9530" y="84005"/>
                      <a:pt x="9139" y="126011"/>
                      <a:pt x="46572" y="140489"/>
                    </a:cubicBezTo>
                    <a:lnTo>
                      <a:pt x="252598" y="219737"/>
                    </a:lnTo>
                    <a:cubicBezTo>
                      <a:pt x="290031" y="234120"/>
                      <a:pt x="332036" y="215451"/>
                      <a:pt x="346515" y="178017"/>
                    </a:cubicBezTo>
                    <a:lnTo>
                      <a:pt x="346515" y="178017"/>
                    </a:lnTo>
                    <a:cubicBezTo>
                      <a:pt x="360897" y="140584"/>
                      <a:pt x="342228" y="98579"/>
                      <a:pt x="304795" y="8410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7193279" y="4459509"/>
                <a:ext cx="201829" cy="180112"/>
              </a:xfrm>
              <a:custGeom>
                <a:rect b="b" l="l" r="r" t="t"/>
                <a:pathLst>
                  <a:path extrusionOk="0" h="180112" w="201829">
                    <a:moveTo>
                      <a:pt x="155257" y="39624"/>
                    </a:moveTo>
                    <a:lnTo>
                      <a:pt x="52197" y="0"/>
                    </a:lnTo>
                    <a:lnTo>
                      <a:pt x="0" y="135636"/>
                    </a:lnTo>
                    <a:lnTo>
                      <a:pt x="103060" y="175260"/>
                    </a:lnTo>
                    <a:cubicBezTo>
                      <a:pt x="140494" y="189643"/>
                      <a:pt x="182499" y="170974"/>
                      <a:pt x="196977" y="133540"/>
                    </a:cubicBezTo>
                    <a:cubicBezTo>
                      <a:pt x="211360" y="96107"/>
                      <a:pt x="192691" y="54102"/>
                      <a:pt x="155257" y="39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7043757" y="4466082"/>
                <a:ext cx="344403" cy="173444"/>
              </a:xfrm>
              <a:custGeom>
                <a:rect b="b" l="l" r="r" t="t"/>
                <a:pathLst>
                  <a:path extrusionOk="0" h="173444" w="344403">
                    <a:moveTo>
                      <a:pt x="302779" y="128111"/>
                    </a:moveTo>
                    <a:lnTo>
                      <a:pt x="36365" y="25622"/>
                    </a:lnTo>
                    <a:cubicBezTo>
                      <a:pt x="22553" y="20288"/>
                      <a:pt x="11314" y="11239"/>
                      <a:pt x="3313" y="0"/>
                    </a:cubicBezTo>
                    <a:cubicBezTo>
                      <a:pt x="-8022" y="36290"/>
                      <a:pt x="10552" y="75533"/>
                      <a:pt x="46461" y="89345"/>
                    </a:cubicBezTo>
                    <a:lnTo>
                      <a:pt x="252487" y="168592"/>
                    </a:lnTo>
                    <a:cubicBezTo>
                      <a:pt x="288396" y="182404"/>
                      <a:pt x="328592" y="165735"/>
                      <a:pt x="344403" y="131254"/>
                    </a:cubicBezTo>
                    <a:cubicBezTo>
                      <a:pt x="330973" y="134207"/>
                      <a:pt x="316495" y="133445"/>
                      <a:pt x="302684" y="128111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2" name="Google Shape;1622;p41"/>
            <p:cNvGrpSpPr/>
            <p:nvPr/>
          </p:nvGrpSpPr>
          <p:grpSpPr>
            <a:xfrm>
              <a:off x="7294308" y="4090056"/>
              <a:ext cx="458516" cy="263277"/>
              <a:chOff x="7390817" y="4242328"/>
              <a:chExt cx="357685" cy="205380"/>
            </a:xfrm>
          </p:grpSpPr>
          <p:sp>
            <p:nvSpPr>
              <p:cNvPr id="1623" name="Google Shape;1623;p41"/>
              <p:cNvSpPr/>
              <p:nvPr/>
            </p:nvSpPr>
            <p:spPr>
              <a:xfrm>
                <a:off x="7390817" y="4242328"/>
                <a:ext cx="357685" cy="205380"/>
              </a:xfrm>
              <a:custGeom>
                <a:rect b="b" l="l" r="r" t="t"/>
                <a:pathLst>
                  <a:path extrusionOk="0" h="205380" w="357685">
                    <a:moveTo>
                      <a:pt x="265282" y="2773"/>
                    </a:moveTo>
                    <a:lnTo>
                      <a:pt x="52875" y="62876"/>
                    </a:lnTo>
                    <a:cubicBezTo>
                      <a:pt x="14298" y="73830"/>
                      <a:pt x="-8181" y="113930"/>
                      <a:pt x="2773" y="152506"/>
                    </a:cubicBezTo>
                    <a:lnTo>
                      <a:pt x="2773" y="152506"/>
                    </a:lnTo>
                    <a:cubicBezTo>
                      <a:pt x="13727" y="191083"/>
                      <a:pt x="53827" y="213561"/>
                      <a:pt x="92404" y="202608"/>
                    </a:cubicBezTo>
                    <a:lnTo>
                      <a:pt x="304811" y="142505"/>
                    </a:lnTo>
                    <a:cubicBezTo>
                      <a:pt x="343387" y="131551"/>
                      <a:pt x="365866" y="91451"/>
                      <a:pt x="354913" y="52875"/>
                    </a:cubicBezTo>
                    <a:lnTo>
                      <a:pt x="354913" y="52875"/>
                    </a:lnTo>
                    <a:cubicBezTo>
                      <a:pt x="343959" y="14299"/>
                      <a:pt x="303858" y="-8181"/>
                      <a:pt x="265282" y="27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7549895" y="4242424"/>
                <a:ext cx="198607" cy="172508"/>
              </a:xfrm>
              <a:custGeom>
                <a:rect b="b" l="l" r="r" t="t"/>
                <a:pathLst>
                  <a:path extrusionOk="0" h="172508" w="198607">
                    <a:moveTo>
                      <a:pt x="106204" y="2678"/>
                    </a:moveTo>
                    <a:lnTo>
                      <a:pt x="0" y="32681"/>
                    </a:lnTo>
                    <a:lnTo>
                      <a:pt x="39529" y="172509"/>
                    </a:lnTo>
                    <a:lnTo>
                      <a:pt x="145732" y="142505"/>
                    </a:lnTo>
                    <a:cubicBezTo>
                      <a:pt x="184309" y="131551"/>
                      <a:pt x="206788" y="91451"/>
                      <a:pt x="195834" y="52875"/>
                    </a:cubicBezTo>
                    <a:cubicBezTo>
                      <a:pt x="184880" y="14298"/>
                      <a:pt x="144780" y="-8181"/>
                      <a:pt x="106204" y="2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7395114" y="4299775"/>
                <a:ext cx="353356" cy="147917"/>
              </a:xfrm>
              <a:custGeom>
                <a:rect b="b" l="l" r="r" t="t"/>
                <a:pathLst>
                  <a:path extrusionOk="0" h="147917" w="353356">
                    <a:moveTo>
                      <a:pt x="316420" y="22669"/>
                    </a:moveTo>
                    <a:lnTo>
                      <a:pt x="41815" y="100298"/>
                    </a:lnTo>
                    <a:cubicBezTo>
                      <a:pt x="27527" y="104299"/>
                      <a:pt x="13049" y="103822"/>
                      <a:pt x="0" y="99536"/>
                    </a:cubicBezTo>
                    <a:cubicBezTo>
                      <a:pt x="12668" y="135350"/>
                      <a:pt x="51054" y="155638"/>
                      <a:pt x="88106" y="145161"/>
                    </a:cubicBezTo>
                    <a:lnTo>
                      <a:pt x="300514" y="85058"/>
                    </a:lnTo>
                    <a:cubicBezTo>
                      <a:pt x="337566" y="74581"/>
                      <a:pt x="359664" y="37147"/>
                      <a:pt x="351758" y="0"/>
                    </a:cubicBezTo>
                    <a:cubicBezTo>
                      <a:pt x="342805" y="10477"/>
                      <a:pt x="330708" y="18478"/>
                      <a:pt x="316516" y="22574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1"/>
            <p:cNvGrpSpPr/>
            <p:nvPr/>
          </p:nvGrpSpPr>
          <p:grpSpPr>
            <a:xfrm>
              <a:off x="7534794" y="1821169"/>
              <a:ext cx="375420" cy="451106"/>
              <a:chOff x="8431605" y="2970259"/>
              <a:chExt cx="337760" cy="405854"/>
            </a:xfrm>
          </p:grpSpPr>
          <p:sp>
            <p:nvSpPr>
              <p:cNvPr id="1627" name="Google Shape;1627;p41"/>
              <p:cNvSpPr/>
              <p:nvPr/>
            </p:nvSpPr>
            <p:spPr>
              <a:xfrm rot="-1971343">
                <a:off x="8523241" y="2981505"/>
                <a:ext cx="154488" cy="383363"/>
              </a:xfrm>
              <a:custGeom>
                <a:rect b="b" l="l" r="r" t="t"/>
                <a:pathLst>
                  <a:path extrusionOk="0" h="383381" w="154495">
                    <a:moveTo>
                      <a:pt x="71151" y="0"/>
                    </a:moveTo>
                    <a:lnTo>
                      <a:pt x="83248" y="0"/>
                    </a:lnTo>
                    <a:cubicBezTo>
                      <a:pt x="122587" y="0"/>
                      <a:pt x="154495" y="31909"/>
                      <a:pt x="154495" y="71247"/>
                    </a:cubicBezTo>
                    <a:lnTo>
                      <a:pt x="154495" y="312134"/>
                    </a:lnTo>
                    <a:cubicBezTo>
                      <a:pt x="154495" y="351472"/>
                      <a:pt x="122587" y="383381"/>
                      <a:pt x="83248" y="383381"/>
                    </a:cubicBezTo>
                    <a:lnTo>
                      <a:pt x="71247" y="383381"/>
                    </a:lnTo>
                    <a:cubicBezTo>
                      <a:pt x="31908" y="383381"/>
                      <a:pt x="0" y="351472"/>
                      <a:pt x="0" y="312134"/>
                    </a:cubicBezTo>
                    <a:lnTo>
                      <a:pt x="0" y="71247"/>
                    </a:lnTo>
                    <a:cubicBezTo>
                      <a:pt x="0" y="31909"/>
                      <a:pt x="31908" y="0"/>
                      <a:pt x="7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8459004" y="2998036"/>
                <a:ext cx="206459" cy="217508"/>
              </a:xfrm>
              <a:custGeom>
                <a:rect b="b" l="l" r="r" t="t"/>
                <a:pathLst>
                  <a:path extrusionOk="0" h="217508" w="206459">
                    <a:moveTo>
                      <a:pt x="141213" y="32628"/>
                    </a:moveTo>
                    <a:lnTo>
                      <a:pt x="206460" y="133879"/>
                    </a:lnTo>
                    <a:lnTo>
                      <a:pt x="76539" y="217509"/>
                    </a:lnTo>
                    <a:lnTo>
                      <a:pt x="11293" y="116258"/>
                    </a:lnTo>
                    <a:cubicBezTo>
                      <a:pt x="-9949" y="83301"/>
                      <a:pt x="-328" y="39010"/>
                      <a:pt x="32628" y="17769"/>
                    </a:cubicBezTo>
                    <a:lnTo>
                      <a:pt x="42725" y="11292"/>
                    </a:lnTo>
                    <a:cubicBezTo>
                      <a:pt x="75682" y="-9948"/>
                      <a:pt x="119973" y="-328"/>
                      <a:pt x="141118" y="326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8559356" y="3049238"/>
                <a:ext cx="139825" cy="195261"/>
              </a:xfrm>
              <a:custGeom>
                <a:rect b="b" l="l" r="r" t="t"/>
                <a:pathLst>
                  <a:path extrusionOk="0" h="195261" w="139825">
                    <a:moveTo>
                      <a:pt x="130777" y="192119"/>
                    </a:moveTo>
                    <a:lnTo>
                      <a:pt x="130777" y="192119"/>
                    </a:lnTo>
                    <a:cubicBezTo>
                      <a:pt x="121634" y="198024"/>
                      <a:pt x="109537" y="195357"/>
                      <a:pt x="103631" y="186213"/>
                    </a:cubicBezTo>
                    <a:lnTo>
                      <a:pt x="3143" y="30289"/>
                    </a:lnTo>
                    <a:cubicBezTo>
                      <a:pt x="-2763" y="21145"/>
                      <a:pt x="-96" y="9048"/>
                      <a:pt x="9048" y="3143"/>
                    </a:cubicBezTo>
                    <a:lnTo>
                      <a:pt x="9048" y="3143"/>
                    </a:lnTo>
                    <a:cubicBezTo>
                      <a:pt x="18192" y="-2763"/>
                      <a:pt x="30289" y="-96"/>
                      <a:pt x="36194" y="9048"/>
                    </a:cubicBezTo>
                    <a:lnTo>
                      <a:pt x="136683" y="164972"/>
                    </a:lnTo>
                    <a:cubicBezTo>
                      <a:pt x="142589" y="174117"/>
                      <a:pt x="139922" y="186213"/>
                      <a:pt x="130777" y="192119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8459004" y="3007518"/>
                <a:ext cx="253322" cy="341862"/>
              </a:xfrm>
              <a:custGeom>
                <a:rect b="b" l="l" r="r" t="t"/>
                <a:pathLst>
                  <a:path extrusionOk="0" h="341862" w="253322">
                    <a:moveTo>
                      <a:pt x="158073" y="298799"/>
                    </a:moveTo>
                    <a:lnTo>
                      <a:pt x="27580" y="96298"/>
                    </a:lnTo>
                    <a:cubicBezTo>
                      <a:pt x="7006" y="64389"/>
                      <a:pt x="15484" y="21908"/>
                      <a:pt x="45963" y="0"/>
                    </a:cubicBezTo>
                    <a:cubicBezTo>
                      <a:pt x="44916" y="571"/>
                      <a:pt x="43773" y="1143"/>
                      <a:pt x="42725" y="1810"/>
                    </a:cubicBezTo>
                    <a:lnTo>
                      <a:pt x="32628" y="8287"/>
                    </a:lnTo>
                    <a:cubicBezTo>
                      <a:pt x="-328" y="29528"/>
                      <a:pt x="-9949" y="73819"/>
                      <a:pt x="11293" y="106775"/>
                    </a:cubicBezTo>
                    <a:lnTo>
                      <a:pt x="141785" y="309277"/>
                    </a:lnTo>
                    <a:cubicBezTo>
                      <a:pt x="163026" y="342233"/>
                      <a:pt x="207317" y="351758"/>
                      <a:pt x="240273" y="330613"/>
                    </a:cubicBezTo>
                    <a:lnTo>
                      <a:pt x="250370" y="324136"/>
                    </a:lnTo>
                    <a:cubicBezTo>
                      <a:pt x="251417" y="323469"/>
                      <a:pt x="252370" y="322707"/>
                      <a:pt x="253323" y="321945"/>
                    </a:cubicBezTo>
                    <a:cubicBezTo>
                      <a:pt x="220747" y="340614"/>
                      <a:pt x="178552" y="330708"/>
                      <a:pt x="158073" y="298799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1" name="Google Shape;1631;p41"/>
            <p:cNvGrpSpPr/>
            <p:nvPr/>
          </p:nvGrpSpPr>
          <p:grpSpPr>
            <a:xfrm>
              <a:off x="7782445" y="975626"/>
              <a:ext cx="238527" cy="238333"/>
              <a:chOff x="8150533" y="2793006"/>
              <a:chExt cx="214599" cy="214425"/>
            </a:xfrm>
          </p:grpSpPr>
          <p:sp>
            <p:nvSpPr>
              <p:cNvPr id="1632" name="Google Shape;1632;p41"/>
              <p:cNvSpPr/>
              <p:nvPr/>
            </p:nvSpPr>
            <p:spPr>
              <a:xfrm>
                <a:off x="8150533" y="2793006"/>
                <a:ext cx="214425" cy="214425"/>
              </a:xfrm>
              <a:custGeom>
                <a:rect b="b" l="l" r="r" t="t"/>
                <a:pathLst>
                  <a:path extrusionOk="0" h="214425" w="214425">
                    <a:moveTo>
                      <a:pt x="208511" y="142217"/>
                    </a:moveTo>
                    <a:cubicBezTo>
                      <a:pt x="189175" y="198224"/>
                      <a:pt x="128120" y="227847"/>
                      <a:pt x="72209" y="208511"/>
                    </a:cubicBezTo>
                    <a:cubicBezTo>
                      <a:pt x="16202" y="189175"/>
                      <a:pt x="-13422" y="128120"/>
                      <a:pt x="5914" y="72208"/>
                    </a:cubicBezTo>
                    <a:cubicBezTo>
                      <a:pt x="25250" y="16201"/>
                      <a:pt x="86305" y="-13421"/>
                      <a:pt x="142217" y="5914"/>
                    </a:cubicBezTo>
                    <a:cubicBezTo>
                      <a:pt x="198224" y="25250"/>
                      <a:pt x="227847" y="86305"/>
                      <a:pt x="208511" y="1422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8165537" y="2856970"/>
                <a:ext cx="185940" cy="81736"/>
              </a:xfrm>
              <a:custGeom>
                <a:rect b="b" l="l" r="r" t="t"/>
                <a:pathLst>
                  <a:path extrusionOk="0" h="81736" w="185940">
                    <a:moveTo>
                      <a:pt x="168266" y="81016"/>
                    </a:moveTo>
                    <a:lnTo>
                      <a:pt x="9007" y="25962"/>
                    </a:lnTo>
                    <a:cubicBezTo>
                      <a:pt x="2054" y="23580"/>
                      <a:pt x="-1661" y="15960"/>
                      <a:pt x="721" y="9007"/>
                    </a:cubicBezTo>
                    <a:lnTo>
                      <a:pt x="721" y="9007"/>
                    </a:lnTo>
                    <a:cubicBezTo>
                      <a:pt x="3102" y="2054"/>
                      <a:pt x="10722" y="-1661"/>
                      <a:pt x="17675" y="721"/>
                    </a:cubicBezTo>
                    <a:lnTo>
                      <a:pt x="176933" y="55775"/>
                    </a:lnTo>
                    <a:cubicBezTo>
                      <a:pt x="183887" y="58156"/>
                      <a:pt x="187601" y="65776"/>
                      <a:pt x="185220" y="72730"/>
                    </a:cubicBezTo>
                    <a:lnTo>
                      <a:pt x="185220" y="72730"/>
                    </a:lnTo>
                    <a:cubicBezTo>
                      <a:pt x="182838" y="79683"/>
                      <a:pt x="175219" y="83397"/>
                      <a:pt x="168266" y="810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8183213" y="2802064"/>
                <a:ext cx="181919" cy="205358"/>
              </a:xfrm>
              <a:custGeom>
                <a:rect b="b" l="l" r="r" t="t"/>
                <a:pathLst>
                  <a:path extrusionOk="0" h="205358" w="181919">
                    <a:moveTo>
                      <a:pt x="117729" y="0"/>
                    </a:moveTo>
                    <a:cubicBezTo>
                      <a:pt x="146590" y="28099"/>
                      <a:pt x="158305" y="71342"/>
                      <a:pt x="144304" y="111823"/>
                    </a:cubicBezTo>
                    <a:cubicBezTo>
                      <a:pt x="124968" y="167735"/>
                      <a:pt x="63913" y="197453"/>
                      <a:pt x="8001" y="178118"/>
                    </a:cubicBezTo>
                    <a:cubicBezTo>
                      <a:pt x="5239" y="177165"/>
                      <a:pt x="2667" y="176117"/>
                      <a:pt x="0" y="174974"/>
                    </a:cubicBezTo>
                    <a:cubicBezTo>
                      <a:pt x="10954" y="185642"/>
                      <a:pt x="24384" y="194119"/>
                      <a:pt x="39719" y="199453"/>
                    </a:cubicBezTo>
                    <a:cubicBezTo>
                      <a:pt x="95726" y="218789"/>
                      <a:pt x="156686" y="189071"/>
                      <a:pt x="176022" y="133160"/>
                    </a:cubicBezTo>
                    <a:cubicBezTo>
                      <a:pt x="194405" y="79915"/>
                      <a:pt x="168402" y="22098"/>
                      <a:pt x="117634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5" name="Google Shape;1635;p41"/>
            <p:cNvGrpSpPr/>
            <p:nvPr/>
          </p:nvGrpSpPr>
          <p:grpSpPr>
            <a:xfrm flipH="1">
              <a:off x="7097127" y="1453811"/>
              <a:ext cx="437662" cy="397662"/>
              <a:chOff x="7674437" y="2502934"/>
              <a:chExt cx="393758" cy="357771"/>
            </a:xfrm>
          </p:grpSpPr>
          <p:sp>
            <p:nvSpPr>
              <p:cNvPr id="1636" name="Google Shape;1636;p41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41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41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0" name="Google Shape;1670;p41"/>
            <p:cNvGrpSpPr/>
            <p:nvPr/>
          </p:nvGrpSpPr>
          <p:grpSpPr>
            <a:xfrm>
              <a:off x="6511611" y="1690641"/>
              <a:ext cx="660807" cy="982412"/>
              <a:chOff x="8505093" y="2240635"/>
              <a:chExt cx="628921" cy="935007"/>
            </a:xfrm>
          </p:grpSpPr>
          <p:sp>
            <p:nvSpPr>
              <p:cNvPr id="1671" name="Google Shape;1671;p41"/>
              <p:cNvSpPr/>
              <p:nvPr/>
            </p:nvSpPr>
            <p:spPr>
              <a:xfrm>
                <a:off x="8505093" y="2240635"/>
                <a:ext cx="628921" cy="935007"/>
              </a:xfrm>
              <a:custGeom>
                <a:rect b="b" l="l" r="r" t="t"/>
                <a:pathLst>
                  <a:path extrusionOk="0" h="935007" w="628921">
                    <a:moveTo>
                      <a:pt x="411354" y="357022"/>
                    </a:moveTo>
                    <a:cubicBezTo>
                      <a:pt x="357347" y="259582"/>
                      <a:pt x="287624" y="261772"/>
                      <a:pt x="252096" y="247390"/>
                    </a:cubicBezTo>
                    <a:cubicBezTo>
                      <a:pt x="216663" y="233007"/>
                      <a:pt x="195327" y="220243"/>
                      <a:pt x="199423" y="172809"/>
                    </a:cubicBezTo>
                    <a:cubicBezTo>
                      <a:pt x="203518" y="125374"/>
                      <a:pt x="171324" y="74701"/>
                      <a:pt x="154846" y="69463"/>
                    </a:cubicBezTo>
                    <a:cubicBezTo>
                      <a:pt x="138272" y="64129"/>
                      <a:pt x="97029" y="32410"/>
                      <a:pt x="82075" y="12979"/>
                    </a:cubicBezTo>
                    <a:cubicBezTo>
                      <a:pt x="71311" y="-1022"/>
                      <a:pt x="45689" y="-737"/>
                      <a:pt x="32164" y="597"/>
                    </a:cubicBezTo>
                    <a:cubicBezTo>
                      <a:pt x="26449" y="1168"/>
                      <a:pt x="21210" y="4026"/>
                      <a:pt x="17686" y="8503"/>
                    </a:cubicBezTo>
                    <a:cubicBezTo>
                      <a:pt x="9399" y="19266"/>
                      <a:pt x="-4603" y="40697"/>
                      <a:pt x="1493" y="57271"/>
                    </a:cubicBezTo>
                    <a:cubicBezTo>
                      <a:pt x="9875" y="80321"/>
                      <a:pt x="14638" y="132232"/>
                      <a:pt x="10352" y="148996"/>
                    </a:cubicBezTo>
                    <a:cubicBezTo>
                      <a:pt x="5970" y="165760"/>
                      <a:pt x="31592" y="220148"/>
                      <a:pt x="73883" y="241960"/>
                    </a:cubicBezTo>
                    <a:cubicBezTo>
                      <a:pt x="116174" y="263868"/>
                      <a:pt x="115603" y="288728"/>
                      <a:pt x="108745" y="326352"/>
                    </a:cubicBezTo>
                    <a:cubicBezTo>
                      <a:pt x="101887" y="363976"/>
                      <a:pt x="62739" y="421792"/>
                      <a:pt x="116174" y="519519"/>
                    </a:cubicBezTo>
                    <a:cubicBezTo>
                      <a:pt x="169609" y="617245"/>
                      <a:pt x="322200" y="899376"/>
                      <a:pt x="322200" y="899376"/>
                    </a:cubicBezTo>
                    <a:cubicBezTo>
                      <a:pt x="322200" y="899376"/>
                      <a:pt x="358681" y="955954"/>
                      <a:pt x="421070" y="926522"/>
                    </a:cubicBezTo>
                    <a:cubicBezTo>
                      <a:pt x="483458" y="897090"/>
                      <a:pt x="509557" y="884803"/>
                      <a:pt x="509557" y="884803"/>
                    </a:cubicBezTo>
                    <a:cubicBezTo>
                      <a:pt x="509557" y="884803"/>
                      <a:pt x="533941" y="869277"/>
                      <a:pt x="592139" y="832320"/>
                    </a:cubicBezTo>
                    <a:cubicBezTo>
                      <a:pt x="650336" y="795363"/>
                      <a:pt x="622047" y="734308"/>
                      <a:pt x="622047" y="734308"/>
                    </a:cubicBezTo>
                    <a:cubicBezTo>
                      <a:pt x="622047" y="734308"/>
                      <a:pt x="465361" y="454463"/>
                      <a:pt x="411354" y="3570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8517635" y="2240635"/>
                <a:ext cx="616378" cy="891755"/>
              </a:xfrm>
              <a:custGeom>
                <a:rect b="b" l="l" r="r" t="t"/>
                <a:pathLst>
                  <a:path extrusionOk="0" h="891755" w="616378">
                    <a:moveTo>
                      <a:pt x="398812" y="357022"/>
                    </a:moveTo>
                    <a:cubicBezTo>
                      <a:pt x="344805" y="259582"/>
                      <a:pt x="275082" y="261772"/>
                      <a:pt x="239554" y="247390"/>
                    </a:cubicBezTo>
                    <a:cubicBezTo>
                      <a:pt x="204121" y="233007"/>
                      <a:pt x="182785" y="220243"/>
                      <a:pt x="186880" y="172809"/>
                    </a:cubicBezTo>
                    <a:cubicBezTo>
                      <a:pt x="190976" y="125374"/>
                      <a:pt x="158782" y="74701"/>
                      <a:pt x="142304" y="69463"/>
                    </a:cubicBezTo>
                    <a:cubicBezTo>
                      <a:pt x="125825" y="64224"/>
                      <a:pt x="84487" y="32410"/>
                      <a:pt x="69532" y="12979"/>
                    </a:cubicBezTo>
                    <a:cubicBezTo>
                      <a:pt x="58769" y="-1022"/>
                      <a:pt x="33147" y="-737"/>
                      <a:pt x="19621" y="597"/>
                    </a:cubicBezTo>
                    <a:cubicBezTo>
                      <a:pt x="13907" y="1168"/>
                      <a:pt x="8668" y="4026"/>
                      <a:pt x="5144" y="8503"/>
                    </a:cubicBezTo>
                    <a:cubicBezTo>
                      <a:pt x="3524" y="10503"/>
                      <a:pt x="1810" y="12979"/>
                      <a:pt x="0" y="15646"/>
                    </a:cubicBezTo>
                    <a:cubicBezTo>
                      <a:pt x="13907" y="15265"/>
                      <a:pt x="32385" y="17266"/>
                      <a:pt x="41148" y="28600"/>
                    </a:cubicBezTo>
                    <a:cubicBezTo>
                      <a:pt x="56102" y="48031"/>
                      <a:pt x="97441" y="79845"/>
                      <a:pt x="113919" y="85084"/>
                    </a:cubicBezTo>
                    <a:cubicBezTo>
                      <a:pt x="130493" y="90418"/>
                      <a:pt x="162687" y="141091"/>
                      <a:pt x="158496" y="188430"/>
                    </a:cubicBezTo>
                    <a:cubicBezTo>
                      <a:pt x="154400" y="235864"/>
                      <a:pt x="175641" y="248628"/>
                      <a:pt x="211169" y="263011"/>
                    </a:cubicBezTo>
                    <a:cubicBezTo>
                      <a:pt x="246698" y="277393"/>
                      <a:pt x="316421" y="275203"/>
                      <a:pt x="370427" y="372643"/>
                    </a:cubicBezTo>
                    <a:cubicBezTo>
                      <a:pt x="424434" y="470084"/>
                      <a:pt x="581120" y="749929"/>
                      <a:pt x="581120" y="749929"/>
                    </a:cubicBezTo>
                    <a:cubicBezTo>
                      <a:pt x="581120" y="749929"/>
                      <a:pt x="609409" y="810984"/>
                      <a:pt x="551212" y="847941"/>
                    </a:cubicBezTo>
                    <a:cubicBezTo>
                      <a:pt x="517493" y="869372"/>
                      <a:pt x="495205" y="883564"/>
                      <a:pt x="482346" y="891756"/>
                    </a:cubicBezTo>
                    <a:cubicBezTo>
                      <a:pt x="492347" y="887089"/>
                      <a:pt x="497014" y="884803"/>
                      <a:pt x="497014" y="884803"/>
                    </a:cubicBezTo>
                    <a:cubicBezTo>
                      <a:pt x="497014" y="884803"/>
                      <a:pt x="521398" y="869277"/>
                      <a:pt x="579597" y="832320"/>
                    </a:cubicBezTo>
                    <a:cubicBezTo>
                      <a:pt x="637794" y="795363"/>
                      <a:pt x="609505" y="734308"/>
                      <a:pt x="609505" y="734308"/>
                    </a:cubicBezTo>
                    <a:cubicBezTo>
                      <a:pt x="609505" y="734308"/>
                      <a:pt x="452819" y="454463"/>
                      <a:pt x="398812" y="35702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 rot="-1732416">
                <a:off x="8749795" y="2642778"/>
                <a:ext cx="253356" cy="463312"/>
              </a:xfrm>
              <a:custGeom>
                <a:rect b="b" l="l" r="r" t="t"/>
                <a:pathLst>
                  <a:path extrusionOk="0" h="463676" w="253555">
                    <a:moveTo>
                      <a:pt x="0" y="0"/>
                    </a:moveTo>
                    <a:lnTo>
                      <a:pt x="253555" y="0"/>
                    </a:lnTo>
                    <a:lnTo>
                      <a:pt x="253555" y="403479"/>
                    </a:lnTo>
                    <a:cubicBezTo>
                      <a:pt x="253555" y="436721"/>
                      <a:pt x="226600" y="463677"/>
                      <a:pt x="193358" y="463677"/>
                    </a:cubicBezTo>
                    <a:lnTo>
                      <a:pt x="60198" y="463677"/>
                    </a:lnTo>
                    <a:cubicBezTo>
                      <a:pt x="26956" y="463677"/>
                      <a:pt x="0" y="436721"/>
                      <a:pt x="0" y="403479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8629949" y="2689493"/>
                <a:ext cx="199668" cy="301533"/>
              </a:xfrm>
              <a:custGeom>
                <a:rect b="b" l="l" r="r" t="t"/>
                <a:pathLst>
                  <a:path extrusionOk="0" h="301533" w="199668">
                    <a:moveTo>
                      <a:pt x="180294" y="296880"/>
                    </a:moveTo>
                    <a:lnTo>
                      <a:pt x="180294" y="296880"/>
                    </a:lnTo>
                    <a:cubicBezTo>
                      <a:pt x="162197" y="306881"/>
                      <a:pt x="139242" y="300214"/>
                      <a:pt x="129335" y="282116"/>
                    </a:cubicBezTo>
                    <a:lnTo>
                      <a:pt x="4653" y="55612"/>
                    </a:lnTo>
                    <a:cubicBezTo>
                      <a:pt x="-5348" y="37514"/>
                      <a:pt x="1319" y="14559"/>
                      <a:pt x="19417" y="4653"/>
                    </a:cubicBezTo>
                    <a:lnTo>
                      <a:pt x="19417" y="4653"/>
                    </a:lnTo>
                    <a:cubicBezTo>
                      <a:pt x="37514" y="-5348"/>
                      <a:pt x="60470" y="1319"/>
                      <a:pt x="70376" y="19417"/>
                    </a:cubicBezTo>
                    <a:lnTo>
                      <a:pt x="195058" y="245921"/>
                    </a:lnTo>
                    <a:cubicBezTo>
                      <a:pt x="204964" y="264019"/>
                      <a:pt x="198392" y="286974"/>
                      <a:pt x="180294" y="29688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75" name="Google Shape;1675;p41"/>
          <p:cNvSpPr txBox="1"/>
          <p:nvPr/>
        </p:nvSpPr>
        <p:spPr>
          <a:xfrm>
            <a:off x="400200" y="1575925"/>
            <a:ext cx="4882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Thank you for reviewing the Doctor's Visit project.</a:t>
            </a:r>
            <a:endParaRPr sz="2400"/>
          </a:p>
        </p:txBody>
      </p:sp>
      <p:sp>
        <p:nvSpPr>
          <p:cNvPr id="1676" name="Google Shape;1676;p41"/>
          <p:cNvSpPr txBox="1"/>
          <p:nvPr/>
        </p:nvSpPr>
        <p:spPr>
          <a:xfrm>
            <a:off x="1280700" y="4463375"/>
            <a:ext cx="824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3"/>
              </a:rPr>
              <a:t>Linkedin</a:t>
            </a:r>
            <a:endParaRPr sz="1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  <p:sp>
        <p:nvSpPr>
          <p:cNvPr id="674" name="Google Shape;674;p27"/>
          <p:cNvSpPr txBox="1"/>
          <p:nvPr>
            <p:ph idx="2" type="title"/>
          </p:nvPr>
        </p:nvSpPr>
        <p:spPr>
          <a:xfrm>
            <a:off x="720000" y="15081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5" name="Google Shape;675;p27"/>
          <p:cNvSpPr txBox="1"/>
          <p:nvPr>
            <p:ph idx="3" type="title"/>
          </p:nvPr>
        </p:nvSpPr>
        <p:spPr>
          <a:xfrm>
            <a:off x="720000" y="29416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6" name="Google Shape;676;p27"/>
          <p:cNvSpPr txBox="1"/>
          <p:nvPr>
            <p:ph idx="4" type="title"/>
          </p:nvPr>
        </p:nvSpPr>
        <p:spPr>
          <a:xfrm>
            <a:off x="3227374" y="15081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27"/>
          <p:cNvSpPr txBox="1"/>
          <p:nvPr>
            <p:ph idx="5" type="title"/>
          </p:nvPr>
        </p:nvSpPr>
        <p:spPr>
          <a:xfrm>
            <a:off x="3227374" y="294160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8" name="Google Shape;678;p27"/>
          <p:cNvSpPr txBox="1"/>
          <p:nvPr>
            <p:ph idx="6" type="title"/>
          </p:nvPr>
        </p:nvSpPr>
        <p:spPr>
          <a:xfrm>
            <a:off x="5881573" y="15081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9" name="Google Shape;679;p27"/>
          <p:cNvSpPr txBox="1"/>
          <p:nvPr>
            <p:ph idx="1" type="subTitle"/>
          </p:nvPr>
        </p:nvSpPr>
        <p:spPr>
          <a:xfrm>
            <a:off x="720000" y="2056575"/>
            <a:ext cx="27282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PROBLEM STATEMENT</a:t>
            </a:r>
            <a:endParaRPr sz="1400"/>
          </a:p>
        </p:txBody>
      </p:sp>
      <p:sp>
        <p:nvSpPr>
          <p:cNvPr id="680" name="Google Shape;680;p27"/>
          <p:cNvSpPr txBox="1"/>
          <p:nvPr>
            <p:ph idx="8" type="subTitle"/>
          </p:nvPr>
        </p:nvSpPr>
        <p:spPr>
          <a:xfrm>
            <a:off x="3227376" y="2056575"/>
            <a:ext cx="25830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DESCRIPTION</a:t>
            </a:r>
            <a:endParaRPr sz="1400"/>
          </a:p>
        </p:txBody>
      </p:sp>
      <p:sp>
        <p:nvSpPr>
          <p:cNvPr id="681" name="Google Shape;681;p27"/>
          <p:cNvSpPr txBox="1"/>
          <p:nvPr>
            <p:ph idx="9" type="subTitle"/>
          </p:nvPr>
        </p:nvSpPr>
        <p:spPr>
          <a:xfrm>
            <a:off x="5881579" y="2056575"/>
            <a:ext cx="29520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WHO ARE THE END USERS?</a:t>
            </a:r>
            <a:endParaRPr sz="1400"/>
          </a:p>
        </p:txBody>
      </p:sp>
      <p:sp>
        <p:nvSpPr>
          <p:cNvPr id="682" name="Google Shape;682;p27"/>
          <p:cNvSpPr txBox="1"/>
          <p:nvPr>
            <p:ph idx="13" type="subTitle"/>
          </p:nvPr>
        </p:nvSpPr>
        <p:spPr>
          <a:xfrm>
            <a:off x="720000" y="3490050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TECHNOLOGY USED</a:t>
            </a:r>
            <a:endParaRPr sz="1400"/>
          </a:p>
        </p:txBody>
      </p:sp>
      <p:sp>
        <p:nvSpPr>
          <p:cNvPr id="683" name="Google Shape;683;p27"/>
          <p:cNvSpPr txBox="1"/>
          <p:nvPr>
            <p:ph idx="14" type="subTitle"/>
          </p:nvPr>
        </p:nvSpPr>
        <p:spPr>
          <a:xfrm>
            <a:off x="3227370" y="3490050"/>
            <a:ext cx="2206800" cy="4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CONCLUSION</a:t>
            </a:r>
            <a:endParaRPr sz="1400"/>
          </a:p>
        </p:txBody>
      </p:sp>
      <p:grpSp>
        <p:nvGrpSpPr>
          <p:cNvPr id="684" name="Google Shape;684;p27"/>
          <p:cNvGrpSpPr/>
          <p:nvPr/>
        </p:nvGrpSpPr>
        <p:grpSpPr>
          <a:xfrm>
            <a:off x="6100745" y="2661862"/>
            <a:ext cx="3043249" cy="2057780"/>
            <a:chOff x="6624660" y="1960371"/>
            <a:chExt cx="3577767" cy="2716900"/>
          </a:xfrm>
        </p:grpSpPr>
        <p:grpSp>
          <p:nvGrpSpPr>
            <p:cNvPr id="685" name="Google Shape;685;p27"/>
            <p:cNvGrpSpPr/>
            <p:nvPr/>
          </p:nvGrpSpPr>
          <p:grpSpPr>
            <a:xfrm>
              <a:off x="7056963" y="1960371"/>
              <a:ext cx="2273069" cy="2614839"/>
              <a:chOff x="6988527" y="2292314"/>
              <a:chExt cx="1773203" cy="2039815"/>
            </a:xfrm>
          </p:grpSpPr>
          <p:sp>
            <p:nvSpPr>
              <p:cNvPr id="686" name="Google Shape;686;p27"/>
              <p:cNvSpPr/>
              <p:nvPr/>
            </p:nvSpPr>
            <p:spPr>
              <a:xfrm rot="-5012924">
                <a:off x="7068864" y="2891126"/>
                <a:ext cx="1258038" cy="1258038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8047165" y="361756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988527" y="3167179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7539057" y="2292314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8165295" y="252375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7107416" y="4090494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7002165" y="4010865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27"/>
            <p:cNvGrpSpPr/>
            <p:nvPr/>
          </p:nvGrpSpPr>
          <p:grpSpPr>
            <a:xfrm>
              <a:off x="8461369" y="2884394"/>
              <a:ext cx="375420" cy="451106"/>
              <a:chOff x="8431605" y="2970259"/>
              <a:chExt cx="337760" cy="405854"/>
            </a:xfrm>
          </p:grpSpPr>
          <p:sp>
            <p:nvSpPr>
              <p:cNvPr id="694" name="Google Shape;694;p27"/>
              <p:cNvSpPr/>
              <p:nvPr/>
            </p:nvSpPr>
            <p:spPr>
              <a:xfrm rot="-1971343">
                <a:off x="8523241" y="2981505"/>
                <a:ext cx="154488" cy="383363"/>
              </a:xfrm>
              <a:custGeom>
                <a:rect b="b" l="l" r="r" t="t"/>
                <a:pathLst>
                  <a:path extrusionOk="0" h="383381" w="154495">
                    <a:moveTo>
                      <a:pt x="71151" y="0"/>
                    </a:moveTo>
                    <a:lnTo>
                      <a:pt x="83248" y="0"/>
                    </a:lnTo>
                    <a:cubicBezTo>
                      <a:pt x="122587" y="0"/>
                      <a:pt x="154495" y="31909"/>
                      <a:pt x="154495" y="71247"/>
                    </a:cubicBezTo>
                    <a:lnTo>
                      <a:pt x="154495" y="312134"/>
                    </a:lnTo>
                    <a:cubicBezTo>
                      <a:pt x="154495" y="351472"/>
                      <a:pt x="122587" y="383381"/>
                      <a:pt x="83248" y="383381"/>
                    </a:cubicBezTo>
                    <a:lnTo>
                      <a:pt x="71247" y="383381"/>
                    </a:lnTo>
                    <a:cubicBezTo>
                      <a:pt x="31908" y="383381"/>
                      <a:pt x="0" y="351472"/>
                      <a:pt x="0" y="312134"/>
                    </a:cubicBezTo>
                    <a:lnTo>
                      <a:pt x="0" y="71247"/>
                    </a:lnTo>
                    <a:cubicBezTo>
                      <a:pt x="0" y="31909"/>
                      <a:pt x="31908" y="0"/>
                      <a:pt x="7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8459004" y="2998036"/>
                <a:ext cx="206459" cy="217508"/>
              </a:xfrm>
              <a:custGeom>
                <a:rect b="b" l="l" r="r" t="t"/>
                <a:pathLst>
                  <a:path extrusionOk="0" h="217508" w="206459">
                    <a:moveTo>
                      <a:pt x="141213" y="32628"/>
                    </a:moveTo>
                    <a:lnTo>
                      <a:pt x="206460" y="133879"/>
                    </a:lnTo>
                    <a:lnTo>
                      <a:pt x="76539" y="217509"/>
                    </a:lnTo>
                    <a:lnTo>
                      <a:pt x="11293" y="116258"/>
                    </a:lnTo>
                    <a:cubicBezTo>
                      <a:pt x="-9949" y="83301"/>
                      <a:pt x="-328" y="39010"/>
                      <a:pt x="32628" y="17769"/>
                    </a:cubicBezTo>
                    <a:lnTo>
                      <a:pt x="42725" y="11292"/>
                    </a:lnTo>
                    <a:cubicBezTo>
                      <a:pt x="75682" y="-9948"/>
                      <a:pt x="119973" y="-328"/>
                      <a:pt x="141118" y="326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8559356" y="3049238"/>
                <a:ext cx="139825" cy="195261"/>
              </a:xfrm>
              <a:custGeom>
                <a:rect b="b" l="l" r="r" t="t"/>
                <a:pathLst>
                  <a:path extrusionOk="0" h="195261" w="139825">
                    <a:moveTo>
                      <a:pt x="130777" y="192119"/>
                    </a:moveTo>
                    <a:lnTo>
                      <a:pt x="130777" y="192119"/>
                    </a:lnTo>
                    <a:cubicBezTo>
                      <a:pt x="121634" y="198024"/>
                      <a:pt x="109537" y="195357"/>
                      <a:pt x="103631" y="186213"/>
                    </a:cubicBezTo>
                    <a:lnTo>
                      <a:pt x="3143" y="30289"/>
                    </a:lnTo>
                    <a:cubicBezTo>
                      <a:pt x="-2763" y="21145"/>
                      <a:pt x="-96" y="9048"/>
                      <a:pt x="9048" y="3143"/>
                    </a:cubicBezTo>
                    <a:lnTo>
                      <a:pt x="9048" y="3143"/>
                    </a:lnTo>
                    <a:cubicBezTo>
                      <a:pt x="18192" y="-2763"/>
                      <a:pt x="30289" y="-96"/>
                      <a:pt x="36194" y="9048"/>
                    </a:cubicBezTo>
                    <a:lnTo>
                      <a:pt x="136683" y="164972"/>
                    </a:lnTo>
                    <a:cubicBezTo>
                      <a:pt x="142589" y="174117"/>
                      <a:pt x="139922" y="186213"/>
                      <a:pt x="130777" y="192119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8459004" y="3007518"/>
                <a:ext cx="253322" cy="341862"/>
              </a:xfrm>
              <a:custGeom>
                <a:rect b="b" l="l" r="r" t="t"/>
                <a:pathLst>
                  <a:path extrusionOk="0" h="341862" w="253322">
                    <a:moveTo>
                      <a:pt x="158073" y="298799"/>
                    </a:moveTo>
                    <a:lnTo>
                      <a:pt x="27580" y="96298"/>
                    </a:lnTo>
                    <a:cubicBezTo>
                      <a:pt x="7006" y="64389"/>
                      <a:pt x="15484" y="21908"/>
                      <a:pt x="45963" y="0"/>
                    </a:cubicBezTo>
                    <a:cubicBezTo>
                      <a:pt x="44916" y="571"/>
                      <a:pt x="43773" y="1143"/>
                      <a:pt x="42725" y="1810"/>
                    </a:cubicBezTo>
                    <a:lnTo>
                      <a:pt x="32628" y="8287"/>
                    </a:lnTo>
                    <a:cubicBezTo>
                      <a:pt x="-328" y="29528"/>
                      <a:pt x="-9949" y="73819"/>
                      <a:pt x="11293" y="106775"/>
                    </a:cubicBezTo>
                    <a:lnTo>
                      <a:pt x="141785" y="309277"/>
                    </a:lnTo>
                    <a:cubicBezTo>
                      <a:pt x="163026" y="342233"/>
                      <a:pt x="207317" y="351758"/>
                      <a:pt x="240273" y="330613"/>
                    </a:cubicBezTo>
                    <a:lnTo>
                      <a:pt x="250370" y="324136"/>
                    </a:lnTo>
                    <a:cubicBezTo>
                      <a:pt x="251417" y="323469"/>
                      <a:pt x="252370" y="322707"/>
                      <a:pt x="253323" y="321945"/>
                    </a:cubicBezTo>
                    <a:cubicBezTo>
                      <a:pt x="220747" y="340614"/>
                      <a:pt x="178552" y="330708"/>
                      <a:pt x="158073" y="298799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7"/>
            <p:cNvGrpSpPr/>
            <p:nvPr/>
          </p:nvGrpSpPr>
          <p:grpSpPr>
            <a:xfrm>
              <a:off x="7945595" y="2571751"/>
              <a:ext cx="238527" cy="238333"/>
              <a:chOff x="8150533" y="2793006"/>
              <a:chExt cx="214599" cy="214425"/>
            </a:xfrm>
          </p:grpSpPr>
          <p:sp>
            <p:nvSpPr>
              <p:cNvPr id="699" name="Google Shape;699;p27"/>
              <p:cNvSpPr/>
              <p:nvPr/>
            </p:nvSpPr>
            <p:spPr>
              <a:xfrm>
                <a:off x="8150533" y="2793006"/>
                <a:ext cx="214425" cy="214425"/>
              </a:xfrm>
              <a:custGeom>
                <a:rect b="b" l="l" r="r" t="t"/>
                <a:pathLst>
                  <a:path extrusionOk="0" h="214425" w="214425">
                    <a:moveTo>
                      <a:pt x="208511" y="142217"/>
                    </a:moveTo>
                    <a:cubicBezTo>
                      <a:pt x="189175" y="198224"/>
                      <a:pt x="128120" y="227847"/>
                      <a:pt x="72209" y="208511"/>
                    </a:cubicBezTo>
                    <a:cubicBezTo>
                      <a:pt x="16202" y="189175"/>
                      <a:pt x="-13422" y="128120"/>
                      <a:pt x="5914" y="72208"/>
                    </a:cubicBezTo>
                    <a:cubicBezTo>
                      <a:pt x="25250" y="16201"/>
                      <a:pt x="86305" y="-13421"/>
                      <a:pt x="142217" y="5914"/>
                    </a:cubicBezTo>
                    <a:cubicBezTo>
                      <a:pt x="198224" y="25250"/>
                      <a:pt x="227847" y="86305"/>
                      <a:pt x="208511" y="1422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8165537" y="2856970"/>
                <a:ext cx="185940" cy="81736"/>
              </a:xfrm>
              <a:custGeom>
                <a:rect b="b" l="l" r="r" t="t"/>
                <a:pathLst>
                  <a:path extrusionOk="0" h="81736" w="185940">
                    <a:moveTo>
                      <a:pt x="168266" y="81016"/>
                    </a:moveTo>
                    <a:lnTo>
                      <a:pt x="9007" y="25962"/>
                    </a:lnTo>
                    <a:cubicBezTo>
                      <a:pt x="2054" y="23580"/>
                      <a:pt x="-1661" y="15960"/>
                      <a:pt x="721" y="9007"/>
                    </a:cubicBezTo>
                    <a:lnTo>
                      <a:pt x="721" y="9007"/>
                    </a:lnTo>
                    <a:cubicBezTo>
                      <a:pt x="3102" y="2054"/>
                      <a:pt x="10722" y="-1661"/>
                      <a:pt x="17675" y="721"/>
                    </a:cubicBezTo>
                    <a:lnTo>
                      <a:pt x="176933" y="55775"/>
                    </a:lnTo>
                    <a:cubicBezTo>
                      <a:pt x="183887" y="58156"/>
                      <a:pt x="187601" y="65776"/>
                      <a:pt x="185220" y="72730"/>
                    </a:cubicBezTo>
                    <a:lnTo>
                      <a:pt x="185220" y="72730"/>
                    </a:lnTo>
                    <a:cubicBezTo>
                      <a:pt x="182838" y="79683"/>
                      <a:pt x="175219" y="83397"/>
                      <a:pt x="168266" y="810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8183213" y="2802064"/>
                <a:ext cx="181919" cy="205358"/>
              </a:xfrm>
              <a:custGeom>
                <a:rect b="b" l="l" r="r" t="t"/>
                <a:pathLst>
                  <a:path extrusionOk="0" h="205358" w="181919">
                    <a:moveTo>
                      <a:pt x="117729" y="0"/>
                    </a:moveTo>
                    <a:cubicBezTo>
                      <a:pt x="146590" y="28099"/>
                      <a:pt x="158305" y="71342"/>
                      <a:pt x="144304" y="111823"/>
                    </a:cubicBezTo>
                    <a:cubicBezTo>
                      <a:pt x="124968" y="167735"/>
                      <a:pt x="63913" y="197453"/>
                      <a:pt x="8001" y="178118"/>
                    </a:cubicBezTo>
                    <a:cubicBezTo>
                      <a:pt x="5239" y="177165"/>
                      <a:pt x="2667" y="176117"/>
                      <a:pt x="0" y="174974"/>
                    </a:cubicBezTo>
                    <a:cubicBezTo>
                      <a:pt x="10954" y="185642"/>
                      <a:pt x="24384" y="194119"/>
                      <a:pt x="39719" y="199453"/>
                    </a:cubicBezTo>
                    <a:cubicBezTo>
                      <a:pt x="95726" y="218789"/>
                      <a:pt x="156686" y="189071"/>
                      <a:pt x="176022" y="133160"/>
                    </a:cubicBezTo>
                    <a:cubicBezTo>
                      <a:pt x="194405" y="79915"/>
                      <a:pt x="168402" y="22098"/>
                      <a:pt x="117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2" name="Google Shape;702;p27"/>
            <p:cNvGrpSpPr/>
            <p:nvPr/>
          </p:nvGrpSpPr>
          <p:grpSpPr>
            <a:xfrm>
              <a:off x="7559252" y="2884399"/>
              <a:ext cx="437662" cy="397662"/>
              <a:chOff x="7674437" y="2502934"/>
              <a:chExt cx="393758" cy="357771"/>
            </a:xfrm>
          </p:grpSpPr>
          <p:sp>
            <p:nvSpPr>
              <p:cNvPr id="703" name="Google Shape;703;p27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7" name="Google Shape;737;p27"/>
            <p:cNvSpPr/>
            <p:nvPr/>
          </p:nvSpPr>
          <p:spPr>
            <a:xfrm>
              <a:off x="6624660" y="45397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8" name="Google Shape;738;p27"/>
            <p:cNvGrpSpPr/>
            <p:nvPr/>
          </p:nvGrpSpPr>
          <p:grpSpPr>
            <a:xfrm>
              <a:off x="7447686" y="3514779"/>
              <a:ext cx="660807" cy="982412"/>
              <a:chOff x="8505093" y="2240635"/>
              <a:chExt cx="628921" cy="935007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8505093" y="2240635"/>
                <a:ext cx="628921" cy="935007"/>
              </a:xfrm>
              <a:custGeom>
                <a:rect b="b" l="l" r="r" t="t"/>
                <a:pathLst>
                  <a:path extrusionOk="0" h="935007" w="628921">
                    <a:moveTo>
                      <a:pt x="411354" y="357022"/>
                    </a:moveTo>
                    <a:cubicBezTo>
                      <a:pt x="357347" y="259582"/>
                      <a:pt x="287624" y="261772"/>
                      <a:pt x="252096" y="247390"/>
                    </a:cubicBezTo>
                    <a:cubicBezTo>
                      <a:pt x="216663" y="233007"/>
                      <a:pt x="195327" y="220243"/>
                      <a:pt x="199423" y="172809"/>
                    </a:cubicBezTo>
                    <a:cubicBezTo>
                      <a:pt x="203518" y="125374"/>
                      <a:pt x="171324" y="74701"/>
                      <a:pt x="154846" y="69463"/>
                    </a:cubicBezTo>
                    <a:cubicBezTo>
                      <a:pt x="138272" y="64129"/>
                      <a:pt x="97029" y="32410"/>
                      <a:pt x="82075" y="12979"/>
                    </a:cubicBezTo>
                    <a:cubicBezTo>
                      <a:pt x="71311" y="-1022"/>
                      <a:pt x="45689" y="-737"/>
                      <a:pt x="32164" y="597"/>
                    </a:cubicBezTo>
                    <a:cubicBezTo>
                      <a:pt x="26449" y="1168"/>
                      <a:pt x="21210" y="4026"/>
                      <a:pt x="17686" y="8503"/>
                    </a:cubicBezTo>
                    <a:cubicBezTo>
                      <a:pt x="9399" y="19266"/>
                      <a:pt x="-4603" y="40697"/>
                      <a:pt x="1493" y="57271"/>
                    </a:cubicBezTo>
                    <a:cubicBezTo>
                      <a:pt x="9875" y="80321"/>
                      <a:pt x="14638" y="132232"/>
                      <a:pt x="10352" y="148996"/>
                    </a:cubicBezTo>
                    <a:cubicBezTo>
                      <a:pt x="5970" y="165760"/>
                      <a:pt x="31592" y="220148"/>
                      <a:pt x="73883" y="241960"/>
                    </a:cubicBezTo>
                    <a:cubicBezTo>
                      <a:pt x="116174" y="263868"/>
                      <a:pt x="115603" y="288728"/>
                      <a:pt x="108745" y="326352"/>
                    </a:cubicBezTo>
                    <a:cubicBezTo>
                      <a:pt x="101887" y="363976"/>
                      <a:pt x="62739" y="421792"/>
                      <a:pt x="116174" y="519519"/>
                    </a:cubicBezTo>
                    <a:cubicBezTo>
                      <a:pt x="169609" y="617245"/>
                      <a:pt x="322200" y="899376"/>
                      <a:pt x="322200" y="899376"/>
                    </a:cubicBezTo>
                    <a:cubicBezTo>
                      <a:pt x="322200" y="899376"/>
                      <a:pt x="358681" y="955954"/>
                      <a:pt x="421070" y="926522"/>
                    </a:cubicBezTo>
                    <a:cubicBezTo>
                      <a:pt x="483458" y="897090"/>
                      <a:pt x="509557" y="884803"/>
                      <a:pt x="509557" y="884803"/>
                    </a:cubicBezTo>
                    <a:cubicBezTo>
                      <a:pt x="509557" y="884803"/>
                      <a:pt x="533941" y="869277"/>
                      <a:pt x="592139" y="832320"/>
                    </a:cubicBezTo>
                    <a:cubicBezTo>
                      <a:pt x="650336" y="795363"/>
                      <a:pt x="622047" y="734308"/>
                      <a:pt x="622047" y="734308"/>
                    </a:cubicBezTo>
                    <a:cubicBezTo>
                      <a:pt x="622047" y="734308"/>
                      <a:pt x="465361" y="454463"/>
                      <a:pt x="411354" y="3570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517635" y="2240635"/>
                <a:ext cx="616378" cy="891755"/>
              </a:xfrm>
              <a:custGeom>
                <a:rect b="b" l="l" r="r" t="t"/>
                <a:pathLst>
                  <a:path extrusionOk="0" h="891755" w="616378">
                    <a:moveTo>
                      <a:pt x="398812" y="357022"/>
                    </a:moveTo>
                    <a:cubicBezTo>
                      <a:pt x="344805" y="259582"/>
                      <a:pt x="275082" y="261772"/>
                      <a:pt x="239554" y="247390"/>
                    </a:cubicBezTo>
                    <a:cubicBezTo>
                      <a:pt x="204121" y="233007"/>
                      <a:pt x="182785" y="220243"/>
                      <a:pt x="186880" y="172809"/>
                    </a:cubicBezTo>
                    <a:cubicBezTo>
                      <a:pt x="190976" y="125374"/>
                      <a:pt x="158782" y="74701"/>
                      <a:pt x="142304" y="69463"/>
                    </a:cubicBezTo>
                    <a:cubicBezTo>
                      <a:pt x="125825" y="64224"/>
                      <a:pt x="84487" y="32410"/>
                      <a:pt x="69532" y="12979"/>
                    </a:cubicBezTo>
                    <a:cubicBezTo>
                      <a:pt x="58769" y="-1022"/>
                      <a:pt x="33147" y="-737"/>
                      <a:pt x="19621" y="597"/>
                    </a:cubicBezTo>
                    <a:cubicBezTo>
                      <a:pt x="13907" y="1168"/>
                      <a:pt x="8668" y="4026"/>
                      <a:pt x="5144" y="8503"/>
                    </a:cubicBezTo>
                    <a:cubicBezTo>
                      <a:pt x="3524" y="10503"/>
                      <a:pt x="1810" y="12979"/>
                      <a:pt x="0" y="15646"/>
                    </a:cubicBezTo>
                    <a:cubicBezTo>
                      <a:pt x="13907" y="15265"/>
                      <a:pt x="32385" y="17266"/>
                      <a:pt x="41148" y="28600"/>
                    </a:cubicBezTo>
                    <a:cubicBezTo>
                      <a:pt x="56102" y="48031"/>
                      <a:pt x="97441" y="79845"/>
                      <a:pt x="113919" y="85084"/>
                    </a:cubicBezTo>
                    <a:cubicBezTo>
                      <a:pt x="130493" y="90418"/>
                      <a:pt x="162687" y="141091"/>
                      <a:pt x="158496" y="188430"/>
                    </a:cubicBezTo>
                    <a:cubicBezTo>
                      <a:pt x="154400" y="235864"/>
                      <a:pt x="175641" y="248628"/>
                      <a:pt x="211169" y="263011"/>
                    </a:cubicBezTo>
                    <a:cubicBezTo>
                      <a:pt x="246698" y="277393"/>
                      <a:pt x="316421" y="275203"/>
                      <a:pt x="370427" y="372643"/>
                    </a:cubicBezTo>
                    <a:cubicBezTo>
                      <a:pt x="424434" y="470084"/>
                      <a:pt x="581120" y="749929"/>
                      <a:pt x="581120" y="749929"/>
                    </a:cubicBezTo>
                    <a:cubicBezTo>
                      <a:pt x="581120" y="749929"/>
                      <a:pt x="609409" y="810984"/>
                      <a:pt x="551212" y="847941"/>
                    </a:cubicBezTo>
                    <a:cubicBezTo>
                      <a:pt x="517493" y="869372"/>
                      <a:pt x="495205" y="883564"/>
                      <a:pt x="482346" y="891756"/>
                    </a:cubicBezTo>
                    <a:cubicBezTo>
                      <a:pt x="492347" y="887089"/>
                      <a:pt x="497014" y="884803"/>
                      <a:pt x="497014" y="884803"/>
                    </a:cubicBezTo>
                    <a:cubicBezTo>
                      <a:pt x="497014" y="884803"/>
                      <a:pt x="521398" y="869277"/>
                      <a:pt x="579597" y="832320"/>
                    </a:cubicBezTo>
                    <a:cubicBezTo>
                      <a:pt x="637794" y="795363"/>
                      <a:pt x="609505" y="734308"/>
                      <a:pt x="609505" y="734308"/>
                    </a:cubicBezTo>
                    <a:cubicBezTo>
                      <a:pt x="609505" y="734308"/>
                      <a:pt x="452819" y="454463"/>
                      <a:pt x="398812" y="35702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 rot="-1732416">
                <a:off x="8749795" y="2642778"/>
                <a:ext cx="253356" cy="463312"/>
              </a:xfrm>
              <a:custGeom>
                <a:rect b="b" l="l" r="r" t="t"/>
                <a:pathLst>
                  <a:path extrusionOk="0" h="463676" w="253555">
                    <a:moveTo>
                      <a:pt x="0" y="0"/>
                    </a:moveTo>
                    <a:lnTo>
                      <a:pt x="253555" y="0"/>
                    </a:lnTo>
                    <a:lnTo>
                      <a:pt x="253555" y="403479"/>
                    </a:lnTo>
                    <a:cubicBezTo>
                      <a:pt x="253555" y="436721"/>
                      <a:pt x="226600" y="463677"/>
                      <a:pt x="193358" y="463677"/>
                    </a:cubicBezTo>
                    <a:lnTo>
                      <a:pt x="60198" y="463677"/>
                    </a:lnTo>
                    <a:cubicBezTo>
                      <a:pt x="26956" y="463677"/>
                      <a:pt x="0" y="436721"/>
                      <a:pt x="0" y="403479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29949" y="2689493"/>
                <a:ext cx="199668" cy="301533"/>
              </a:xfrm>
              <a:custGeom>
                <a:rect b="b" l="l" r="r" t="t"/>
                <a:pathLst>
                  <a:path extrusionOk="0" h="301533" w="199668">
                    <a:moveTo>
                      <a:pt x="180294" y="296880"/>
                    </a:moveTo>
                    <a:lnTo>
                      <a:pt x="180294" y="296880"/>
                    </a:lnTo>
                    <a:cubicBezTo>
                      <a:pt x="162197" y="306881"/>
                      <a:pt x="139242" y="300214"/>
                      <a:pt x="129335" y="282116"/>
                    </a:cubicBezTo>
                    <a:lnTo>
                      <a:pt x="4653" y="55612"/>
                    </a:lnTo>
                    <a:cubicBezTo>
                      <a:pt x="-5348" y="37514"/>
                      <a:pt x="1319" y="14559"/>
                      <a:pt x="19417" y="4653"/>
                    </a:cubicBezTo>
                    <a:lnTo>
                      <a:pt x="19417" y="4653"/>
                    </a:lnTo>
                    <a:cubicBezTo>
                      <a:pt x="37514" y="-5348"/>
                      <a:pt x="60470" y="1319"/>
                      <a:pt x="70376" y="19417"/>
                    </a:cubicBezTo>
                    <a:lnTo>
                      <a:pt x="195058" y="245921"/>
                    </a:lnTo>
                    <a:cubicBezTo>
                      <a:pt x="204964" y="264019"/>
                      <a:pt x="198392" y="286974"/>
                      <a:pt x="180294" y="29688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27"/>
            <p:cNvGrpSpPr/>
            <p:nvPr/>
          </p:nvGrpSpPr>
          <p:grpSpPr>
            <a:xfrm>
              <a:off x="7996935" y="3403487"/>
              <a:ext cx="579459" cy="1205024"/>
              <a:chOff x="8665368" y="4165091"/>
              <a:chExt cx="308420" cy="641414"/>
            </a:xfrm>
          </p:grpSpPr>
          <p:sp>
            <p:nvSpPr>
              <p:cNvPr id="744" name="Google Shape;744;p27"/>
              <p:cNvSpPr/>
              <p:nvPr/>
            </p:nvSpPr>
            <p:spPr>
              <a:xfrm>
                <a:off x="8665464" y="4230338"/>
                <a:ext cx="308324" cy="576071"/>
              </a:xfrm>
              <a:custGeom>
                <a:rect b="b" l="l" r="r" t="t"/>
                <a:pathLst>
                  <a:path extrusionOk="0" h="576071" w="308324">
                    <a:moveTo>
                      <a:pt x="274511" y="70104"/>
                    </a:moveTo>
                    <a:lnTo>
                      <a:pt x="274511" y="0"/>
                    </a:lnTo>
                    <a:lnTo>
                      <a:pt x="38005" y="0"/>
                    </a:lnTo>
                    <a:lnTo>
                      <a:pt x="38005" y="68866"/>
                    </a:lnTo>
                    <a:cubicBezTo>
                      <a:pt x="16193" y="73914"/>
                      <a:pt x="0" y="93345"/>
                      <a:pt x="0" y="116681"/>
                    </a:cubicBezTo>
                    <a:lnTo>
                      <a:pt x="0" y="526923"/>
                    </a:lnTo>
                    <a:cubicBezTo>
                      <a:pt x="0" y="554069"/>
                      <a:pt x="22003" y="576072"/>
                      <a:pt x="49149" y="576072"/>
                    </a:cubicBezTo>
                    <a:lnTo>
                      <a:pt x="259175" y="576072"/>
                    </a:lnTo>
                    <a:cubicBezTo>
                      <a:pt x="286321" y="576072"/>
                      <a:pt x="308324" y="554069"/>
                      <a:pt x="308324" y="526923"/>
                    </a:cubicBezTo>
                    <a:lnTo>
                      <a:pt x="308324" y="116681"/>
                    </a:lnTo>
                    <a:cubicBezTo>
                      <a:pt x="308324" y="94869"/>
                      <a:pt x="294132" y="76486"/>
                      <a:pt x="274511" y="700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8901398" y="4230338"/>
                <a:ext cx="72389" cy="576167"/>
              </a:xfrm>
              <a:custGeom>
                <a:rect b="b" l="l" r="r" t="t"/>
                <a:pathLst>
                  <a:path extrusionOk="0" h="576167" w="72389">
                    <a:moveTo>
                      <a:pt x="38576" y="70104"/>
                    </a:moveTo>
                    <a:lnTo>
                      <a:pt x="38576" y="0"/>
                    </a:lnTo>
                    <a:lnTo>
                      <a:pt x="15335" y="0"/>
                    </a:lnTo>
                    <a:lnTo>
                      <a:pt x="15335" y="70104"/>
                    </a:lnTo>
                    <a:cubicBezTo>
                      <a:pt x="34957" y="76581"/>
                      <a:pt x="49149" y="94964"/>
                      <a:pt x="49149" y="116777"/>
                    </a:cubicBezTo>
                    <a:lnTo>
                      <a:pt x="49149" y="527018"/>
                    </a:lnTo>
                    <a:cubicBezTo>
                      <a:pt x="49149" y="554164"/>
                      <a:pt x="27146" y="576167"/>
                      <a:pt x="0" y="576167"/>
                    </a:cubicBezTo>
                    <a:lnTo>
                      <a:pt x="23240" y="576167"/>
                    </a:lnTo>
                    <a:cubicBezTo>
                      <a:pt x="50387" y="576167"/>
                      <a:pt x="72390" y="554164"/>
                      <a:pt x="72390" y="527018"/>
                    </a:cubicBezTo>
                    <a:lnTo>
                      <a:pt x="72390" y="116777"/>
                    </a:lnTo>
                    <a:cubicBezTo>
                      <a:pt x="72390" y="94964"/>
                      <a:pt x="58198" y="76581"/>
                      <a:pt x="38576" y="70104"/>
                    </a:cubicBezTo>
                    <a:close/>
                  </a:path>
                </a:pathLst>
              </a:custGeom>
              <a:solidFill>
                <a:srgbClr val="191919">
                  <a:alpha val="145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8683371" y="4165091"/>
                <a:ext cx="280892" cy="93725"/>
              </a:xfrm>
              <a:custGeom>
                <a:rect b="b" l="l" r="r" t="t"/>
                <a:pathLst>
                  <a:path extrusionOk="0" h="93725" w="280892">
                    <a:moveTo>
                      <a:pt x="17907" y="0"/>
                    </a:moveTo>
                    <a:lnTo>
                      <a:pt x="262985" y="0"/>
                    </a:lnTo>
                    <a:cubicBezTo>
                      <a:pt x="272891" y="0"/>
                      <a:pt x="280892" y="8001"/>
                      <a:pt x="280892" y="17907"/>
                    </a:cubicBezTo>
                    <a:lnTo>
                      <a:pt x="280892" y="75819"/>
                    </a:lnTo>
                    <a:cubicBezTo>
                      <a:pt x="280892" y="85725"/>
                      <a:pt x="272891" y="93726"/>
                      <a:pt x="262985" y="93726"/>
                    </a:cubicBezTo>
                    <a:lnTo>
                      <a:pt x="17907" y="93726"/>
                    </a:lnTo>
                    <a:cubicBezTo>
                      <a:pt x="8001" y="93726"/>
                      <a:pt x="0" y="85725"/>
                      <a:pt x="0" y="75819"/>
                    </a:cubicBezTo>
                    <a:lnTo>
                      <a:pt x="0" y="17907"/>
                    </a:lnTo>
                    <a:cubicBezTo>
                      <a:pt x="0" y="8001"/>
                      <a:pt x="8001" y="0"/>
                      <a:pt x="17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8703373" y="4258913"/>
                <a:ext cx="236505" cy="11620"/>
              </a:xfrm>
              <a:custGeom>
                <a:rect b="b" l="l" r="r" t="t"/>
                <a:pathLst>
                  <a:path extrusionOk="0" h="11620" w="236505">
                    <a:moveTo>
                      <a:pt x="0" y="0"/>
                    </a:moveTo>
                    <a:lnTo>
                      <a:pt x="236506" y="0"/>
                    </a:lnTo>
                    <a:lnTo>
                      <a:pt x="236506" y="11621"/>
                    </a:lnTo>
                    <a:lnTo>
                      <a:pt x="0" y="11621"/>
                    </a:lnTo>
                    <a:close/>
                  </a:path>
                </a:pathLst>
              </a:custGeom>
              <a:solidFill>
                <a:srgbClr val="191919">
                  <a:alpha val="145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8665368" y="4447984"/>
                <a:ext cx="259080" cy="224599"/>
              </a:xfrm>
              <a:custGeom>
                <a:rect b="b" l="l" r="r" t="t"/>
                <a:pathLst>
                  <a:path extrusionOk="0" h="224599" w="259080">
                    <a:moveTo>
                      <a:pt x="0" y="0"/>
                    </a:moveTo>
                    <a:lnTo>
                      <a:pt x="250317" y="0"/>
                    </a:lnTo>
                    <a:cubicBezTo>
                      <a:pt x="255175" y="0"/>
                      <a:pt x="259080" y="3905"/>
                      <a:pt x="259080" y="8763"/>
                    </a:cubicBezTo>
                    <a:lnTo>
                      <a:pt x="259080" y="215837"/>
                    </a:lnTo>
                    <a:cubicBezTo>
                      <a:pt x="259080" y="220694"/>
                      <a:pt x="255175" y="224599"/>
                      <a:pt x="250317" y="224599"/>
                    </a:cubicBezTo>
                    <a:lnTo>
                      <a:pt x="0" y="2245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8697753" y="4376832"/>
                <a:ext cx="161925" cy="346329"/>
              </a:xfrm>
              <a:custGeom>
                <a:rect b="b" l="l" r="r" t="t"/>
                <a:pathLst>
                  <a:path extrusionOk="0" h="346329" w="161925">
                    <a:moveTo>
                      <a:pt x="129445" y="0"/>
                    </a:moveTo>
                    <a:cubicBezTo>
                      <a:pt x="147383" y="0"/>
                      <a:pt x="161925" y="14542"/>
                      <a:pt x="161925" y="32480"/>
                    </a:cubicBezTo>
                    <a:lnTo>
                      <a:pt x="161925" y="313849"/>
                    </a:lnTo>
                    <a:cubicBezTo>
                      <a:pt x="161925" y="331787"/>
                      <a:pt x="147383" y="346329"/>
                      <a:pt x="129445" y="346329"/>
                    </a:cubicBezTo>
                    <a:lnTo>
                      <a:pt x="32480" y="346329"/>
                    </a:lnTo>
                    <a:cubicBezTo>
                      <a:pt x="14542" y="346329"/>
                      <a:pt x="0" y="331787"/>
                      <a:pt x="0" y="313849"/>
                    </a:cubicBezTo>
                    <a:lnTo>
                      <a:pt x="0" y="32480"/>
                    </a:lnTo>
                    <a:cubicBezTo>
                      <a:pt x="0" y="14542"/>
                      <a:pt x="14542" y="0"/>
                      <a:pt x="3248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27"/>
            <p:cNvGrpSpPr/>
            <p:nvPr/>
          </p:nvGrpSpPr>
          <p:grpSpPr>
            <a:xfrm>
              <a:off x="8758022" y="3824186"/>
              <a:ext cx="279609" cy="291698"/>
              <a:chOff x="8370760" y="4376166"/>
              <a:chExt cx="218121" cy="227551"/>
            </a:xfrm>
          </p:grpSpPr>
          <p:sp>
            <p:nvSpPr>
              <p:cNvPr id="751" name="Google Shape;751;p27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/>
          <p:nvPr>
            <p:ph type="title"/>
          </p:nvPr>
        </p:nvSpPr>
        <p:spPr>
          <a:xfrm>
            <a:off x="715100" y="1861800"/>
            <a:ext cx="5104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 STATEMENT</a:t>
            </a:r>
            <a:endParaRPr sz="2800"/>
          </a:p>
        </p:txBody>
      </p:sp>
      <p:sp>
        <p:nvSpPr>
          <p:cNvPr id="758" name="Google Shape;758;p28"/>
          <p:cNvSpPr txBox="1"/>
          <p:nvPr>
            <p:ph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59" name="Google Shape;759;p28"/>
          <p:cNvGrpSpPr/>
          <p:nvPr/>
        </p:nvGrpSpPr>
        <p:grpSpPr>
          <a:xfrm>
            <a:off x="4600658" y="914391"/>
            <a:ext cx="4103144" cy="3764580"/>
            <a:chOff x="4600658" y="914391"/>
            <a:chExt cx="4103144" cy="3764580"/>
          </a:xfrm>
        </p:grpSpPr>
        <p:grpSp>
          <p:nvGrpSpPr>
            <p:cNvPr id="760" name="Google Shape;760;p28"/>
            <p:cNvGrpSpPr/>
            <p:nvPr/>
          </p:nvGrpSpPr>
          <p:grpSpPr>
            <a:xfrm>
              <a:off x="4600658" y="1842661"/>
              <a:ext cx="4079781" cy="2785123"/>
              <a:chOff x="5842539" y="2431065"/>
              <a:chExt cx="3182605" cy="2172652"/>
            </a:xfrm>
          </p:grpSpPr>
          <p:sp>
            <p:nvSpPr>
              <p:cNvPr id="761" name="Google Shape;761;p28"/>
              <p:cNvSpPr/>
              <p:nvPr/>
            </p:nvSpPr>
            <p:spPr>
              <a:xfrm rot="-5011987">
                <a:off x="6654019" y="2524837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210604" y="366891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8870459" y="250688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0" name="Google Shape;770;p28"/>
            <p:cNvSpPr/>
            <p:nvPr/>
          </p:nvSpPr>
          <p:spPr>
            <a:xfrm>
              <a:off x="51260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1" name="Google Shape;771;p28"/>
            <p:cNvGrpSpPr/>
            <p:nvPr/>
          </p:nvGrpSpPr>
          <p:grpSpPr>
            <a:xfrm>
              <a:off x="6353687" y="1022257"/>
              <a:ext cx="1831786" cy="1854087"/>
              <a:chOff x="7023258" y="2096429"/>
              <a:chExt cx="1337851" cy="1354139"/>
            </a:xfrm>
          </p:grpSpPr>
          <p:grpSp>
            <p:nvGrpSpPr>
              <p:cNvPr id="772" name="Google Shape;772;p28"/>
              <p:cNvGrpSpPr/>
              <p:nvPr/>
            </p:nvGrpSpPr>
            <p:grpSpPr>
              <a:xfrm>
                <a:off x="7234652" y="2377121"/>
                <a:ext cx="317086" cy="230060"/>
                <a:chOff x="7234652" y="2377121"/>
                <a:chExt cx="317086" cy="230060"/>
              </a:xfrm>
            </p:grpSpPr>
            <p:sp>
              <p:nvSpPr>
                <p:cNvPr id="773" name="Google Shape;773;p28"/>
                <p:cNvSpPr/>
                <p:nvPr/>
              </p:nvSpPr>
              <p:spPr>
                <a:xfrm>
                  <a:off x="7236237" y="2390108"/>
                  <a:ext cx="315501" cy="217073"/>
                </a:xfrm>
                <a:custGeom>
                  <a:rect b="b" l="l" r="r" t="t"/>
                  <a:pathLst>
                    <a:path extrusionOk="0" h="217073" w="315501">
                      <a:moveTo>
                        <a:pt x="0" y="118205"/>
                      </a:moveTo>
                      <a:lnTo>
                        <a:pt x="39148" y="210598"/>
                      </a:lnTo>
                      <a:cubicBezTo>
                        <a:pt x="40386" y="213551"/>
                        <a:pt x="43053" y="215646"/>
                        <a:pt x="46196" y="216122"/>
                      </a:cubicBezTo>
                      <a:cubicBezTo>
                        <a:pt x="60865" y="218313"/>
                        <a:pt x="107823" y="220123"/>
                        <a:pt x="201740" y="180308"/>
                      </a:cubicBezTo>
                      <a:cubicBezTo>
                        <a:pt x="299466" y="138875"/>
                        <a:pt x="313372" y="103537"/>
                        <a:pt x="315373" y="93155"/>
                      </a:cubicBezTo>
                      <a:cubicBezTo>
                        <a:pt x="315658" y="91440"/>
                        <a:pt x="315468" y="89630"/>
                        <a:pt x="314801" y="88011"/>
                      </a:cubicBezTo>
                      <a:lnTo>
                        <a:pt x="278892" y="0"/>
                      </a:lnTo>
                      <a:cubicBezTo>
                        <a:pt x="278892" y="0"/>
                        <a:pt x="2381" y="119253"/>
                        <a:pt x="0" y="118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8"/>
                <p:cNvSpPr/>
                <p:nvPr/>
              </p:nvSpPr>
              <p:spPr>
                <a:xfrm>
                  <a:off x="7234652" y="2377121"/>
                  <a:ext cx="281204" cy="142327"/>
                </a:xfrm>
                <a:custGeom>
                  <a:rect b="b" l="l" r="r" t="t"/>
                  <a:pathLst>
                    <a:path extrusionOk="0" h="142327" w="281204">
                      <a:moveTo>
                        <a:pt x="280192" y="12034"/>
                      </a:moveTo>
                      <a:cubicBezTo>
                        <a:pt x="289430" y="33846"/>
                        <a:pt x="234471" y="78042"/>
                        <a:pt x="157319" y="110713"/>
                      </a:cubicBezTo>
                      <a:cubicBezTo>
                        <a:pt x="80262" y="143384"/>
                        <a:pt x="10253" y="152147"/>
                        <a:pt x="1013" y="130335"/>
                      </a:cubicBezTo>
                      <a:cubicBezTo>
                        <a:pt x="-8226" y="108523"/>
                        <a:pt x="46734" y="64327"/>
                        <a:pt x="123886" y="31656"/>
                      </a:cubicBezTo>
                      <a:cubicBezTo>
                        <a:pt x="200943" y="-1015"/>
                        <a:pt x="270952" y="-9873"/>
                        <a:pt x="280192" y="120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5" name="Google Shape;775;p28"/>
              <p:cNvGrpSpPr/>
              <p:nvPr/>
            </p:nvGrpSpPr>
            <p:grpSpPr>
              <a:xfrm>
                <a:off x="7546182" y="2610490"/>
                <a:ext cx="807822" cy="840078"/>
                <a:chOff x="7546182" y="2610490"/>
                <a:chExt cx="807822" cy="840078"/>
              </a:xfrm>
            </p:grpSpPr>
            <p:sp>
              <p:nvSpPr>
                <p:cNvPr id="776" name="Google Shape;776;p28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FFA71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7547895" y="2614517"/>
                  <a:ext cx="806109" cy="836051"/>
                </a:xfrm>
                <a:custGeom>
                  <a:rect b="b" l="l" r="r" t="t"/>
                  <a:pathLst>
                    <a:path extrusionOk="0" h="836051" w="806109">
                      <a:moveTo>
                        <a:pt x="62199" y="452533"/>
                      </a:moveTo>
                      <a:lnTo>
                        <a:pt x="390811" y="823151"/>
                      </a:lnTo>
                      <a:cubicBezTo>
                        <a:pt x="395954" y="828865"/>
                        <a:pt x="402812" y="832771"/>
                        <a:pt x="410337" y="833914"/>
                      </a:cubicBezTo>
                      <a:cubicBezTo>
                        <a:pt x="441389" y="838867"/>
                        <a:pt x="528352" y="842296"/>
                        <a:pt x="637318" y="758666"/>
                      </a:cubicBezTo>
                      <a:cubicBezTo>
                        <a:pt x="647129" y="751142"/>
                        <a:pt x="657130" y="742950"/>
                        <a:pt x="667226" y="733997"/>
                      </a:cubicBezTo>
                      <a:cubicBezTo>
                        <a:pt x="781431" y="632746"/>
                        <a:pt x="802481" y="557975"/>
                        <a:pt x="805910" y="527018"/>
                      </a:cubicBezTo>
                      <a:cubicBezTo>
                        <a:pt x="806958" y="517779"/>
                        <a:pt x="803815" y="508635"/>
                        <a:pt x="797719" y="501682"/>
                      </a:cubicBezTo>
                      <a:lnTo>
                        <a:pt x="451485" y="111157"/>
                      </a:lnTo>
                      <a:cubicBezTo>
                        <a:pt x="352806" y="-95"/>
                        <a:pt x="243268" y="70294"/>
                        <a:pt x="243268" y="70294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3" y="452533"/>
                        <a:pt x="62293" y="452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7643431" y="2885027"/>
                  <a:ext cx="549020" cy="490156"/>
                </a:xfrm>
                <a:custGeom>
                  <a:rect b="b" l="l" r="r" t="t"/>
                  <a:pathLst>
                    <a:path extrusionOk="0" h="490156" w="549020">
                      <a:moveTo>
                        <a:pt x="548926" y="269653"/>
                      </a:moveTo>
                      <a:lnTo>
                        <a:pt x="309848" y="0"/>
                      </a:lnTo>
                      <a:cubicBezTo>
                        <a:pt x="309848" y="0"/>
                        <a:pt x="162210" y="196120"/>
                        <a:pt x="0" y="219551"/>
                      </a:cubicBezTo>
                      <a:lnTo>
                        <a:pt x="239935" y="490157"/>
                      </a:lnTo>
                      <a:cubicBezTo>
                        <a:pt x="239935" y="490157"/>
                        <a:pt x="407384" y="467773"/>
                        <a:pt x="549021" y="2696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7549229" y="2614707"/>
                  <a:ext cx="217836" cy="200977"/>
                </a:xfrm>
                <a:custGeom>
                  <a:rect b="b" l="l" r="r" t="t"/>
                  <a:pathLst>
                    <a:path extrusionOk="0" h="200977" w="217836">
                      <a:moveTo>
                        <a:pt x="217837" y="43053"/>
                      </a:moveTo>
                      <a:cubicBezTo>
                        <a:pt x="217837" y="43053"/>
                        <a:pt x="157543" y="163544"/>
                        <a:pt x="37433" y="200978"/>
                      </a:cubicBezTo>
                      <a:lnTo>
                        <a:pt x="0" y="159353"/>
                      </a:lnTo>
                      <a:lnTo>
                        <a:pt x="179737" y="0"/>
                      </a:lnTo>
                      <a:lnTo>
                        <a:pt x="217837" y="430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7547800" y="2614517"/>
                  <a:ext cx="637413" cy="836051"/>
                </a:xfrm>
                <a:custGeom>
                  <a:rect b="b" l="l" r="r" t="t"/>
                  <a:pathLst>
                    <a:path extrusionOk="0" h="836051" w="637413">
                      <a:moveTo>
                        <a:pt x="62294" y="452533"/>
                      </a:moveTo>
                      <a:lnTo>
                        <a:pt x="390906" y="823151"/>
                      </a:lnTo>
                      <a:cubicBezTo>
                        <a:pt x="396050" y="828865"/>
                        <a:pt x="402907" y="832771"/>
                        <a:pt x="410433" y="833914"/>
                      </a:cubicBezTo>
                      <a:cubicBezTo>
                        <a:pt x="441484" y="838867"/>
                        <a:pt x="528447" y="842296"/>
                        <a:pt x="637413" y="758666"/>
                      </a:cubicBezTo>
                      <a:cubicBezTo>
                        <a:pt x="604171" y="749141"/>
                        <a:pt x="564832" y="748475"/>
                        <a:pt x="530162" y="743426"/>
                      </a:cubicBezTo>
                      <a:cubicBezTo>
                        <a:pt x="448723" y="731520"/>
                        <a:pt x="375571" y="684371"/>
                        <a:pt x="318802" y="624840"/>
                      </a:cubicBezTo>
                      <a:cubicBezTo>
                        <a:pt x="262033" y="565309"/>
                        <a:pt x="219646" y="493585"/>
                        <a:pt x="179547" y="421767"/>
                      </a:cubicBezTo>
                      <a:cubicBezTo>
                        <a:pt x="147924" y="365188"/>
                        <a:pt x="114967" y="302038"/>
                        <a:pt x="115253" y="235553"/>
                      </a:cubicBezTo>
                      <a:cubicBezTo>
                        <a:pt x="115538" y="157163"/>
                        <a:pt x="167640" y="114681"/>
                        <a:pt x="210312" y="56578"/>
                      </a:cubicBezTo>
                      <a:cubicBezTo>
                        <a:pt x="213551" y="52102"/>
                        <a:pt x="216598" y="47720"/>
                        <a:pt x="219266" y="43243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4" y="452533"/>
                        <a:pt x="62294" y="452533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2" name="Google Shape;782;p28"/>
                <p:cNvGrpSpPr/>
                <p:nvPr/>
              </p:nvGrpSpPr>
              <p:grpSpPr>
                <a:xfrm>
                  <a:off x="7546182" y="2610490"/>
                  <a:ext cx="185734" cy="167788"/>
                  <a:chOff x="7546182" y="2610490"/>
                  <a:chExt cx="185734" cy="167788"/>
                </a:xfrm>
              </p:grpSpPr>
              <p:sp>
                <p:nvSpPr>
                  <p:cNvPr id="783" name="Google Shape;783;p28"/>
                  <p:cNvSpPr/>
                  <p:nvPr/>
                </p:nvSpPr>
                <p:spPr>
                  <a:xfrm>
                    <a:off x="7546277" y="2610490"/>
                    <a:ext cx="185639" cy="167788"/>
                  </a:xfrm>
                  <a:custGeom>
                    <a:rect b="b" l="l" r="r" t="t"/>
                    <a:pathLst>
                      <a:path extrusionOk="0" h="167788" w="185639">
                        <a:moveTo>
                          <a:pt x="2951" y="163571"/>
                        </a:moveTo>
                        <a:cubicBezTo>
                          <a:pt x="15715" y="178049"/>
                          <a:pt x="66388" y="154046"/>
                          <a:pt x="116013" y="110040"/>
                        </a:cubicBezTo>
                        <a:cubicBezTo>
                          <a:pt x="165639" y="66035"/>
                          <a:pt x="195452" y="18600"/>
                          <a:pt x="182688" y="4218"/>
                        </a:cubicBezTo>
                        <a:cubicBezTo>
                          <a:pt x="169924" y="-10260"/>
                          <a:pt x="119252" y="13743"/>
                          <a:pt x="69626" y="57748"/>
                        </a:cubicBezTo>
                        <a:cubicBezTo>
                          <a:pt x="20001" y="101754"/>
                          <a:pt x="-9812" y="149093"/>
                          <a:pt x="2951" y="163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8"/>
                  <p:cNvSpPr/>
                  <p:nvPr/>
                </p:nvSpPr>
                <p:spPr>
                  <a:xfrm>
                    <a:off x="7546182" y="2610490"/>
                    <a:ext cx="185164" cy="166523"/>
                  </a:xfrm>
                  <a:custGeom>
                    <a:rect b="b" l="l" r="r" t="t"/>
                    <a:pathLst>
                      <a:path extrusionOk="0" h="166523" w="185164">
                        <a:moveTo>
                          <a:pt x="76485" y="65368"/>
                        </a:moveTo>
                        <a:cubicBezTo>
                          <a:pt x="31336" y="105373"/>
                          <a:pt x="2571" y="148236"/>
                          <a:pt x="7333" y="166524"/>
                        </a:cubicBezTo>
                        <a:cubicBezTo>
                          <a:pt x="5619" y="165857"/>
                          <a:pt x="4094" y="164809"/>
                          <a:pt x="2951" y="163571"/>
                        </a:cubicBezTo>
                        <a:cubicBezTo>
                          <a:pt x="-9812" y="149093"/>
                          <a:pt x="20001" y="101754"/>
                          <a:pt x="69626" y="57748"/>
                        </a:cubicBezTo>
                        <a:cubicBezTo>
                          <a:pt x="119252" y="13743"/>
                          <a:pt x="169925" y="-10260"/>
                          <a:pt x="182688" y="4218"/>
                        </a:cubicBezTo>
                        <a:cubicBezTo>
                          <a:pt x="183831" y="5551"/>
                          <a:pt x="184593" y="7075"/>
                          <a:pt x="185165" y="8885"/>
                        </a:cubicBezTo>
                        <a:cubicBezTo>
                          <a:pt x="167544" y="1932"/>
                          <a:pt x="121633" y="25363"/>
                          <a:pt x="76485" y="653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85" name="Google Shape;785;p28"/>
              <p:cNvGrpSpPr/>
              <p:nvPr/>
            </p:nvGrpSpPr>
            <p:grpSpPr>
              <a:xfrm>
                <a:off x="7315071" y="2658523"/>
                <a:ext cx="223465" cy="134205"/>
                <a:chOff x="7315071" y="2658523"/>
                <a:chExt cx="223465" cy="134205"/>
              </a:xfrm>
            </p:grpSpPr>
            <p:sp>
              <p:nvSpPr>
                <p:cNvPr id="786" name="Google Shape;786;p28"/>
                <p:cNvSpPr/>
                <p:nvPr/>
              </p:nvSpPr>
              <p:spPr>
                <a:xfrm>
                  <a:off x="7315071" y="2676334"/>
                  <a:ext cx="124783" cy="116394"/>
                </a:xfrm>
                <a:custGeom>
                  <a:rect b="b" l="l" r="r" t="t"/>
                  <a:pathLst>
                    <a:path extrusionOk="0" h="116394" w="124783">
                      <a:moveTo>
                        <a:pt x="124783" y="98584"/>
                      </a:moveTo>
                      <a:lnTo>
                        <a:pt x="64109" y="114681"/>
                      </a:lnTo>
                      <a:cubicBezTo>
                        <a:pt x="50584" y="118300"/>
                        <a:pt x="36772" y="116015"/>
                        <a:pt x="25438" y="109442"/>
                      </a:cubicBezTo>
                      <a:cubicBezTo>
                        <a:pt x="14103" y="102870"/>
                        <a:pt x="5340" y="92012"/>
                        <a:pt x="1721" y="78486"/>
                      </a:cubicBezTo>
                      <a:cubicBezTo>
                        <a:pt x="101" y="72295"/>
                        <a:pt x="-375" y="66008"/>
                        <a:pt x="292" y="60008"/>
                      </a:cubicBezTo>
                      <a:cubicBezTo>
                        <a:pt x="2482" y="39624"/>
                        <a:pt x="17056" y="21717"/>
                        <a:pt x="37915" y="16097"/>
                      </a:cubicBezTo>
                      <a:lnTo>
                        <a:pt x="98590" y="0"/>
                      </a:lnTo>
                      <a:lnTo>
                        <a:pt x="124688" y="985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7462646" y="2676239"/>
                  <a:ext cx="33052" cy="98869"/>
                </a:xfrm>
                <a:custGeom>
                  <a:rect b="b" l="l" r="r" t="t"/>
                  <a:pathLst>
                    <a:path extrusionOk="0" h="98869" w="33052">
                      <a:moveTo>
                        <a:pt x="32957" y="98774"/>
                      </a:moveTo>
                      <a:lnTo>
                        <a:pt x="32671" y="98774"/>
                      </a:lnTo>
                      <a:cubicBezTo>
                        <a:pt x="32671" y="98774"/>
                        <a:pt x="32195" y="98679"/>
                        <a:pt x="32195" y="98679"/>
                      </a:cubicBezTo>
                      <a:cubicBezTo>
                        <a:pt x="30385" y="92964"/>
                        <a:pt x="28766" y="87630"/>
                        <a:pt x="27337" y="82772"/>
                      </a:cubicBezTo>
                      <a:cubicBezTo>
                        <a:pt x="15812" y="45053"/>
                        <a:pt x="11525" y="30385"/>
                        <a:pt x="0" y="1905"/>
                      </a:cubicBezTo>
                      <a:cubicBezTo>
                        <a:pt x="0" y="1905"/>
                        <a:pt x="0" y="1905"/>
                        <a:pt x="0" y="1810"/>
                      </a:cubicBezTo>
                      <a:lnTo>
                        <a:pt x="6858" y="0"/>
                      </a:lnTo>
                      <a:lnTo>
                        <a:pt x="33052" y="98870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7413756" y="2658523"/>
                  <a:ext cx="124780" cy="116394"/>
                </a:xfrm>
                <a:custGeom>
                  <a:rect b="b" l="l" r="r" t="t"/>
                  <a:pathLst>
                    <a:path extrusionOk="0" h="116394" w="124780">
                      <a:moveTo>
                        <a:pt x="86773" y="100297"/>
                      </a:moveTo>
                      <a:lnTo>
                        <a:pt x="26098" y="116395"/>
                      </a:lnTo>
                      <a:lnTo>
                        <a:pt x="0" y="17811"/>
                      </a:lnTo>
                      <a:lnTo>
                        <a:pt x="60674" y="1714"/>
                      </a:lnTo>
                      <a:cubicBezTo>
                        <a:pt x="74200" y="-1906"/>
                        <a:pt x="88011" y="380"/>
                        <a:pt x="99346" y="6952"/>
                      </a:cubicBezTo>
                      <a:cubicBezTo>
                        <a:pt x="110680" y="13525"/>
                        <a:pt x="119443" y="24383"/>
                        <a:pt x="123063" y="37909"/>
                      </a:cubicBezTo>
                      <a:cubicBezTo>
                        <a:pt x="123349" y="38861"/>
                        <a:pt x="123539" y="39718"/>
                        <a:pt x="123730" y="40671"/>
                      </a:cubicBezTo>
                      <a:cubicBezTo>
                        <a:pt x="129159" y="66960"/>
                        <a:pt x="113062" y="93344"/>
                        <a:pt x="86868" y="10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7315166" y="2699384"/>
                  <a:ext cx="223275" cy="93344"/>
                </a:xfrm>
                <a:custGeom>
                  <a:rect b="b" l="l" r="r" t="t"/>
                  <a:pathLst>
                    <a:path extrusionOk="0" h="93344" w="223275">
                      <a:moveTo>
                        <a:pt x="124784" y="75629"/>
                      </a:moveTo>
                      <a:lnTo>
                        <a:pt x="124498" y="75629"/>
                      </a:lnTo>
                      <a:cubicBezTo>
                        <a:pt x="124498" y="75629"/>
                        <a:pt x="64109" y="91631"/>
                        <a:pt x="64109" y="91631"/>
                      </a:cubicBezTo>
                      <a:cubicBezTo>
                        <a:pt x="50584" y="95250"/>
                        <a:pt x="36773" y="92964"/>
                        <a:pt x="25438" y="86392"/>
                      </a:cubicBezTo>
                      <a:cubicBezTo>
                        <a:pt x="14103" y="79820"/>
                        <a:pt x="5340" y="68961"/>
                        <a:pt x="1720" y="55436"/>
                      </a:cubicBezTo>
                      <a:cubicBezTo>
                        <a:pt x="101" y="49244"/>
                        <a:pt x="-375" y="42958"/>
                        <a:pt x="292" y="36957"/>
                      </a:cubicBezTo>
                      <a:cubicBezTo>
                        <a:pt x="3435" y="37814"/>
                        <a:pt x="6578" y="38862"/>
                        <a:pt x="9531" y="40100"/>
                      </a:cubicBezTo>
                      <a:cubicBezTo>
                        <a:pt x="30963" y="48292"/>
                        <a:pt x="51822" y="58865"/>
                        <a:pt x="74491" y="62198"/>
                      </a:cubicBezTo>
                      <a:cubicBezTo>
                        <a:pt x="89350" y="64389"/>
                        <a:pt x="104400" y="63246"/>
                        <a:pt x="119069" y="59817"/>
                      </a:cubicBezTo>
                      <a:cubicBezTo>
                        <a:pt x="119545" y="59722"/>
                        <a:pt x="120021" y="59627"/>
                        <a:pt x="120402" y="59531"/>
                      </a:cubicBezTo>
                      <a:cubicBezTo>
                        <a:pt x="133070" y="56388"/>
                        <a:pt x="145453" y="51530"/>
                        <a:pt x="156978" y="45529"/>
                      </a:cubicBezTo>
                      <a:cubicBezTo>
                        <a:pt x="169837" y="38862"/>
                        <a:pt x="181838" y="30766"/>
                        <a:pt x="193364" y="22003"/>
                      </a:cubicBezTo>
                      <a:cubicBezTo>
                        <a:pt x="202031" y="15431"/>
                        <a:pt x="210985" y="4858"/>
                        <a:pt x="221081" y="476"/>
                      </a:cubicBezTo>
                      <a:cubicBezTo>
                        <a:pt x="221463" y="286"/>
                        <a:pt x="221843" y="191"/>
                        <a:pt x="222224" y="0"/>
                      </a:cubicBezTo>
                      <a:cubicBezTo>
                        <a:pt x="227653" y="26289"/>
                        <a:pt x="211556" y="52673"/>
                        <a:pt x="185362" y="59627"/>
                      </a:cubicBezTo>
                      <a:lnTo>
                        <a:pt x="124688" y="75724"/>
                      </a:lnTo>
                      <a:lnTo>
                        <a:pt x="124688" y="75724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7459726" y="2667011"/>
                  <a:ext cx="57584" cy="21303"/>
                </a:xfrm>
                <a:custGeom>
                  <a:rect b="b" l="l" r="r" t="t"/>
                  <a:pathLst>
                    <a:path extrusionOk="0" h="21303" w="57584">
                      <a:moveTo>
                        <a:pt x="10514" y="1227"/>
                      </a:moveTo>
                      <a:cubicBezTo>
                        <a:pt x="5942" y="2084"/>
                        <a:pt x="608" y="4275"/>
                        <a:pt x="36" y="8942"/>
                      </a:cubicBezTo>
                      <a:cubicBezTo>
                        <a:pt x="-440" y="13228"/>
                        <a:pt x="3846" y="16657"/>
                        <a:pt x="8037" y="17229"/>
                      </a:cubicBezTo>
                      <a:cubicBezTo>
                        <a:pt x="12228" y="17800"/>
                        <a:pt x="16514" y="16371"/>
                        <a:pt x="20706" y="15704"/>
                      </a:cubicBezTo>
                      <a:cubicBezTo>
                        <a:pt x="28421" y="14466"/>
                        <a:pt x="36517" y="15704"/>
                        <a:pt x="43566" y="19038"/>
                      </a:cubicBezTo>
                      <a:cubicBezTo>
                        <a:pt x="49090" y="21705"/>
                        <a:pt x="55853" y="23515"/>
                        <a:pt x="57377" y="15514"/>
                      </a:cubicBezTo>
                      <a:cubicBezTo>
                        <a:pt x="58519" y="9704"/>
                        <a:pt x="54805" y="7227"/>
                        <a:pt x="49947" y="5418"/>
                      </a:cubicBezTo>
                      <a:cubicBezTo>
                        <a:pt x="36993" y="369"/>
                        <a:pt x="24230" y="-1440"/>
                        <a:pt x="10514" y="1227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1" name="Google Shape;791;p28"/>
              <p:cNvGrpSpPr/>
              <p:nvPr/>
            </p:nvGrpSpPr>
            <p:grpSpPr>
              <a:xfrm>
                <a:off x="7834577" y="2163183"/>
                <a:ext cx="135487" cy="223042"/>
                <a:chOff x="7834577" y="2163183"/>
                <a:chExt cx="135487" cy="223042"/>
              </a:xfrm>
            </p:grpSpPr>
            <p:sp>
              <p:nvSpPr>
                <p:cNvPr id="792" name="Google Shape;792;p28"/>
                <p:cNvSpPr/>
                <p:nvPr/>
              </p:nvSpPr>
              <p:spPr>
                <a:xfrm>
                  <a:off x="7834577" y="2163183"/>
                  <a:ext cx="116892" cy="125198"/>
                </a:xfrm>
                <a:custGeom>
                  <a:rect b="b" l="l" r="r" t="t"/>
                  <a:pathLst>
                    <a:path extrusionOk="0" h="125198" w="116892">
                      <a:moveTo>
                        <a:pt x="18595" y="125198"/>
                      </a:moveTo>
                      <a:lnTo>
                        <a:pt x="1831" y="64714"/>
                      </a:ln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76221" y="2230"/>
                        <a:pt x="94319" y="16518"/>
                        <a:pt x="100129" y="37378"/>
                      </a:cubicBezTo>
                      <a:lnTo>
                        <a:pt x="116893" y="97861"/>
                      </a:lnTo>
                      <a:lnTo>
                        <a:pt x="18595" y="1251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7852981" y="2254281"/>
                  <a:ext cx="98583" cy="34194"/>
                </a:xfrm>
                <a:custGeom>
                  <a:rect b="b" l="l" r="r" t="t"/>
                  <a:pathLst>
                    <a:path extrusionOk="0" h="34194" w="98583">
                      <a:moveTo>
                        <a:pt x="95" y="34100"/>
                      </a:moveTo>
                      <a:lnTo>
                        <a:pt x="95" y="33814"/>
                      </a:lnTo>
                      <a:cubicBezTo>
                        <a:pt x="95" y="33814"/>
                        <a:pt x="95" y="33338"/>
                        <a:pt x="95" y="33338"/>
                      </a:cubicBezTo>
                      <a:cubicBezTo>
                        <a:pt x="5810" y="31528"/>
                        <a:pt x="11049" y="29813"/>
                        <a:pt x="16002" y="28289"/>
                      </a:cubicBezTo>
                      <a:cubicBezTo>
                        <a:pt x="53626" y="16288"/>
                        <a:pt x="68199" y="11811"/>
                        <a:pt x="96583" y="0"/>
                      </a:cubicBezTo>
                      <a:cubicBezTo>
                        <a:pt x="96583" y="0"/>
                        <a:pt x="96583" y="0"/>
                        <a:pt x="96678" y="0"/>
                      </a:cubicBezTo>
                      <a:lnTo>
                        <a:pt x="98584" y="6858"/>
                      </a:lnTo>
                      <a:lnTo>
                        <a:pt x="0" y="3419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7853171" y="2261044"/>
                  <a:ext cx="116893" cy="125181"/>
                </a:xfrm>
                <a:custGeom>
                  <a:rect b="b" l="l" r="r" t="t"/>
                  <a:pathLst>
                    <a:path extrusionOk="0" h="125181" w="116893">
                      <a:moveTo>
                        <a:pt x="16764" y="87725"/>
                      </a:moveTo>
                      <a:lnTo>
                        <a:pt x="0" y="27242"/>
                      </a:lnTo>
                      <a:lnTo>
                        <a:pt x="98298" y="0"/>
                      </a:lnTo>
                      <a:lnTo>
                        <a:pt x="115062" y="60484"/>
                      </a:lnTo>
                      <a:cubicBezTo>
                        <a:pt x="118777" y="74009"/>
                        <a:pt x="116681" y="87821"/>
                        <a:pt x="110204" y="99251"/>
                      </a:cubicBezTo>
                      <a:cubicBezTo>
                        <a:pt x="103727" y="110681"/>
                        <a:pt x="92964" y="119539"/>
                        <a:pt x="79439" y="123349"/>
                      </a:cubicBezTo>
                      <a:cubicBezTo>
                        <a:pt x="78581" y="123635"/>
                        <a:pt x="77629" y="123825"/>
                        <a:pt x="76771" y="124015"/>
                      </a:cubicBezTo>
                      <a:cubicBezTo>
                        <a:pt x="50578" y="129731"/>
                        <a:pt x="23908" y="113919"/>
                        <a:pt x="16669" y="878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834577" y="2163183"/>
                  <a:ext cx="95556" cy="222852"/>
                </a:xfrm>
                <a:custGeom>
                  <a:rect b="b" l="l" r="r" t="t"/>
                  <a:pathLst>
                    <a:path extrusionOk="0" h="222852" w="95556">
                      <a:moveTo>
                        <a:pt x="18499" y="125198"/>
                      </a:moveTo>
                      <a:lnTo>
                        <a:pt x="18499" y="124912"/>
                      </a:lnTo>
                      <a:cubicBezTo>
                        <a:pt x="18499" y="124912"/>
                        <a:pt x="1831" y="64714"/>
                        <a:pt x="1831" y="64714"/>
                      </a:cubicBez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55076" y="3373"/>
                        <a:pt x="53933" y="6517"/>
                        <a:pt x="52885" y="9565"/>
                      </a:cubicBezTo>
                      <a:cubicBezTo>
                        <a:pt x="44884" y="31091"/>
                        <a:pt x="34597" y="52046"/>
                        <a:pt x="31549" y="74716"/>
                      </a:cubicBezTo>
                      <a:cubicBezTo>
                        <a:pt x="29549" y="89575"/>
                        <a:pt x="30882" y="104624"/>
                        <a:pt x="34502" y="119197"/>
                      </a:cubicBezTo>
                      <a:cubicBezTo>
                        <a:pt x="34597" y="119674"/>
                        <a:pt x="34692" y="120150"/>
                        <a:pt x="34883" y="120531"/>
                      </a:cubicBezTo>
                      <a:cubicBezTo>
                        <a:pt x="38121" y="133199"/>
                        <a:pt x="43169" y="145486"/>
                        <a:pt x="49361" y="157012"/>
                      </a:cubicBezTo>
                      <a:cubicBezTo>
                        <a:pt x="56219" y="169775"/>
                        <a:pt x="64410" y="181777"/>
                        <a:pt x="73268" y="193111"/>
                      </a:cubicBezTo>
                      <a:cubicBezTo>
                        <a:pt x="79936" y="201779"/>
                        <a:pt x="90604" y="210447"/>
                        <a:pt x="95081" y="220543"/>
                      </a:cubicBezTo>
                      <a:cubicBezTo>
                        <a:pt x="95271" y="220924"/>
                        <a:pt x="95366" y="221305"/>
                        <a:pt x="95557" y="221686"/>
                      </a:cubicBezTo>
                      <a:cubicBezTo>
                        <a:pt x="69363" y="227401"/>
                        <a:pt x="42693" y="211590"/>
                        <a:pt x="35454" y="185491"/>
                      </a:cubicBezTo>
                      <a:lnTo>
                        <a:pt x="18690" y="125008"/>
                      </a:lnTo>
                      <a:lnTo>
                        <a:pt x="18595" y="12500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7940649" y="2307014"/>
                  <a:ext cx="20970" cy="57554"/>
                </a:xfrm>
                <a:custGeom>
                  <a:rect b="b" l="l" r="r" t="t"/>
                  <a:pathLst>
                    <a:path extrusionOk="0" h="57554" w="20970">
                      <a:moveTo>
                        <a:pt x="19583" y="10418"/>
                      </a:moveTo>
                      <a:cubicBezTo>
                        <a:pt x="18631" y="5846"/>
                        <a:pt x="16345" y="512"/>
                        <a:pt x="11773" y="36"/>
                      </a:cubicBezTo>
                      <a:cubicBezTo>
                        <a:pt x="7487" y="-441"/>
                        <a:pt x="4058" y="3941"/>
                        <a:pt x="3581" y="8132"/>
                      </a:cubicBezTo>
                      <a:cubicBezTo>
                        <a:pt x="3105" y="12418"/>
                        <a:pt x="4534" y="16609"/>
                        <a:pt x="5201" y="20800"/>
                      </a:cubicBezTo>
                      <a:cubicBezTo>
                        <a:pt x="6534" y="28515"/>
                        <a:pt x="5486" y="36612"/>
                        <a:pt x="2153" y="43660"/>
                      </a:cubicBezTo>
                      <a:cubicBezTo>
                        <a:pt x="-419" y="49185"/>
                        <a:pt x="-2134" y="55947"/>
                        <a:pt x="5772" y="57376"/>
                      </a:cubicBezTo>
                      <a:cubicBezTo>
                        <a:pt x="11582" y="58424"/>
                        <a:pt x="13964" y="54709"/>
                        <a:pt x="15869" y="49851"/>
                      </a:cubicBezTo>
                      <a:cubicBezTo>
                        <a:pt x="20727" y="36802"/>
                        <a:pt x="22441" y="24134"/>
                        <a:pt x="19583" y="1032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7" name="Google Shape;797;p28"/>
              <p:cNvGrpSpPr/>
              <p:nvPr/>
            </p:nvGrpSpPr>
            <p:grpSpPr>
              <a:xfrm>
                <a:off x="7236837" y="3087387"/>
                <a:ext cx="216509" cy="153349"/>
                <a:chOff x="7236837" y="3087387"/>
                <a:chExt cx="216509" cy="153349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>
                  <a:off x="7236837" y="3117532"/>
                  <a:ext cx="129130" cy="123108"/>
                </a:xfrm>
                <a:custGeom>
                  <a:rect b="b" l="l" r="r" t="t"/>
                  <a:pathLst>
                    <a:path extrusionOk="0" h="123108" w="129130">
                      <a:moveTo>
                        <a:pt x="129130" y="93059"/>
                      </a:moveTo>
                      <a:lnTo>
                        <a:pt x="71885" y="118681"/>
                      </a:lnTo>
                      <a:cubicBezTo>
                        <a:pt x="59122" y="124396"/>
                        <a:pt x="45120" y="124396"/>
                        <a:pt x="32833" y="119729"/>
                      </a:cubicBezTo>
                      <a:cubicBezTo>
                        <a:pt x="20641" y="115062"/>
                        <a:pt x="10163" y="105823"/>
                        <a:pt x="4448" y="92964"/>
                      </a:cubicBezTo>
                      <a:cubicBezTo>
                        <a:pt x="1781" y="87058"/>
                        <a:pt x="353" y="80963"/>
                        <a:pt x="67" y="74962"/>
                      </a:cubicBezTo>
                      <a:cubicBezTo>
                        <a:pt x="-981" y="54483"/>
                        <a:pt x="10354" y="34385"/>
                        <a:pt x="30070" y="25622"/>
                      </a:cubicBezTo>
                      <a:lnTo>
                        <a:pt x="87316" y="0"/>
                      </a:lnTo>
                      <a:lnTo>
                        <a:pt x="129035" y="9315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7317771" y="3117341"/>
                  <a:ext cx="48291" cy="93440"/>
                </a:xfrm>
                <a:custGeom>
                  <a:rect b="b" l="l" r="r" t="t"/>
                  <a:pathLst>
                    <a:path extrusionOk="0" h="93440" w="48291">
                      <a:moveTo>
                        <a:pt x="48292" y="93440"/>
                      </a:moveTo>
                      <a:lnTo>
                        <a:pt x="48006" y="93440"/>
                      </a:lnTo>
                      <a:cubicBezTo>
                        <a:pt x="48006" y="93440"/>
                        <a:pt x="47530" y="93440"/>
                        <a:pt x="47530" y="93440"/>
                      </a:cubicBezTo>
                      <a:cubicBezTo>
                        <a:pt x="44863" y="88011"/>
                        <a:pt x="42386" y="83058"/>
                        <a:pt x="40100" y="78486"/>
                      </a:cubicBezTo>
                      <a:cubicBezTo>
                        <a:pt x="22574" y="43148"/>
                        <a:pt x="16002" y="29337"/>
                        <a:pt x="0" y="3048"/>
                      </a:cubicBezTo>
                      <a:cubicBezTo>
                        <a:pt x="0" y="3048"/>
                        <a:pt x="0" y="3048"/>
                        <a:pt x="0" y="2953"/>
                      </a:cubicBezTo>
                      <a:lnTo>
                        <a:pt x="6477" y="0"/>
                      </a:lnTo>
                      <a:lnTo>
                        <a:pt x="48292" y="9334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7324248" y="3087387"/>
                  <a:ext cx="129098" cy="123203"/>
                </a:xfrm>
                <a:custGeom>
                  <a:rect b="b" l="l" r="r" t="t"/>
                  <a:pathLst>
                    <a:path extrusionOk="0" h="123203" w="129098">
                      <a:moveTo>
                        <a:pt x="98965" y="97582"/>
                      </a:moveTo>
                      <a:lnTo>
                        <a:pt x="41719" y="123204"/>
                      </a:lnTo>
                      <a:lnTo>
                        <a:pt x="0" y="30049"/>
                      </a:lnTo>
                      <a:lnTo>
                        <a:pt x="57245" y="4427"/>
                      </a:lnTo>
                      <a:cubicBezTo>
                        <a:pt x="70009" y="-1288"/>
                        <a:pt x="84011" y="-1288"/>
                        <a:pt x="96298" y="3379"/>
                      </a:cubicBezTo>
                      <a:cubicBezTo>
                        <a:pt x="108490" y="8047"/>
                        <a:pt x="118967" y="17286"/>
                        <a:pt x="124682" y="30145"/>
                      </a:cubicBezTo>
                      <a:cubicBezTo>
                        <a:pt x="125063" y="31002"/>
                        <a:pt x="125444" y="31859"/>
                        <a:pt x="125730" y="32716"/>
                      </a:cubicBezTo>
                      <a:cubicBezTo>
                        <a:pt x="135350" y="57767"/>
                        <a:pt x="123730" y="86437"/>
                        <a:pt x="98965" y="97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7236999" y="3120104"/>
                  <a:ext cx="216252" cy="120632"/>
                </a:xfrm>
                <a:custGeom>
                  <a:rect b="b" l="l" r="r" t="t"/>
                  <a:pathLst>
                    <a:path extrusionOk="0" h="120632" w="216252">
                      <a:moveTo>
                        <a:pt x="129064" y="90678"/>
                      </a:moveTo>
                      <a:lnTo>
                        <a:pt x="128778" y="90678"/>
                      </a:lnTo>
                      <a:cubicBezTo>
                        <a:pt x="128778" y="90678"/>
                        <a:pt x="71818" y="116205"/>
                        <a:pt x="71818" y="116205"/>
                      </a:cubicBezTo>
                      <a:cubicBezTo>
                        <a:pt x="59055" y="121920"/>
                        <a:pt x="45053" y="121920"/>
                        <a:pt x="32766" y="117253"/>
                      </a:cubicBezTo>
                      <a:cubicBezTo>
                        <a:pt x="20574" y="112585"/>
                        <a:pt x="10096" y="103346"/>
                        <a:pt x="4381" y="90488"/>
                      </a:cubicBezTo>
                      <a:cubicBezTo>
                        <a:pt x="1714" y="84582"/>
                        <a:pt x="286" y="78486"/>
                        <a:pt x="0" y="72485"/>
                      </a:cubicBezTo>
                      <a:cubicBezTo>
                        <a:pt x="3238" y="72771"/>
                        <a:pt x="6477" y="73438"/>
                        <a:pt x="9620" y="74009"/>
                      </a:cubicBezTo>
                      <a:cubicBezTo>
                        <a:pt x="32099" y="78676"/>
                        <a:pt x="54388" y="85725"/>
                        <a:pt x="77248" y="85249"/>
                      </a:cubicBezTo>
                      <a:cubicBezTo>
                        <a:pt x="92297" y="84963"/>
                        <a:pt x="106966" y="81439"/>
                        <a:pt x="120777" y="75724"/>
                      </a:cubicBezTo>
                      <a:cubicBezTo>
                        <a:pt x="121253" y="75533"/>
                        <a:pt x="121634" y="75343"/>
                        <a:pt x="122110" y="75152"/>
                      </a:cubicBezTo>
                      <a:cubicBezTo>
                        <a:pt x="134112" y="70009"/>
                        <a:pt x="145542" y="63246"/>
                        <a:pt x="155924" y="55435"/>
                      </a:cubicBezTo>
                      <a:cubicBezTo>
                        <a:pt x="167545" y="46768"/>
                        <a:pt x="178117" y="36862"/>
                        <a:pt x="188024" y="26384"/>
                      </a:cubicBezTo>
                      <a:cubicBezTo>
                        <a:pt x="195548" y="18478"/>
                        <a:pt x="202597" y="6572"/>
                        <a:pt x="211836" y="667"/>
                      </a:cubicBezTo>
                      <a:cubicBezTo>
                        <a:pt x="212217" y="476"/>
                        <a:pt x="212502" y="190"/>
                        <a:pt x="212884" y="0"/>
                      </a:cubicBezTo>
                      <a:cubicBezTo>
                        <a:pt x="222504" y="25051"/>
                        <a:pt x="210883" y="53721"/>
                        <a:pt x="186119" y="64865"/>
                      </a:cubicBezTo>
                      <a:lnTo>
                        <a:pt x="128873" y="90488"/>
                      </a:lnTo>
                      <a:lnTo>
                        <a:pt x="128873" y="9048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7369575" y="3096145"/>
                  <a:ext cx="57644" cy="20443"/>
                </a:xfrm>
                <a:custGeom>
                  <a:rect b="b" l="l" r="r" t="t"/>
                  <a:pathLst>
                    <a:path extrusionOk="0" h="20443" w="57644">
                      <a:moveTo>
                        <a:pt x="9061" y="4242"/>
                      </a:moveTo>
                      <a:cubicBezTo>
                        <a:pt x="4679" y="5861"/>
                        <a:pt x="-274" y="8909"/>
                        <a:pt x="12" y="13576"/>
                      </a:cubicBezTo>
                      <a:cubicBezTo>
                        <a:pt x="202" y="17862"/>
                        <a:pt x="5060" y="20625"/>
                        <a:pt x="9251" y="20434"/>
                      </a:cubicBezTo>
                      <a:cubicBezTo>
                        <a:pt x="13537" y="20339"/>
                        <a:pt x="17443" y="18243"/>
                        <a:pt x="21538" y="16910"/>
                      </a:cubicBezTo>
                      <a:cubicBezTo>
                        <a:pt x="28968" y="14434"/>
                        <a:pt x="37159" y="14243"/>
                        <a:pt x="44589" y="16434"/>
                      </a:cubicBezTo>
                      <a:cubicBezTo>
                        <a:pt x="50399" y="18148"/>
                        <a:pt x="57448" y="18910"/>
                        <a:pt x="57638" y="10719"/>
                      </a:cubicBezTo>
                      <a:cubicBezTo>
                        <a:pt x="57829" y="4813"/>
                        <a:pt x="53828" y="3003"/>
                        <a:pt x="48685" y="1860"/>
                      </a:cubicBezTo>
                      <a:cubicBezTo>
                        <a:pt x="35064" y="-997"/>
                        <a:pt x="22205" y="-807"/>
                        <a:pt x="9061" y="4146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3" name="Google Shape;803;p28"/>
              <p:cNvGrpSpPr/>
              <p:nvPr/>
            </p:nvGrpSpPr>
            <p:grpSpPr>
              <a:xfrm>
                <a:off x="7023258" y="2749026"/>
                <a:ext cx="251383" cy="215811"/>
                <a:chOff x="7023258" y="2749026"/>
                <a:chExt cx="251383" cy="215811"/>
              </a:xfrm>
            </p:grpSpPr>
            <p:sp>
              <p:nvSpPr>
                <p:cNvPr id="804" name="Google Shape;804;p28"/>
                <p:cNvSpPr/>
                <p:nvPr/>
              </p:nvSpPr>
              <p:spPr>
                <a:xfrm>
                  <a:off x="7023258" y="2751867"/>
                  <a:ext cx="249936" cy="212969"/>
                </a:xfrm>
                <a:custGeom>
                  <a:rect b="b" l="l" r="r" t="t"/>
                  <a:pathLst>
                    <a:path extrusionOk="0" h="212969" w="249936">
                      <a:moveTo>
                        <a:pt x="249841" y="171450"/>
                      </a:moveTo>
                      <a:lnTo>
                        <a:pt x="224791" y="203263"/>
                      </a:lnTo>
                      <a:cubicBezTo>
                        <a:pt x="218885" y="210788"/>
                        <a:pt x="209265" y="214313"/>
                        <a:pt x="199930" y="212503"/>
                      </a:cubicBezTo>
                      <a:cubicBezTo>
                        <a:pt x="180404" y="208788"/>
                        <a:pt x="143733" y="196120"/>
                        <a:pt x="90678" y="154210"/>
                      </a:cubicBezTo>
                      <a:cubicBezTo>
                        <a:pt x="86202" y="150685"/>
                        <a:pt x="82011" y="147256"/>
                        <a:pt x="78010" y="143923"/>
                      </a:cubicBezTo>
                      <a:cubicBezTo>
                        <a:pt x="34386" y="107633"/>
                        <a:pt x="13336" y="79438"/>
                        <a:pt x="3525" y="62960"/>
                      </a:cubicBezTo>
                      <a:cubicBezTo>
                        <a:pt x="-1809" y="53912"/>
                        <a:pt x="-1047" y="42481"/>
                        <a:pt x="5525" y="34195"/>
                      </a:cubicBezTo>
                      <a:lnTo>
                        <a:pt x="32576" y="0"/>
                      </a:lnTo>
                      <a:lnTo>
                        <a:pt x="249936" y="1714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7101268" y="2894071"/>
                  <a:ext cx="171926" cy="70766"/>
                </a:xfrm>
                <a:custGeom>
                  <a:rect b="b" l="l" r="r" t="t"/>
                  <a:pathLst>
                    <a:path extrusionOk="0" h="70766" w="171926">
                      <a:moveTo>
                        <a:pt x="171831" y="29246"/>
                      </a:moveTo>
                      <a:lnTo>
                        <a:pt x="146780" y="61060"/>
                      </a:lnTo>
                      <a:cubicBezTo>
                        <a:pt x="140875" y="68584"/>
                        <a:pt x="131254" y="72109"/>
                        <a:pt x="121920" y="70299"/>
                      </a:cubicBezTo>
                      <a:cubicBezTo>
                        <a:pt x="102394" y="66584"/>
                        <a:pt x="65722" y="53916"/>
                        <a:pt x="12668" y="12006"/>
                      </a:cubicBezTo>
                      <a:cubicBezTo>
                        <a:pt x="8191" y="8482"/>
                        <a:pt x="4000" y="5053"/>
                        <a:pt x="0" y="1719"/>
                      </a:cubicBezTo>
                      <a:cubicBezTo>
                        <a:pt x="8287" y="-1710"/>
                        <a:pt x="18574" y="481"/>
                        <a:pt x="27146" y="4005"/>
                      </a:cubicBezTo>
                      <a:cubicBezTo>
                        <a:pt x="42005" y="10101"/>
                        <a:pt x="55340" y="19436"/>
                        <a:pt x="69628" y="26770"/>
                      </a:cubicBezTo>
                      <a:cubicBezTo>
                        <a:pt x="84010" y="34104"/>
                        <a:pt x="100203" y="39438"/>
                        <a:pt x="116014" y="36485"/>
                      </a:cubicBezTo>
                      <a:cubicBezTo>
                        <a:pt x="132779" y="33342"/>
                        <a:pt x="138684" y="19531"/>
                        <a:pt x="146875" y="9529"/>
                      </a:cubicBezTo>
                      <a:lnTo>
                        <a:pt x="171926" y="29246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7054310" y="2749026"/>
                  <a:ext cx="220331" cy="177150"/>
                </a:xfrm>
                <a:custGeom>
                  <a:rect b="b" l="l" r="r" t="t"/>
                  <a:pathLst>
                    <a:path extrusionOk="0" h="177150" w="220331">
                      <a:moveTo>
                        <a:pt x="218789" y="174291"/>
                      </a:moveTo>
                      <a:cubicBezTo>
                        <a:pt x="209264" y="186293"/>
                        <a:pt x="155162" y="159432"/>
                        <a:pt x="96679" y="113998"/>
                      </a:cubicBezTo>
                      <a:cubicBezTo>
                        <a:pt x="95536" y="113141"/>
                        <a:pt x="94393" y="112188"/>
                        <a:pt x="93250" y="111331"/>
                      </a:cubicBezTo>
                      <a:lnTo>
                        <a:pt x="92583" y="110855"/>
                      </a:lnTo>
                      <a:cubicBezTo>
                        <a:pt x="32576" y="63516"/>
                        <a:pt x="-8287" y="15129"/>
                        <a:pt x="1429" y="2841"/>
                      </a:cubicBezTo>
                      <a:cubicBezTo>
                        <a:pt x="2286" y="1794"/>
                        <a:pt x="3429" y="1032"/>
                        <a:pt x="5048" y="555"/>
                      </a:cubicBezTo>
                      <a:cubicBezTo>
                        <a:pt x="21050" y="-4302"/>
                        <a:pt x="72961" y="23130"/>
                        <a:pt x="127730" y="66373"/>
                      </a:cubicBezTo>
                      <a:lnTo>
                        <a:pt x="128397" y="66849"/>
                      </a:lnTo>
                      <a:cubicBezTo>
                        <a:pt x="129540" y="67802"/>
                        <a:pt x="130683" y="68659"/>
                        <a:pt x="131826" y="69612"/>
                      </a:cubicBezTo>
                      <a:cubicBezTo>
                        <a:pt x="184404" y="111807"/>
                        <a:pt x="221266" y="154098"/>
                        <a:pt x="220313" y="170386"/>
                      </a:cubicBezTo>
                      <a:cubicBezTo>
                        <a:pt x="220218" y="172005"/>
                        <a:pt x="219742" y="173339"/>
                        <a:pt x="218885" y="1743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7147464" y="2815875"/>
                  <a:ext cx="38576" cy="47148"/>
                </a:xfrm>
                <a:custGeom>
                  <a:rect b="b" l="l" r="r" t="t"/>
                  <a:pathLst>
                    <a:path extrusionOk="0" h="47148" w="38576">
                      <a:moveTo>
                        <a:pt x="38576" y="2667"/>
                      </a:moveTo>
                      <a:lnTo>
                        <a:pt x="3429" y="47149"/>
                      </a:lnTo>
                      <a:cubicBezTo>
                        <a:pt x="2286" y="46292"/>
                        <a:pt x="1143" y="45339"/>
                        <a:pt x="0" y="44482"/>
                      </a:cubicBezTo>
                      <a:lnTo>
                        <a:pt x="35147" y="0"/>
                      </a:lnTo>
                      <a:cubicBezTo>
                        <a:pt x="36290" y="952"/>
                        <a:pt x="37433" y="1810"/>
                        <a:pt x="38576" y="2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7055739" y="2749581"/>
                  <a:ext cx="218789" cy="173736"/>
                </a:xfrm>
                <a:custGeom>
                  <a:rect b="b" l="l" r="r" t="t"/>
                  <a:pathLst>
                    <a:path extrusionOk="0" h="173736" w="218789">
                      <a:moveTo>
                        <a:pt x="217360" y="173736"/>
                      </a:moveTo>
                      <a:lnTo>
                        <a:pt x="0" y="2286"/>
                      </a:lnTo>
                      <a:cubicBezTo>
                        <a:pt x="857" y="1238"/>
                        <a:pt x="2000" y="476"/>
                        <a:pt x="3620" y="0"/>
                      </a:cubicBezTo>
                      <a:lnTo>
                        <a:pt x="218789" y="169736"/>
                      </a:lnTo>
                      <a:cubicBezTo>
                        <a:pt x="218694" y="171355"/>
                        <a:pt x="218218" y="172688"/>
                        <a:pt x="217360" y="1737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9" name="Google Shape;809;p28"/>
              <p:cNvGrpSpPr/>
              <p:nvPr/>
            </p:nvGrpSpPr>
            <p:grpSpPr>
              <a:xfrm>
                <a:off x="8008797" y="2491168"/>
                <a:ext cx="352312" cy="162830"/>
                <a:chOff x="8008797" y="2491168"/>
                <a:chExt cx="352312" cy="162830"/>
              </a:xfrm>
            </p:grpSpPr>
            <p:sp>
              <p:nvSpPr>
                <p:cNvPr id="810" name="Google Shape;810;p28"/>
                <p:cNvSpPr/>
                <p:nvPr/>
              </p:nvSpPr>
              <p:spPr>
                <a:xfrm>
                  <a:off x="8009001" y="2506599"/>
                  <a:ext cx="352108" cy="147399"/>
                </a:xfrm>
                <a:custGeom>
                  <a:rect b="b" l="l" r="r" t="t"/>
                  <a:pathLst>
                    <a:path extrusionOk="0" h="147399" w="352108">
                      <a:moveTo>
                        <a:pt x="342233" y="0"/>
                      </a:moveTo>
                      <a:lnTo>
                        <a:pt x="351568" y="50006"/>
                      </a:lnTo>
                      <a:cubicBezTo>
                        <a:pt x="353758" y="61817"/>
                        <a:pt x="349186" y="73819"/>
                        <a:pt x="339757" y="81153"/>
                      </a:cubicBezTo>
                      <a:cubicBezTo>
                        <a:pt x="320135" y="96583"/>
                        <a:pt x="277749" y="120777"/>
                        <a:pt x="194119" y="136303"/>
                      </a:cubicBezTo>
                      <a:cubicBezTo>
                        <a:pt x="187166" y="137636"/>
                        <a:pt x="180404" y="138779"/>
                        <a:pt x="173831" y="139827"/>
                      </a:cubicBezTo>
                      <a:cubicBezTo>
                        <a:pt x="103346" y="151067"/>
                        <a:pt x="59245" y="147638"/>
                        <a:pt x="35528" y="143256"/>
                      </a:cubicBezTo>
                      <a:cubicBezTo>
                        <a:pt x="22479" y="140875"/>
                        <a:pt x="12382" y="130588"/>
                        <a:pt x="10001" y="117634"/>
                      </a:cubicBezTo>
                      <a:lnTo>
                        <a:pt x="0" y="63722"/>
                      </a:lnTo>
                      <a:lnTo>
                        <a:pt x="34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8182832" y="2506599"/>
                  <a:ext cx="178276" cy="139826"/>
                </a:xfrm>
                <a:custGeom>
                  <a:rect b="b" l="l" r="r" t="t"/>
                  <a:pathLst>
                    <a:path extrusionOk="0" h="139826" w="178276">
                      <a:moveTo>
                        <a:pt x="168402" y="0"/>
                      </a:moveTo>
                      <a:lnTo>
                        <a:pt x="177736" y="50006"/>
                      </a:lnTo>
                      <a:cubicBezTo>
                        <a:pt x="179927" y="61817"/>
                        <a:pt x="175355" y="73819"/>
                        <a:pt x="165925" y="81153"/>
                      </a:cubicBezTo>
                      <a:cubicBezTo>
                        <a:pt x="146304" y="96583"/>
                        <a:pt x="103917" y="120777"/>
                        <a:pt x="20288" y="136303"/>
                      </a:cubicBezTo>
                      <a:cubicBezTo>
                        <a:pt x="13335" y="137636"/>
                        <a:pt x="6572" y="138779"/>
                        <a:pt x="0" y="139827"/>
                      </a:cubicBezTo>
                      <a:cubicBezTo>
                        <a:pt x="3619" y="129159"/>
                        <a:pt x="14192" y="121253"/>
                        <a:pt x="24574" y="116014"/>
                      </a:cubicBezTo>
                      <a:cubicBezTo>
                        <a:pt x="42672" y="106966"/>
                        <a:pt x="62579" y="102108"/>
                        <a:pt x="81343" y="94679"/>
                      </a:cubicBezTo>
                      <a:cubicBezTo>
                        <a:pt x="100107" y="87154"/>
                        <a:pt x="118586" y="76200"/>
                        <a:pt x="128968" y="58769"/>
                      </a:cubicBezTo>
                      <a:cubicBezTo>
                        <a:pt x="139827" y="40291"/>
                        <a:pt x="131730" y="23241"/>
                        <a:pt x="128968" y="7334"/>
                      </a:cubicBezTo>
                      <a:lnTo>
                        <a:pt x="168402" y="0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8008797" y="2491168"/>
                  <a:ext cx="342564" cy="94731"/>
                </a:xfrm>
                <a:custGeom>
                  <a:rect b="b" l="l" r="r" t="t"/>
                  <a:pathLst>
                    <a:path extrusionOk="0" h="94731" w="342564">
                      <a:moveTo>
                        <a:pt x="342437" y="15431"/>
                      </a:moveTo>
                      <a:cubicBezTo>
                        <a:pt x="345962" y="34385"/>
                        <a:pt x="275667" y="63437"/>
                        <a:pt x="184227" y="81153"/>
                      </a:cubicBezTo>
                      <a:cubicBezTo>
                        <a:pt x="182417" y="81534"/>
                        <a:pt x="180608" y="81820"/>
                        <a:pt x="178798" y="82201"/>
                      </a:cubicBezTo>
                      <a:lnTo>
                        <a:pt x="177750" y="82391"/>
                      </a:lnTo>
                      <a:cubicBezTo>
                        <a:pt x="83262" y="100013"/>
                        <a:pt x="3633" y="98584"/>
                        <a:pt x="109" y="79248"/>
                      </a:cubicBezTo>
                      <a:cubicBezTo>
                        <a:pt x="-177" y="77534"/>
                        <a:pt x="109" y="75819"/>
                        <a:pt x="870" y="73914"/>
                      </a:cubicBezTo>
                      <a:cubicBezTo>
                        <a:pt x="9443" y="54674"/>
                        <a:pt x="78404" y="28385"/>
                        <a:pt x="164701" y="12287"/>
                      </a:cubicBezTo>
                      <a:lnTo>
                        <a:pt x="165748" y="12097"/>
                      </a:lnTo>
                      <a:cubicBezTo>
                        <a:pt x="167558" y="11716"/>
                        <a:pt x="169368" y="11430"/>
                        <a:pt x="171177" y="11144"/>
                      </a:cubicBezTo>
                      <a:cubicBezTo>
                        <a:pt x="254617" y="-3715"/>
                        <a:pt x="325197" y="-3619"/>
                        <a:pt x="339770" y="10859"/>
                      </a:cubicBezTo>
                      <a:cubicBezTo>
                        <a:pt x="341199" y="12287"/>
                        <a:pt x="342056" y="13811"/>
                        <a:pt x="342437" y="1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8174545" y="2502217"/>
                  <a:ext cx="18478" cy="71151"/>
                </a:xfrm>
                <a:custGeom>
                  <a:rect b="b" l="l" r="r" t="t"/>
                  <a:pathLst>
                    <a:path extrusionOk="0" h="71151" w="18478">
                      <a:moveTo>
                        <a:pt x="5429" y="0"/>
                      </a:moveTo>
                      <a:lnTo>
                        <a:pt x="18479" y="70104"/>
                      </a:lnTo>
                      <a:cubicBezTo>
                        <a:pt x="16669" y="70485"/>
                        <a:pt x="14860" y="70771"/>
                        <a:pt x="13050" y="71152"/>
                      </a:cubicBezTo>
                      <a:lnTo>
                        <a:pt x="0" y="1048"/>
                      </a:lnTo>
                      <a:cubicBezTo>
                        <a:pt x="1810" y="667"/>
                        <a:pt x="3620" y="381"/>
                        <a:pt x="5429" y="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8008797" y="2501836"/>
                  <a:ext cx="342437" cy="68484"/>
                </a:xfrm>
                <a:custGeom>
                  <a:rect b="b" l="l" r="r" t="t"/>
                  <a:pathLst>
                    <a:path extrusionOk="0" h="68484" w="342437">
                      <a:moveTo>
                        <a:pt x="342437" y="4763"/>
                      </a:moveTo>
                      <a:lnTo>
                        <a:pt x="109" y="68485"/>
                      </a:lnTo>
                      <a:cubicBezTo>
                        <a:pt x="-177" y="66770"/>
                        <a:pt x="109" y="65056"/>
                        <a:pt x="870" y="63151"/>
                      </a:cubicBezTo>
                      <a:lnTo>
                        <a:pt x="339770" y="0"/>
                      </a:lnTo>
                      <a:cubicBezTo>
                        <a:pt x="341199" y="1429"/>
                        <a:pt x="342056" y="2953"/>
                        <a:pt x="342437" y="46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5" name="Google Shape;815;p28"/>
              <p:cNvGrpSpPr/>
              <p:nvPr/>
            </p:nvGrpSpPr>
            <p:grpSpPr>
              <a:xfrm>
                <a:off x="7453258" y="2096429"/>
                <a:ext cx="161801" cy="222594"/>
                <a:chOff x="7453258" y="2096429"/>
                <a:chExt cx="161801" cy="222594"/>
              </a:xfrm>
            </p:grpSpPr>
            <p:sp>
              <p:nvSpPr>
                <p:cNvPr id="816" name="Google Shape;816;p28"/>
                <p:cNvSpPr/>
                <p:nvPr/>
              </p:nvSpPr>
              <p:spPr>
                <a:xfrm>
                  <a:off x="7453258" y="2097214"/>
                  <a:ext cx="158169" cy="221809"/>
                </a:xfrm>
                <a:custGeom>
                  <a:rect b="b" l="l" r="r" t="t"/>
                  <a:pathLst>
                    <a:path extrusionOk="0" h="221809" w="158169">
                      <a:moveTo>
                        <a:pt x="158169" y="202120"/>
                      </a:moveTo>
                      <a:lnTo>
                        <a:pt x="128642" y="218980"/>
                      </a:lnTo>
                      <a:cubicBezTo>
                        <a:pt x="121689" y="222980"/>
                        <a:pt x="113116" y="222694"/>
                        <a:pt x="106353" y="218408"/>
                      </a:cubicBezTo>
                      <a:cubicBezTo>
                        <a:pt x="92256" y="209360"/>
                        <a:pt x="67682" y="187928"/>
                        <a:pt x="39488" y="138589"/>
                      </a:cubicBezTo>
                      <a:cubicBezTo>
                        <a:pt x="37107" y="134493"/>
                        <a:pt x="34916" y="130492"/>
                        <a:pt x="32820" y="126587"/>
                      </a:cubicBezTo>
                      <a:cubicBezTo>
                        <a:pt x="10246" y="84487"/>
                        <a:pt x="2722" y="55912"/>
                        <a:pt x="245" y="40005"/>
                      </a:cubicBezTo>
                      <a:cubicBezTo>
                        <a:pt x="-1089" y="31242"/>
                        <a:pt x="3102" y="22574"/>
                        <a:pt x="10818" y="18193"/>
                      </a:cubicBezTo>
                      <a:lnTo>
                        <a:pt x="42631" y="0"/>
                      </a:lnTo>
                      <a:lnTo>
                        <a:pt x="158169" y="2022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7486078" y="2223801"/>
                  <a:ext cx="125444" cy="95222"/>
                </a:xfrm>
                <a:custGeom>
                  <a:rect b="b" l="l" r="r" t="t"/>
                  <a:pathLst>
                    <a:path extrusionOk="0" h="95222" w="125444">
                      <a:moveTo>
                        <a:pt x="125349" y="75533"/>
                      </a:moveTo>
                      <a:lnTo>
                        <a:pt x="95821" y="92392"/>
                      </a:lnTo>
                      <a:cubicBezTo>
                        <a:pt x="88868" y="96393"/>
                        <a:pt x="80296" y="96107"/>
                        <a:pt x="73533" y="91821"/>
                      </a:cubicBezTo>
                      <a:cubicBezTo>
                        <a:pt x="59436" y="82772"/>
                        <a:pt x="34861" y="61341"/>
                        <a:pt x="6668" y="12002"/>
                      </a:cubicBezTo>
                      <a:cubicBezTo>
                        <a:pt x="4286" y="7906"/>
                        <a:pt x="2095" y="3905"/>
                        <a:pt x="0" y="0"/>
                      </a:cubicBezTo>
                      <a:cubicBezTo>
                        <a:pt x="7525" y="0"/>
                        <a:pt x="14859" y="4858"/>
                        <a:pt x="20479" y="10287"/>
                      </a:cubicBezTo>
                      <a:cubicBezTo>
                        <a:pt x="30194" y="19717"/>
                        <a:pt x="37624" y="31242"/>
                        <a:pt x="46482" y="41434"/>
                      </a:cubicBezTo>
                      <a:cubicBezTo>
                        <a:pt x="55340" y="51625"/>
                        <a:pt x="66389" y="60960"/>
                        <a:pt x="79629" y="63627"/>
                      </a:cubicBezTo>
                      <a:cubicBezTo>
                        <a:pt x="93631" y="66484"/>
                        <a:pt x="102679" y="57531"/>
                        <a:pt x="112109" y="52292"/>
                      </a:cubicBezTo>
                      <a:lnTo>
                        <a:pt x="125444" y="75533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7492274" y="2096429"/>
                  <a:ext cx="122785" cy="203605"/>
                </a:xfrm>
                <a:custGeom>
                  <a:rect b="b" l="l" r="r" t="t"/>
                  <a:pathLst>
                    <a:path extrusionOk="0" h="203605" w="122785">
                      <a:moveTo>
                        <a:pt x="119153" y="202906"/>
                      </a:moveTo>
                      <a:cubicBezTo>
                        <a:pt x="108009" y="209288"/>
                        <a:pt x="74195" y="171283"/>
                        <a:pt x="42858" y="117467"/>
                      </a:cubicBezTo>
                      <a:cubicBezTo>
                        <a:pt x="42287" y="116419"/>
                        <a:pt x="41620" y="115371"/>
                        <a:pt x="41048" y="114228"/>
                      </a:cubicBezTo>
                      <a:lnTo>
                        <a:pt x="40667" y="113657"/>
                      </a:lnTo>
                      <a:cubicBezTo>
                        <a:pt x="8759" y="57840"/>
                        <a:pt x="-7815" y="7262"/>
                        <a:pt x="3615" y="690"/>
                      </a:cubicBezTo>
                      <a:cubicBezTo>
                        <a:pt x="4663" y="119"/>
                        <a:pt x="5806" y="-72"/>
                        <a:pt x="7139" y="23"/>
                      </a:cubicBezTo>
                      <a:cubicBezTo>
                        <a:pt x="21141" y="1262"/>
                        <a:pt x="52955" y="38981"/>
                        <a:pt x="82101" y="89939"/>
                      </a:cubicBezTo>
                      <a:lnTo>
                        <a:pt x="82482" y="90511"/>
                      </a:lnTo>
                      <a:cubicBezTo>
                        <a:pt x="83053" y="91559"/>
                        <a:pt x="83720" y="92702"/>
                        <a:pt x="84292" y="93749"/>
                      </a:cubicBezTo>
                      <a:cubicBezTo>
                        <a:pt x="112009" y="143184"/>
                        <a:pt x="127440" y="187761"/>
                        <a:pt x="121534" y="200144"/>
                      </a:cubicBezTo>
                      <a:cubicBezTo>
                        <a:pt x="120963" y="201382"/>
                        <a:pt x="120201" y="202239"/>
                        <a:pt x="119153" y="202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7533322" y="2186844"/>
                  <a:ext cx="43243" cy="26955"/>
                </a:xfrm>
                <a:custGeom>
                  <a:rect b="b" l="l" r="r" t="t"/>
                  <a:pathLst>
                    <a:path extrusionOk="0" h="26955" w="43243">
                      <a:moveTo>
                        <a:pt x="43243" y="3334"/>
                      </a:moveTo>
                      <a:lnTo>
                        <a:pt x="1810" y="26956"/>
                      </a:lnTo>
                      <a:cubicBezTo>
                        <a:pt x="1238" y="25908"/>
                        <a:pt x="571" y="24860"/>
                        <a:pt x="0" y="23717"/>
                      </a:cubicBezTo>
                      <a:lnTo>
                        <a:pt x="41434" y="0"/>
                      </a:lnTo>
                      <a:cubicBezTo>
                        <a:pt x="42005" y="1048"/>
                        <a:pt x="42672" y="2191"/>
                        <a:pt x="43243" y="32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95888" y="2096429"/>
                  <a:ext cx="117919" cy="202905"/>
                </a:xfrm>
                <a:custGeom>
                  <a:rect b="b" l="l" r="r" t="t"/>
                  <a:pathLst>
                    <a:path extrusionOk="0" h="202905" w="117919">
                      <a:moveTo>
                        <a:pt x="115538" y="202906"/>
                      </a:moveTo>
                      <a:lnTo>
                        <a:pt x="0" y="690"/>
                      </a:lnTo>
                      <a:cubicBezTo>
                        <a:pt x="1048" y="119"/>
                        <a:pt x="2191" y="-72"/>
                        <a:pt x="3525" y="23"/>
                      </a:cubicBezTo>
                      <a:lnTo>
                        <a:pt x="117920" y="200239"/>
                      </a:lnTo>
                      <a:cubicBezTo>
                        <a:pt x="117348" y="201477"/>
                        <a:pt x="116586" y="202334"/>
                        <a:pt x="115538" y="2029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1" name="Google Shape;821;p28"/>
            <p:cNvGrpSpPr/>
            <p:nvPr/>
          </p:nvGrpSpPr>
          <p:grpSpPr>
            <a:xfrm>
              <a:off x="5970530" y="2615241"/>
              <a:ext cx="1329725" cy="1992630"/>
              <a:chOff x="6974776" y="3244024"/>
              <a:chExt cx="971169" cy="1455324"/>
            </a:xfrm>
          </p:grpSpPr>
          <p:sp>
            <p:nvSpPr>
              <p:cNvPr id="822" name="Google Shape;822;p28"/>
              <p:cNvSpPr/>
              <p:nvPr/>
            </p:nvSpPr>
            <p:spPr>
              <a:xfrm>
                <a:off x="6974776" y="3337369"/>
                <a:ext cx="971169" cy="1361979"/>
              </a:xfrm>
              <a:custGeom>
                <a:rect b="b" l="l" r="r" t="t"/>
                <a:pathLst>
                  <a:path extrusionOk="0" h="1361979" w="971169">
                    <a:moveTo>
                      <a:pt x="928878" y="0"/>
                    </a:moveTo>
                    <a:cubicBezTo>
                      <a:pt x="952235" y="0"/>
                      <a:pt x="971169" y="18934"/>
                      <a:pt x="971169" y="42291"/>
                    </a:cubicBezTo>
                    <a:lnTo>
                      <a:pt x="971169" y="1319689"/>
                    </a:lnTo>
                    <a:cubicBezTo>
                      <a:pt x="971169" y="1343045"/>
                      <a:pt x="952235" y="1361980"/>
                      <a:pt x="928878" y="1361980"/>
                    </a:cubicBezTo>
                    <a:lnTo>
                      <a:pt x="42291" y="1361980"/>
                    </a:lnTo>
                    <a:cubicBezTo>
                      <a:pt x="18935" y="1361980"/>
                      <a:pt x="0" y="1343045"/>
                      <a:pt x="0" y="1319689"/>
                    </a:cubicBezTo>
                    <a:lnTo>
                      <a:pt x="0" y="42291"/>
                    </a:lnTo>
                    <a:cubicBezTo>
                      <a:pt x="0" y="18934"/>
                      <a:pt x="18935" y="0"/>
                      <a:pt x="42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7034403" y="3392614"/>
                <a:ext cx="851916" cy="1217390"/>
              </a:xfrm>
              <a:custGeom>
                <a:rect b="b" l="l" r="r" t="t"/>
                <a:pathLst>
                  <a:path extrusionOk="0" h="1217390" w="851916">
                    <a:moveTo>
                      <a:pt x="0" y="0"/>
                    </a:moveTo>
                    <a:lnTo>
                      <a:pt x="851916" y="0"/>
                    </a:lnTo>
                    <a:lnTo>
                      <a:pt x="851916" y="1217390"/>
                    </a:lnTo>
                    <a:lnTo>
                      <a:pt x="0" y="12173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4" name="Google Shape;824;p28"/>
              <p:cNvGrpSpPr/>
              <p:nvPr/>
            </p:nvGrpSpPr>
            <p:grpSpPr>
              <a:xfrm>
                <a:off x="7239285" y="3244024"/>
                <a:ext cx="442150" cy="182213"/>
                <a:chOff x="7239285" y="3244024"/>
                <a:chExt cx="442150" cy="182213"/>
              </a:xfrm>
            </p:grpSpPr>
            <p:grpSp>
              <p:nvGrpSpPr>
                <p:cNvPr id="825" name="Google Shape;825;p28"/>
                <p:cNvGrpSpPr/>
                <p:nvPr/>
              </p:nvGrpSpPr>
              <p:grpSpPr>
                <a:xfrm>
                  <a:off x="7239285" y="3244024"/>
                  <a:ext cx="442150" cy="182213"/>
                  <a:chOff x="7239285" y="3244024"/>
                  <a:chExt cx="442150" cy="182213"/>
                </a:xfrm>
              </p:grpSpPr>
              <p:sp>
                <p:nvSpPr>
                  <p:cNvPr id="826" name="Google Shape;826;p28"/>
                  <p:cNvSpPr/>
                  <p:nvPr/>
                </p:nvSpPr>
                <p:spPr>
                  <a:xfrm>
                    <a:off x="7239285" y="3297459"/>
                    <a:ext cx="442150" cy="128778"/>
                  </a:xfrm>
                  <a:custGeom>
                    <a:rect b="b" l="l" r="r" t="t"/>
                    <a:pathLst>
                      <a:path extrusionOk="0" h="128778" w="442150">
                        <a:moveTo>
                          <a:pt x="53816" y="0"/>
                        </a:moveTo>
                        <a:lnTo>
                          <a:pt x="388334" y="0"/>
                        </a:lnTo>
                        <a:cubicBezTo>
                          <a:pt x="418052" y="0"/>
                          <a:pt x="442151" y="24098"/>
                          <a:pt x="442151" y="53816"/>
                        </a:cubicBezTo>
                        <a:lnTo>
                          <a:pt x="442151" y="128778"/>
                        </a:lnTo>
                        <a:lnTo>
                          <a:pt x="0" y="128778"/>
                        </a:lnTo>
                        <a:lnTo>
                          <a:pt x="0" y="53816"/>
                        </a:lnTo>
                        <a:cubicBezTo>
                          <a:pt x="0" y="24098"/>
                          <a:pt x="24098" y="0"/>
                          <a:pt x="538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8"/>
                  <p:cNvSpPr/>
                  <p:nvPr/>
                </p:nvSpPr>
                <p:spPr>
                  <a:xfrm>
                    <a:off x="7239381" y="3297459"/>
                    <a:ext cx="434149" cy="123158"/>
                  </a:xfrm>
                  <a:custGeom>
                    <a:rect b="b" l="l" r="r" t="t"/>
                    <a:pathLst>
                      <a:path extrusionOk="0" h="123158" w="434149">
                        <a:moveTo>
                          <a:pt x="52197" y="0"/>
                        </a:moveTo>
                        <a:lnTo>
                          <a:pt x="381953" y="0"/>
                        </a:lnTo>
                        <a:cubicBezTo>
                          <a:pt x="410718" y="0"/>
                          <a:pt x="434149" y="23336"/>
                          <a:pt x="434149" y="52197"/>
                        </a:cubicBezTo>
                        <a:lnTo>
                          <a:pt x="434149" y="123158"/>
                        </a:lnTo>
                        <a:lnTo>
                          <a:pt x="0" y="123158"/>
                        </a:lnTo>
                        <a:lnTo>
                          <a:pt x="0" y="52197"/>
                        </a:lnTo>
                        <a:cubicBezTo>
                          <a:pt x="0" y="23431"/>
                          <a:pt x="23336" y="0"/>
                          <a:pt x="5219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8"/>
                  <p:cNvSpPr/>
                  <p:nvPr/>
                </p:nvSpPr>
                <p:spPr>
                  <a:xfrm>
                    <a:off x="7382256" y="3244024"/>
                    <a:ext cx="148399" cy="75437"/>
                  </a:xfrm>
                  <a:custGeom>
                    <a:rect b="b" l="l" r="r" t="t"/>
                    <a:pathLst>
                      <a:path extrusionOk="0" h="75437" w="148399">
                        <a:moveTo>
                          <a:pt x="48006" y="0"/>
                        </a:moveTo>
                        <a:lnTo>
                          <a:pt x="100489" y="0"/>
                        </a:lnTo>
                        <a:cubicBezTo>
                          <a:pt x="126968" y="0"/>
                          <a:pt x="148399" y="21526"/>
                          <a:pt x="148399" y="47911"/>
                        </a:cubicBezTo>
                        <a:lnTo>
                          <a:pt x="148399" y="75438"/>
                        </a:lnTo>
                        <a:lnTo>
                          <a:pt x="0" y="75438"/>
                        </a:lnTo>
                        <a:lnTo>
                          <a:pt x="0" y="47911"/>
                        </a:lnTo>
                        <a:cubicBezTo>
                          <a:pt x="0" y="21431"/>
                          <a:pt x="21431" y="0"/>
                          <a:pt x="479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9" name="Google Shape;829;p28"/>
                <p:cNvGrpSpPr/>
                <p:nvPr/>
              </p:nvGrpSpPr>
              <p:grpSpPr>
                <a:xfrm>
                  <a:off x="7271861" y="3350133"/>
                  <a:ext cx="368807" cy="32194"/>
                  <a:chOff x="7271861" y="3350133"/>
                  <a:chExt cx="368807" cy="32194"/>
                </a:xfrm>
              </p:grpSpPr>
              <p:grpSp>
                <p:nvGrpSpPr>
                  <p:cNvPr id="830" name="Google Shape;830;p28"/>
                  <p:cNvGrpSpPr/>
                  <p:nvPr/>
                </p:nvGrpSpPr>
                <p:grpSpPr>
                  <a:xfrm>
                    <a:off x="7271861" y="3350133"/>
                    <a:ext cx="32194" cy="32194"/>
                    <a:chOff x="7271861" y="3350133"/>
                    <a:chExt cx="32194" cy="32194"/>
                  </a:xfrm>
                </p:grpSpPr>
                <p:sp>
                  <p:nvSpPr>
                    <p:cNvPr id="831" name="Google Shape;831;p28"/>
                    <p:cNvSpPr/>
                    <p:nvPr/>
                  </p:nvSpPr>
                  <p:spPr>
                    <a:xfrm>
                      <a:off x="7271861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2" name="Google Shape;832;p28"/>
                    <p:cNvSpPr/>
                    <p:nvPr/>
                  </p:nvSpPr>
                  <p:spPr>
                    <a:xfrm>
                      <a:off x="7287006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3" y="0"/>
                          </a:moveTo>
                          <a:cubicBezTo>
                            <a:pt x="953" y="0"/>
                            <a:pt x="286" y="0"/>
                            <a:pt x="0" y="0"/>
                          </a:cubicBezTo>
                          <a:cubicBezTo>
                            <a:pt x="8477" y="476"/>
                            <a:pt x="15145" y="7525"/>
                            <a:pt x="15145" y="16097"/>
                          </a:cubicBezTo>
                          <a:cubicBezTo>
                            <a:pt x="15145" y="24670"/>
                            <a:pt x="8477" y="31623"/>
                            <a:pt x="0" y="32195"/>
                          </a:cubicBezTo>
                          <a:cubicBezTo>
                            <a:pt x="286" y="32195"/>
                            <a:pt x="667" y="32195"/>
                            <a:pt x="953" y="32195"/>
                          </a:cubicBezTo>
                          <a:cubicBezTo>
                            <a:pt x="9811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1" y="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33" name="Google Shape;833;p28"/>
                  <p:cNvGrpSpPr/>
                  <p:nvPr/>
                </p:nvGrpSpPr>
                <p:grpSpPr>
                  <a:xfrm>
                    <a:off x="7608474" y="3350133"/>
                    <a:ext cx="32194" cy="32194"/>
                    <a:chOff x="7608474" y="3350133"/>
                    <a:chExt cx="32194" cy="32194"/>
                  </a:xfrm>
                </p:grpSpPr>
                <p:sp>
                  <p:nvSpPr>
                    <p:cNvPr id="834" name="Google Shape;834;p28"/>
                    <p:cNvSpPr/>
                    <p:nvPr/>
                  </p:nvSpPr>
                  <p:spPr>
                    <a:xfrm>
                      <a:off x="7608474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5" name="Google Shape;835;p28"/>
                    <p:cNvSpPr/>
                    <p:nvPr/>
                  </p:nvSpPr>
                  <p:spPr>
                    <a:xfrm>
                      <a:off x="7623619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2" y="0"/>
                          </a:moveTo>
                          <a:cubicBezTo>
                            <a:pt x="952" y="0"/>
                            <a:pt x="285" y="0"/>
                            <a:pt x="0" y="0"/>
                          </a:cubicBezTo>
                          <a:cubicBezTo>
                            <a:pt x="8477" y="476"/>
                            <a:pt x="15144" y="7525"/>
                            <a:pt x="15144" y="16097"/>
                          </a:cubicBezTo>
                          <a:cubicBezTo>
                            <a:pt x="15144" y="24670"/>
                            <a:pt x="8477" y="31623"/>
                            <a:pt x="0" y="32195"/>
                          </a:cubicBezTo>
                          <a:cubicBezTo>
                            <a:pt x="285" y="32195"/>
                            <a:pt x="667" y="32195"/>
                            <a:pt x="952" y="32195"/>
                          </a:cubicBezTo>
                          <a:cubicBezTo>
                            <a:pt x="9810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0" y="0"/>
                            <a:pt x="95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836" name="Google Shape;836;p28"/>
            <p:cNvGrpSpPr/>
            <p:nvPr/>
          </p:nvGrpSpPr>
          <p:grpSpPr>
            <a:xfrm>
              <a:off x="7412227" y="3557890"/>
              <a:ext cx="907828" cy="1049982"/>
              <a:chOff x="7879937" y="3892676"/>
              <a:chExt cx="663035" cy="766858"/>
            </a:xfrm>
          </p:grpSpPr>
          <p:sp>
            <p:nvSpPr>
              <p:cNvPr id="837" name="Google Shape;837;p28"/>
              <p:cNvSpPr/>
              <p:nvPr/>
            </p:nvSpPr>
            <p:spPr>
              <a:xfrm>
                <a:off x="7883461" y="4096893"/>
                <a:ext cx="494347" cy="562641"/>
              </a:xfrm>
              <a:custGeom>
                <a:rect b="b" l="l" r="r" t="t"/>
                <a:pathLst>
                  <a:path extrusionOk="0" h="562641" w="494347">
                    <a:moveTo>
                      <a:pt x="0" y="0"/>
                    </a:moveTo>
                    <a:lnTo>
                      <a:pt x="494347" y="0"/>
                    </a:lnTo>
                    <a:lnTo>
                      <a:pt x="494347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8376475" y="4096893"/>
                <a:ext cx="166401" cy="562641"/>
              </a:xfrm>
              <a:custGeom>
                <a:rect b="b" l="l" r="r" t="t"/>
                <a:pathLst>
                  <a:path extrusionOk="0" h="562641" w="166401">
                    <a:moveTo>
                      <a:pt x="0" y="0"/>
                    </a:moveTo>
                    <a:lnTo>
                      <a:pt x="166401" y="0"/>
                    </a:lnTo>
                    <a:lnTo>
                      <a:pt x="166401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7925562" y="3893153"/>
                <a:ext cx="617410" cy="203739"/>
              </a:xfrm>
              <a:custGeom>
                <a:rect b="b" l="l" r="r" t="t"/>
                <a:pathLst>
                  <a:path extrusionOk="0" h="203739" w="617410">
                    <a:moveTo>
                      <a:pt x="617411" y="203740"/>
                    </a:moveTo>
                    <a:lnTo>
                      <a:pt x="487108" y="0"/>
                    </a:lnTo>
                    <a:lnTo>
                      <a:pt x="0" y="0"/>
                    </a:lnTo>
                    <a:lnTo>
                      <a:pt x="130111" y="203073"/>
                    </a:lnTo>
                    <a:lnTo>
                      <a:pt x="450913" y="203740"/>
                    </a:lnTo>
                    <a:lnTo>
                      <a:pt x="617411" y="2037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7984045" y="3893153"/>
                <a:ext cx="428625" cy="108203"/>
              </a:xfrm>
              <a:custGeom>
                <a:rect b="b" l="l" r="r" t="t"/>
                <a:pathLst>
                  <a:path extrusionOk="0" h="108203" w="428625">
                    <a:moveTo>
                      <a:pt x="0" y="92012"/>
                    </a:moveTo>
                    <a:lnTo>
                      <a:pt x="389382" y="108204"/>
                    </a:lnTo>
                    <a:lnTo>
                      <a:pt x="428625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7879937" y="3892676"/>
                <a:ext cx="532733" cy="95059"/>
              </a:xfrm>
              <a:custGeom>
                <a:rect b="b" l="l" r="r" t="t"/>
                <a:pathLst>
                  <a:path extrusionOk="0" h="95059" w="532733">
                    <a:moveTo>
                      <a:pt x="45625" y="0"/>
                    </a:moveTo>
                    <a:lnTo>
                      <a:pt x="0" y="91154"/>
                    </a:lnTo>
                    <a:lnTo>
                      <a:pt x="488442" y="95060"/>
                    </a:lnTo>
                    <a:lnTo>
                      <a:pt x="532733" y="476"/>
                    </a:lnTo>
                    <a:lnTo>
                      <a:pt x="45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28"/>
              <p:cNvGrpSpPr/>
              <p:nvPr/>
            </p:nvGrpSpPr>
            <p:grpSpPr>
              <a:xfrm>
                <a:off x="7995284" y="4262532"/>
                <a:ext cx="249745" cy="249745"/>
                <a:chOff x="7995284" y="4262532"/>
                <a:chExt cx="249745" cy="249745"/>
              </a:xfrm>
            </p:grpSpPr>
            <p:sp>
              <p:nvSpPr>
                <p:cNvPr id="843" name="Google Shape;843;p28"/>
                <p:cNvSpPr/>
                <p:nvPr/>
              </p:nvSpPr>
              <p:spPr>
                <a:xfrm>
                  <a:off x="8080724" y="4262532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6"/>
                      </a:lnTo>
                      <a:lnTo>
                        <a:pt x="0" y="2497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 rot="5400000">
                  <a:off x="8075437" y="4257341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5"/>
                      </a:lnTo>
                      <a:lnTo>
                        <a:pt x="0" y="2497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5" name="Google Shape;845;p28"/>
            <p:cNvGrpSpPr/>
            <p:nvPr/>
          </p:nvGrpSpPr>
          <p:grpSpPr>
            <a:xfrm>
              <a:off x="5004531" y="914391"/>
              <a:ext cx="965993" cy="626755"/>
              <a:chOff x="5988653" y="3307937"/>
              <a:chExt cx="705516" cy="457753"/>
            </a:xfrm>
          </p:grpSpPr>
          <p:sp>
            <p:nvSpPr>
              <p:cNvPr id="846" name="Google Shape;846;p28"/>
              <p:cNvSpPr/>
              <p:nvPr/>
            </p:nvSpPr>
            <p:spPr>
              <a:xfrm>
                <a:off x="5988653" y="3307937"/>
                <a:ext cx="703992" cy="453104"/>
              </a:xfrm>
              <a:custGeom>
                <a:rect b="b" l="l" r="r" t="t"/>
                <a:pathLst>
                  <a:path extrusionOk="0" h="453104" w="703992">
                    <a:moveTo>
                      <a:pt x="0" y="138875"/>
                    </a:moveTo>
                    <a:cubicBezTo>
                      <a:pt x="0" y="138875"/>
                      <a:pt x="78581" y="410813"/>
                      <a:pt x="326326" y="453104"/>
                    </a:cubicBezTo>
                    <a:cubicBezTo>
                      <a:pt x="326326" y="453104"/>
                      <a:pt x="580072" y="447104"/>
                      <a:pt x="703993" y="241649"/>
                    </a:cubicBezTo>
                    <a:cubicBezTo>
                      <a:pt x="703993" y="241649"/>
                      <a:pt x="498538" y="283940"/>
                      <a:pt x="323374" y="0"/>
                    </a:cubicBezTo>
                    <a:cubicBezTo>
                      <a:pt x="323374" y="0"/>
                      <a:pt x="72580" y="151067"/>
                      <a:pt x="95" y="138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6315741" y="3548919"/>
                <a:ext cx="378428" cy="216771"/>
              </a:xfrm>
              <a:custGeom>
                <a:rect b="b" l="l" r="r" t="t"/>
                <a:pathLst>
                  <a:path extrusionOk="0" h="216771" w="378428">
                    <a:moveTo>
                      <a:pt x="0" y="212027"/>
                    </a:moveTo>
                    <a:cubicBezTo>
                      <a:pt x="0" y="212027"/>
                      <a:pt x="79820" y="163735"/>
                      <a:pt x="81820" y="29718"/>
                    </a:cubicBezTo>
                    <a:cubicBezTo>
                      <a:pt x="81820" y="29718"/>
                      <a:pt x="245459" y="132969"/>
                      <a:pt x="378428" y="0"/>
                    </a:cubicBezTo>
                    <a:cubicBezTo>
                      <a:pt x="378428" y="0"/>
                      <a:pt x="305181" y="254318"/>
                      <a:pt x="0" y="21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28"/>
            <p:cNvGrpSpPr/>
            <p:nvPr/>
          </p:nvGrpSpPr>
          <p:grpSpPr>
            <a:xfrm>
              <a:off x="8185481" y="2753769"/>
              <a:ext cx="395821" cy="680577"/>
              <a:chOff x="8434096" y="3273266"/>
              <a:chExt cx="289089" cy="497062"/>
            </a:xfrm>
          </p:grpSpPr>
          <p:sp>
            <p:nvSpPr>
              <p:cNvPr id="849" name="Google Shape;849;p28"/>
              <p:cNvSpPr/>
              <p:nvPr/>
            </p:nvSpPr>
            <p:spPr>
              <a:xfrm>
                <a:off x="8523202" y="3548538"/>
                <a:ext cx="199983" cy="221790"/>
              </a:xfrm>
              <a:custGeom>
                <a:rect b="b" l="l" r="r" t="t"/>
                <a:pathLst>
                  <a:path extrusionOk="0" h="221790" w="199983">
                    <a:moveTo>
                      <a:pt x="8721" y="185928"/>
                    </a:moveTo>
                    <a:cubicBezTo>
                      <a:pt x="8721" y="185928"/>
                      <a:pt x="83969" y="264414"/>
                      <a:pt x="199984" y="189167"/>
                    </a:cubicBezTo>
                    <a:cubicBezTo>
                      <a:pt x="199984" y="189167"/>
                      <a:pt x="62443" y="116110"/>
                      <a:pt x="62443" y="0"/>
                    </a:cubicBezTo>
                    <a:cubicBezTo>
                      <a:pt x="62443" y="0"/>
                      <a:pt x="-27854" y="120396"/>
                      <a:pt x="8721" y="185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8434096" y="3273266"/>
                <a:ext cx="242892" cy="461105"/>
              </a:xfrm>
              <a:custGeom>
                <a:rect b="b" l="l" r="r" t="t"/>
                <a:pathLst>
                  <a:path extrusionOk="0" h="461105" w="242892">
                    <a:moveTo>
                      <a:pt x="159073" y="95"/>
                    </a:moveTo>
                    <a:cubicBezTo>
                      <a:pt x="159073" y="95"/>
                      <a:pt x="-153633" y="164497"/>
                      <a:pt x="97827" y="461105"/>
                    </a:cubicBezTo>
                    <a:cubicBezTo>
                      <a:pt x="97827" y="461105"/>
                      <a:pt x="75253" y="348234"/>
                      <a:pt x="242892" y="264414"/>
                    </a:cubicBezTo>
                    <a:lnTo>
                      <a:pt x="159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1" name="Google Shape;851;p28"/>
            <p:cNvGrpSpPr/>
            <p:nvPr/>
          </p:nvGrpSpPr>
          <p:grpSpPr>
            <a:xfrm rot="1288635">
              <a:off x="5227100" y="3178750"/>
              <a:ext cx="697847" cy="1348177"/>
              <a:chOff x="6585775" y="3810857"/>
              <a:chExt cx="406530" cy="785336"/>
            </a:xfrm>
          </p:grpSpPr>
          <p:sp>
            <p:nvSpPr>
              <p:cNvPr id="852" name="Google Shape;852;p28"/>
              <p:cNvSpPr/>
              <p:nvPr/>
            </p:nvSpPr>
            <p:spPr>
              <a:xfrm>
                <a:off x="6585775" y="3910298"/>
                <a:ext cx="406526" cy="685895"/>
              </a:xfrm>
              <a:custGeom>
                <a:rect b="b" l="l" r="r" t="t"/>
                <a:pathLst>
                  <a:path extrusionOk="0" h="685895" w="406526">
                    <a:moveTo>
                      <a:pt x="406527" y="205454"/>
                    </a:moveTo>
                    <a:lnTo>
                      <a:pt x="406527" y="594360"/>
                    </a:lnTo>
                    <a:cubicBezTo>
                      <a:pt x="406527" y="600361"/>
                      <a:pt x="404527" y="606266"/>
                      <a:pt x="400621" y="610838"/>
                    </a:cubicBezTo>
                    <a:cubicBezTo>
                      <a:pt x="385000" y="629984"/>
                      <a:pt x="335661" y="677228"/>
                      <a:pt x="228124" y="684847"/>
                    </a:cubicBezTo>
                    <a:cubicBezTo>
                      <a:pt x="218503" y="685610"/>
                      <a:pt x="208312" y="685895"/>
                      <a:pt x="197644" y="685895"/>
                    </a:cubicBezTo>
                    <a:cubicBezTo>
                      <a:pt x="77819" y="685895"/>
                      <a:pt x="26479" y="652939"/>
                      <a:pt x="8382" y="636556"/>
                    </a:cubicBezTo>
                    <a:cubicBezTo>
                      <a:pt x="2953" y="631698"/>
                      <a:pt x="0" y="624649"/>
                      <a:pt x="0" y="617411"/>
                    </a:cubicBezTo>
                    <a:lnTo>
                      <a:pt x="0" y="207645"/>
                    </a:lnTo>
                    <a:cubicBezTo>
                      <a:pt x="0" y="90869"/>
                      <a:pt x="101060" y="75152"/>
                      <a:pt x="101060" y="75152"/>
                    </a:cubicBezTo>
                    <a:lnTo>
                      <a:pt x="101060" y="1429"/>
                    </a:lnTo>
                    <a:cubicBezTo>
                      <a:pt x="105537" y="5810"/>
                      <a:pt x="289655" y="0"/>
                      <a:pt x="289655" y="0"/>
                    </a:cubicBezTo>
                    <a:lnTo>
                      <a:pt x="289655" y="70771"/>
                    </a:lnTo>
                    <a:cubicBezTo>
                      <a:pt x="408622" y="86487"/>
                      <a:pt x="406432" y="205454"/>
                      <a:pt x="406432" y="20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FFA7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695884" y="4155185"/>
                <a:ext cx="296417" cy="328615"/>
              </a:xfrm>
              <a:custGeom>
                <a:rect b="b" l="l" r="r" t="t"/>
                <a:pathLst>
                  <a:path extrusionOk="0" h="328615" w="296417">
                    <a:moveTo>
                      <a:pt x="0" y="315278"/>
                    </a:moveTo>
                    <a:lnTo>
                      <a:pt x="0" y="32385"/>
                    </a:lnTo>
                    <a:cubicBezTo>
                      <a:pt x="0" y="32385"/>
                      <a:pt x="188881" y="70676"/>
                      <a:pt x="296418" y="0"/>
                    </a:cubicBezTo>
                    <a:lnTo>
                      <a:pt x="296418" y="283940"/>
                    </a:lnTo>
                    <a:cubicBezTo>
                      <a:pt x="296418" y="283940"/>
                      <a:pt x="186404" y="358045"/>
                      <a:pt x="0" y="315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6686931" y="3910393"/>
                <a:ext cx="305374" cy="684752"/>
              </a:xfrm>
              <a:custGeom>
                <a:rect b="b" l="l" r="r" t="t"/>
                <a:pathLst>
                  <a:path extrusionOk="0" h="684752" w="305374">
                    <a:moveTo>
                      <a:pt x="305371" y="205359"/>
                    </a:moveTo>
                    <a:lnTo>
                      <a:pt x="305371" y="594265"/>
                    </a:lnTo>
                    <a:cubicBezTo>
                      <a:pt x="305371" y="600265"/>
                      <a:pt x="303371" y="606171"/>
                      <a:pt x="299466" y="610743"/>
                    </a:cubicBezTo>
                    <a:cubicBezTo>
                      <a:pt x="283845" y="629888"/>
                      <a:pt x="234505" y="677132"/>
                      <a:pt x="126968" y="684752"/>
                    </a:cubicBezTo>
                    <a:cubicBezTo>
                      <a:pt x="141541" y="661797"/>
                      <a:pt x="164306" y="640937"/>
                      <a:pt x="182023" y="619982"/>
                    </a:cubicBezTo>
                    <a:cubicBezTo>
                      <a:pt x="223647" y="570643"/>
                      <a:pt x="242030" y="504825"/>
                      <a:pt x="244412" y="440246"/>
                    </a:cubicBezTo>
                    <a:cubicBezTo>
                      <a:pt x="246697" y="375666"/>
                      <a:pt x="234315" y="311563"/>
                      <a:pt x="220408" y="248412"/>
                    </a:cubicBezTo>
                    <a:cubicBezTo>
                      <a:pt x="209455" y="198691"/>
                      <a:pt x="196024" y="144494"/>
                      <a:pt x="161258" y="105537"/>
                    </a:cubicBezTo>
                    <a:cubicBezTo>
                      <a:pt x="120301" y="59626"/>
                      <a:pt x="67532" y="61817"/>
                      <a:pt x="12192" y="49911"/>
                    </a:cubicBezTo>
                    <a:cubicBezTo>
                      <a:pt x="7906" y="48958"/>
                      <a:pt x="3905" y="48006"/>
                      <a:pt x="0" y="46768"/>
                    </a:cubicBezTo>
                    <a:lnTo>
                      <a:pt x="0" y="1429"/>
                    </a:lnTo>
                    <a:cubicBezTo>
                      <a:pt x="4477" y="5810"/>
                      <a:pt x="188595" y="0"/>
                      <a:pt x="188595" y="0"/>
                    </a:cubicBezTo>
                    <a:lnTo>
                      <a:pt x="188595" y="70771"/>
                    </a:lnTo>
                    <a:cubicBezTo>
                      <a:pt x="307562" y="86487"/>
                      <a:pt x="305371" y="205454"/>
                      <a:pt x="305371" y="20545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7" name="Google Shape;857;p28"/>
              <p:cNvGrpSpPr/>
              <p:nvPr/>
            </p:nvGrpSpPr>
            <p:grpSpPr>
              <a:xfrm>
                <a:off x="6660261" y="3810857"/>
                <a:ext cx="238125" cy="141160"/>
                <a:chOff x="6660261" y="3810857"/>
                <a:chExt cx="238125" cy="141160"/>
              </a:xfrm>
            </p:grpSpPr>
            <p:sp>
              <p:nvSpPr>
                <p:cNvPr id="858" name="Google Shape;858;p28"/>
                <p:cNvSpPr/>
                <p:nvPr/>
              </p:nvSpPr>
              <p:spPr>
                <a:xfrm>
                  <a:off x="6660451" y="3845242"/>
                  <a:ext cx="237839" cy="106775"/>
                </a:xfrm>
                <a:custGeom>
                  <a:rect b="b" l="l" r="r" t="t"/>
                  <a:pathLst>
                    <a:path extrusionOk="0" h="106775" w="237839">
                      <a:moveTo>
                        <a:pt x="0" y="95"/>
                      </a:moveTo>
                      <a:lnTo>
                        <a:pt x="0" y="78867"/>
                      </a:lnTo>
                      <a:cubicBezTo>
                        <a:pt x="0" y="81343"/>
                        <a:pt x="1238" y="83725"/>
                        <a:pt x="3429" y="85058"/>
                      </a:cubicBezTo>
                      <a:cubicBezTo>
                        <a:pt x="13335" y="91154"/>
                        <a:pt x="46768" y="106775"/>
                        <a:pt x="126778" y="106775"/>
                      </a:cubicBezTo>
                      <a:cubicBezTo>
                        <a:pt x="206788" y="106775"/>
                        <a:pt x="231076" y="85439"/>
                        <a:pt x="235648" y="78581"/>
                      </a:cubicBezTo>
                      <a:cubicBezTo>
                        <a:pt x="236410" y="77438"/>
                        <a:pt x="236791" y="76105"/>
                        <a:pt x="236791" y="74676"/>
                      </a:cubicBezTo>
                      <a:lnTo>
                        <a:pt x="237839" y="0"/>
                      </a:lnTo>
                      <a:cubicBezTo>
                        <a:pt x="237839" y="0"/>
                        <a:pt x="1429" y="152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8"/>
                <p:cNvSpPr/>
                <p:nvPr/>
              </p:nvSpPr>
              <p:spPr>
                <a:xfrm>
                  <a:off x="6660261" y="3810857"/>
                  <a:ext cx="238125" cy="67437"/>
                </a:xfrm>
                <a:custGeom>
                  <a:rect b="b" l="l" r="r" t="t"/>
                  <a:pathLst>
                    <a:path extrusionOk="0" h="67437" w="238125">
                      <a:moveTo>
                        <a:pt x="238125" y="33719"/>
                      </a:moveTo>
                      <a:cubicBezTo>
                        <a:pt x="238125" y="52341"/>
                        <a:pt x="184819" y="67437"/>
                        <a:pt x="119062" y="67437"/>
                      </a:cubicBezTo>
                      <a:cubicBezTo>
                        <a:pt x="53306" y="67437"/>
                        <a:pt x="0" y="52341"/>
                        <a:pt x="0" y="33719"/>
                      </a:cubicBezTo>
                      <a:cubicBezTo>
                        <a:pt x="0" y="15096"/>
                        <a:pt x="53306" y="0"/>
                        <a:pt x="119062" y="0"/>
                      </a:cubicBezTo>
                      <a:cubicBezTo>
                        <a:pt x="184819" y="0"/>
                        <a:pt x="238125" y="15096"/>
                        <a:pt x="238125" y="337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29"/>
          <p:cNvGrpSpPr/>
          <p:nvPr/>
        </p:nvGrpSpPr>
        <p:grpSpPr>
          <a:xfrm>
            <a:off x="5634060" y="2080871"/>
            <a:ext cx="3577767" cy="2596400"/>
            <a:chOff x="5634060" y="2080871"/>
            <a:chExt cx="3577767" cy="2596400"/>
          </a:xfrm>
        </p:grpSpPr>
        <p:grpSp>
          <p:nvGrpSpPr>
            <p:cNvPr id="865" name="Google Shape;865;p29"/>
            <p:cNvGrpSpPr/>
            <p:nvPr/>
          </p:nvGrpSpPr>
          <p:grpSpPr>
            <a:xfrm>
              <a:off x="6625576" y="2080871"/>
              <a:ext cx="2468756" cy="2458864"/>
              <a:chOff x="6835873" y="2413989"/>
              <a:chExt cx="1925857" cy="1918140"/>
            </a:xfrm>
          </p:grpSpPr>
          <p:sp>
            <p:nvSpPr>
              <p:cNvPr id="866" name="Google Shape;866;p29"/>
              <p:cNvSpPr/>
              <p:nvPr/>
            </p:nvSpPr>
            <p:spPr>
              <a:xfrm rot="-5012924">
                <a:off x="6949978" y="2891126"/>
                <a:ext cx="1258038" cy="1258038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8047165" y="361756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>
                <a:off x="6835873" y="3356732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>
                <a:off x="7450497" y="241398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8441993" y="2916704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6988530" y="4116374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6883279" y="4036745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3" name="Google Shape;873;p29"/>
            <p:cNvSpPr/>
            <p:nvPr/>
          </p:nvSpPr>
          <p:spPr>
            <a:xfrm>
              <a:off x="5634060" y="45397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4" name="Google Shape;874;p29"/>
            <p:cNvGrpSpPr/>
            <p:nvPr/>
          </p:nvGrpSpPr>
          <p:grpSpPr>
            <a:xfrm>
              <a:off x="7135817" y="3514309"/>
              <a:ext cx="678002" cy="1094207"/>
              <a:chOff x="5241893" y="3975734"/>
              <a:chExt cx="518350" cy="836486"/>
            </a:xfrm>
          </p:grpSpPr>
          <p:sp>
            <p:nvSpPr>
              <p:cNvPr id="875" name="Google Shape;875;p29"/>
              <p:cNvSpPr/>
              <p:nvPr/>
            </p:nvSpPr>
            <p:spPr>
              <a:xfrm>
                <a:off x="5241893" y="4232148"/>
                <a:ext cx="518350" cy="580072"/>
              </a:xfrm>
              <a:custGeom>
                <a:rect b="b" l="l" r="r" t="t"/>
                <a:pathLst>
                  <a:path extrusionOk="0" h="580072" w="518350">
                    <a:moveTo>
                      <a:pt x="518351" y="184499"/>
                    </a:moveTo>
                    <a:lnTo>
                      <a:pt x="518351" y="548545"/>
                    </a:lnTo>
                    <a:cubicBezTo>
                      <a:pt x="518351" y="565975"/>
                      <a:pt x="504254" y="580072"/>
                      <a:pt x="486823" y="580072"/>
                    </a:cubicBezTo>
                    <a:lnTo>
                      <a:pt x="31528" y="580072"/>
                    </a:lnTo>
                    <a:cubicBezTo>
                      <a:pt x="14192" y="580072"/>
                      <a:pt x="0" y="565975"/>
                      <a:pt x="0" y="548545"/>
                    </a:cubicBezTo>
                    <a:lnTo>
                      <a:pt x="0" y="184499"/>
                    </a:lnTo>
                    <a:cubicBezTo>
                      <a:pt x="0" y="180594"/>
                      <a:pt x="191" y="176593"/>
                      <a:pt x="381" y="172688"/>
                    </a:cubicBezTo>
                    <a:cubicBezTo>
                      <a:pt x="6382" y="76295"/>
                      <a:pt x="86583" y="0"/>
                      <a:pt x="184500" y="0"/>
                    </a:cubicBezTo>
                    <a:lnTo>
                      <a:pt x="333851" y="0"/>
                    </a:lnTo>
                    <a:cubicBezTo>
                      <a:pt x="435769" y="0"/>
                      <a:pt x="518351" y="82582"/>
                      <a:pt x="518351" y="18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5528309" y="4232148"/>
                <a:ext cx="231933" cy="579977"/>
              </a:xfrm>
              <a:custGeom>
                <a:rect b="b" l="l" r="r" t="t"/>
                <a:pathLst>
                  <a:path extrusionOk="0" h="579977" w="231933">
                    <a:moveTo>
                      <a:pt x="47435" y="0"/>
                    </a:moveTo>
                    <a:lnTo>
                      <a:pt x="0" y="0"/>
                    </a:lnTo>
                    <a:cubicBezTo>
                      <a:pt x="101918" y="0"/>
                      <a:pt x="184499" y="82582"/>
                      <a:pt x="184499" y="184499"/>
                    </a:cubicBezTo>
                    <a:lnTo>
                      <a:pt x="184499" y="548449"/>
                    </a:lnTo>
                    <a:cubicBezTo>
                      <a:pt x="184499" y="565880"/>
                      <a:pt x="170402" y="579977"/>
                      <a:pt x="152971" y="579977"/>
                    </a:cubicBezTo>
                    <a:lnTo>
                      <a:pt x="200406" y="579977"/>
                    </a:lnTo>
                    <a:cubicBezTo>
                      <a:pt x="217837" y="579977"/>
                      <a:pt x="231934" y="565880"/>
                      <a:pt x="231934" y="548449"/>
                    </a:cubicBezTo>
                    <a:lnTo>
                      <a:pt x="231934" y="184499"/>
                    </a:lnTo>
                    <a:cubicBezTo>
                      <a:pt x="231934" y="82582"/>
                      <a:pt x="149352" y="0"/>
                      <a:pt x="47435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5241988" y="4398835"/>
                <a:ext cx="402335" cy="319468"/>
              </a:xfrm>
              <a:custGeom>
                <a:rect b="b" l="l" r="r" t="t"/>
                <a:pathLst>
                  <a:path extrusionOk="0" h="319468" w="402335">
                    <a:moveTo>
                      <a:pt x="402336" y="58483"/>
                    </a:moveTo>
                    <a:lnTo>
                      <a:pt x="402336" y="261080"/>
                    </a:lnTo>
                    <a:cubicBezTo>
                      <a:pt x="402336" y="293180"/>
                      <a:pt x="376047" y="319468"/>
                      <a:pt x="343948" y="319468"/>
                    </a:cubicBezTo>
                    <a:lnTo>
                      <a:pt x="26003" y="319468"/>
                    </a:lnTo>
                    <a:cubicBezTo>
                      <a:pt x="16669" y="319468"/>
                      <a:pt x="7811" y="317182"/>
                      <a:pt x="0" y="313277"/>
                    </a:cubicBezTo>
                    <a:lnTo>
                      <a:pt x="0" y="17812"/>
                    </a:lnTo>
                    <a:cubicBezTo>
                      <a:pt x="0" y="13906"/>
                      <a:pt x="190" y="9906"/>
                      <a:pt x="381" y="6001"/>
                    </a:cubicBezTo>
                    <a:cubicBezTo>
                      <a:pt x="8096" y="2191"/>
                      <a:pt x="16859" y="0"/>
                      <a:pt x="26003" y="0"/>
                    </a:cubicBezTo>
                    <a:lnTo>
                      <a:pt x="343948" y="0"/>
                    </a:lnTo>
                    <a:cubicBezTo>
                      <a:pt x="376047" y="0"/>
                      <a:pt x="402336" y="26289"/>
                      <a:pt x="402336" y="583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5293804" y="4346924"/>
                <a:ext cx="194214" cy="418338"/>
              </a:xfrm>
              <a:custGeom>
                <a:rect b="b" l="l" r="r" t="t"/>
                <a:pathLst>
                  <a:path extrusionOk="0" h="418338" w="194214">
                    <a:moveTo>
                      <a:pt x="135827" y="0"/>
                    </a:moveTo>
                    <a:cubicBezTo>
                      <a:pt x="168073" y="0"/>
                      <a:pt x="194215" y="26141"/>
                      <a:pt x="194215" y="58388"/>
                    </a:cubicBezTo>
                    <a:lnTo>
                      <a:pt x="194215" y="359950"/>
                    </a:lnTo>
                    <a:cubicBezTo>
                      <a:pt x="194215" y="392197"/>
                      <a:pt x="168073" y="418338"/>
                      <a:pt x="135827" y="418338"/>
                    </a:cubicBezTo>
                    <a:lnTo>
                      <a:pt x="58388" y="418338"/>
                    </a:lnTo>
                    <a:cubicBezTo>
                      <a:pt x="26141" y="418338"/>
                      <a:pt x="0" y="392197"/>
                      <a:pt x="0" y="359950"/>
                    </a:cubicBezTo>
                    <a:lnTo>
                      <a:pt x="0" y="58388"/>
                    </a:lnTo>
                    <a:cubicBezTo>
                      <a:pt x="0" y="26141"/>
                      <a:pt x="26141" y="0"/>
                      <a:pt x="58388" y="0"/>
                    </a:cubicBezTo>
                    <a:close/>
                  </a:path>
                </a:pathLst>
              </a:custGeom>
              <a:solidFill>
                <a:srgbClr val="E7EDF4">
                  <a:alpha val="6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5353050" y="4177188"/>
                <a:ext cx="296132" cy="62293"/>
              </a:xfrm>
              <a:custGeom>
                <a:rect b="b" l="l" r="r" t="t"/>
                <a:pathLst>
                  <a:path extrusionOk="0" h="62293" w="296132">
                    <a:moveTo>
                      <a:pt x="18383" y="0"/>
                    </a:moveTo>
                    <a:lnTo>
                      <a:pt x="277749" y="0"/>
                    </a:lnTo>
                    <a:cubicBezTo>
                      <a:pt x="287941" y="0"/>
                      <a:pt x="296132" y="8287"/>
                      <a:pt x="296132" y="18383"/>
                    </a:cubicBezTo>
                    <a:lnTo>
                      <a:pt x="296132" y="43910"/>
                    </a:lnTo>
                    <a:cubicBezTo>
                      <a:pt x="296132" y="54102"/>
                      <a:pt x="287846" y="62294"/>
                      <a:pt x="277749" y="62294"/>
                    </a:cubicBezTo>
                    <a:lnTo>
                      <a:pt x="18383" y="62294"/>
                    </a:lnTo>
                    <a:cubicBezTo>
                      <a:pt x="8191" y="62294"/>
                      <a:pt x="0" y="54007"/>
                      <a:pt x="0" y="43910"/>
                    </a:cubicBezTo>
                    <a:lnTo>
                      <a:pt x="0" y="18383"/>
                    </a:lnTo>
                    <a:cubicBezTo>
                      <a:pt x="0" y="8192"/>
                      <a:pt x="8287" y="0"/>
                      <a:pt x="183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0" name="Google Shape;880;p29"/>
              <p:cNvGrpSpPr/>
              <p:nvPr/>
            </p:nvGrpSpPr>
            <p:grpSpPr>
              <a:xfrm>
                <a:off x="5322474" y="3975734"/>
                <a:ext cx="360235" cy="201358"/>
                <a:chOff x="5322474" y="3975734"/>
                <a:chExt cx="360235" cy="201358"/>
              </a:xfrm>
            </p:grpSpPr>
            <p:sp>
              <p:nvSpPr>
                <p:cNvPr id="881" name="Google Shape;881;p29"/>
                <p:cNvSpPr/>
                <p:nvPr/>
              </p:nvSpPr>
              <p:spPr>
                <a:xfrm>
                  <a:off x="5322474" y="3975734"/>
                  <a:ext cx="360235" cy="201358"/>
                </a:xfrm>
                <a:custGeom>
                  <a:rect b="b" l="l" r="r" t="t"/>
                  <a:pathLst>
                    <a:path extrusionOk="0" h="201358" w="360235">
                      <a:moveTo>
                        <a:pt x="27813" y="0"/>
                      </a:moveTo>
                      <a:lnTo>
                        <a:pt x="332422" y="0"/>
                      </a:lnTo>
                      <a:cubicBezTo>
                        <a:pt x="347758" y="0"/>
                        <a:pt x="360235" y="12478"/>
                        <a:pt x="360235" y="27813"/>
                      </a:cubicBezTo>
                      <a:lnTo>
                        <a:pt x="360235" y="173546"/>
                      </a:lnTo>
                      <a:cubicBezTo>
                        <a:pt x="360235" y="188881"/>
                        <a:pt x="347758" y="201359"/>
                        <a:pt x="332422" y="201359"/>
                      </a:cubicBezTo>
                      <a:lnTo>
                        <a:pt x="27813" y="201359"/>
                      </a:lnTo>
                      <a:cubicBezTo>
                        <a:pt x="12478" y="201359"/>
                        <a:pt x="0" y="188881"/>
                        <a:pt x="0" y="173546"/>
                      </a:cubicBezTo>
                      <a:lnTo>
                        <a:pt x="0" y="27813"/>
                      </a:lnTo>
                      <a:cubicBezTo>
                        <a:pt x="0" y="12478"/>
                        <a:pt x="12478" y="0"/>
                        <a:pt x="27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82" name="Google Shape;882;p29"/>
                <p:cNvGrpSpPr/>
                <p:nvPr/>
              </p:nvGrpSpPr>
              <p:grpSpPr>
                <a:xfrm>
                  <a:off x="5347716" y="3988688"/>
                  <a:ext cx="310895" cy="175545"/>
                  <a:chOff x="5347716" y="3988688"/>
                  <a:chExt cx="310895" cy="175545"/>
                </a:xfrm>
              </p:grpSpPr>
              <p:sp>
                <p:nvSpPr>
                  <p:cNvPr id="883" name="Google Shape;883;p29"/>
                  <p:cNvSpPr/>
                  <p:nvPr/>
                </p:nvSpPr>
                <p:spPr>
                  <a:xfrm>
                    <a:off x="5347716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29"/>
                  <p:cNvSpPr/>
                  <p:nvPr/>
                </p:nvSpPr>
                <p:spPr>
                  <a:xfrm>
                    <a:off x="5388006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29"/>
                  <p:cNvSpPr/>
                  <p:nvPr/>
                </p:nvSpPr>
                <p:spPr>
                  <a:xfrm>
                    <a:off x="5428392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6" name="Google Shape;886;p29"/>
                  <p:cNvSpPr/>
                  <p:nvPr/>
                </p:nvSpPr>
                <p:spPr>
                  <a:xfrm>
                    <a:off x="5468683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7" name="Google Shape;887;p29"/>
                  <p:cNvSpPr/>
                  <p:nvPr/>
                </p:nvSpPr>
                <p:spPr>
                  <a:xfrm>
                    <a:off x="5508974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8" name="Google Shape;888;p29"/>
                  <p:cNvSpPr/>
                  <p:nvPr/>
                </p:nvSpPr>
                <p:spPr>
                  <a:xfrm>
                    <a:off x="5549360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29"/>
                  <p:cNvSpPr/>
                  <p:nvPr/>
                </p:nvSpPr>
                <p:spPr>
                  <a:xfrm>
                    <a:off x="5589650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29"/>
                  <p:cNvSpPr/>
                  <p:nvPr/>
                </p:nvSpPr>
                <p:spPr>
                  <a:xfrm>
                    <a:off x="5630036" y="3988688"/>
                    <a:ext cx="28575" cy="175545"/>
                  </a:xfrm>
                  <a:custGeom>
                    <a:rect b="b" l="l" r="r" t="t"/>
                    <a:pathLst>
                      <a:path extrusionOk="0" h="175545" w="28575">
                        <a:moveTo>
                          <a:pt x="14288" y="175546"/>
                        </a:moveTo>
                        <a:lnTo>
                          <a:pt x="14288" y="175546"/>
                        </a:lnTo>
                        <a:cubicBezTo>
                          <a:pt x="6382" y="175546"/>
                          <a:pt x="0" y="169164"/>
                          <a:pt x="0" y="1612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288" y="0"/>
                        </a:lnTo>
                        <a:cubicBezTo>
                          <a:pt x="22193" y="0"/>
                          <a:pt x="28575" y="6382"/>
                          <a:pt x="28575" y="14288"/>
                        </a:cubicBezTo>
                        <a:lnTo>
                          <a:pt x="28575" y="161258"/>
                        </a:lnTo>
                        <a:cubicBezTo>
                          <a:pt x="28575" y="169164"/>
                          <a:pt x="22193" y="175546"/>
                          <a:pt x="14288" y="1755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1" name="Google Shape;891;p29"/>
                <p:cNvSpPr/>
                <p:nvPr/>
              </p:nvSpPr>
              <p:spPr>
                <a:xfrm>
                  <a:off x="5324665" y="3976401"/>
                  <a:ext cx="357949" cy="200691"/>
                </a:xfrm>
                <a:custGeom>
                  <a:rect b="b" l="l" r="r" t="t"/>
                  <a:pathLst>
                    <a:path extrusionOk="0" h="200691" w="357949">
                      <a:moveTo>
                        <a:pt x="336233" y="0"/>
                      </a:moveTo>
                      <a:cubicBezTo>
                        <a:pt x="337757" y="3429"/>
                        <a:pt x="338519" y="7144"/>
                        <a:pt x="338519" y="11049"/>
                      </a:cubicBezTo>
                      <a:lnTo>
                        <a:pt x="338519" y="156781"/>
                      </a:lnTo>
                      <a:cubicBezTo>
                        <a:pt x="338519" y="172117"/>
                        <a:pt x="325946" y="184595"/>
                        <a:pt x="310706" y="184595"/>
                      </a:cubicBezTo>
                      <a:lnTo>
                        <a:pt x="6096" y="184595"/>
                      </a:lnTo>
                      <a:cubicBezTo>
                        <a:pt x="4001" y="184595"/>
                        <a:pt x="2000" y="184309"/>
                        <a:pt x="0" y="183928"/>
                      </a:cubicBezTo>
                      <a:cubicBezTo>
                        <a:pt x="4286" y="193738"/>
                        <a:pt x="14097" y="200692"/>
                        <a:pt x="25527" y="200692"/>
                      </a:cubicBezTo>
                      <a:lnTo>
                        <a:pt x="330137" y="200692"/>
                      </a:lnTo>
                      <a:cubicBezTo>
                        <a:pt x="345472" y="200692"/>
                        <a:pt x="357950" y="188119"/>
                        <a:pt x="357950" y="172879"/>
                      </a:cubicBezTo>
                      <a:lnTo>
                        <a:pt x="357950" y="27146"/>
                      </a:lnTo>
                      <a:cubicBezTo>
                        <a:pt x="357950" y="13906"/>
                        <a:pt x="348615" y="2762"/>
                        <a:pt x="3362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2" name="Google Shape;892;p29"/>
            <p:cNvGrpSpPr/>
            <p:nvPr/>
          </p:nvGrpSpPr>
          <p:grpSpPr>
            <a:xfrm>
              <a:off x="8052344" y="2669019"/>
              <a:ext cx="375420" cy="451106"/>
              <a:chOff x="8431605" y="2970259"/>
              <a:chExt cx="337760" cy="405854"/>
            </a:xfrm>
          </p:grpSpPr>
          <p:sp>
            <p:nvSpPr>
              <p:cNvPr id="893" name="Google Shape;893;p29"/>
              <p:cNvSpPr/>
              <p:nvPr/>
            </p:nvSpPr>
            <p:spPr>
              <a:xfrm rot="-1971343">
                <a:off x="8523241" y="2981505"/>
                <a:ext cx="154488" cy="383363"/>
              </a:xfrm>
              <a:custGeom>
                <a:rect b="b" l="l" r="r" t="t"/>
                <a:pathLst>
                  <a:path extrusionOk="0" h="383381" w="154495">
                    <a:moveTo>
                      <a:pt x="71151" y="0"/>
                    </a:moveTo>
                    <a:lnTo>
                      <a:pt x="83248" y="0"/>
                    </a:lnTo>
                    <a:cubicBezTo>
                      <a:pt x="122587" y="0"/>
                      <a:pt x="154495" y="31909"/>
                      <a:pt x="154495" y="71247"/>
                    </a:cubicBezTo>
                    <a:lnTo>
                      <a:pt x="154495" y="312134"/>
                    </a:lnTo>
                    <a:cubicBezTo>
                      <a:pt x="154495" y="351472"/>
                      <a:pt x="122587" y="383381"/>
                      <a:pt x="83248" y="383381"/>
                    </a:cubicBezTo>
                    <a:lnTo>
                      <a:pt x="71247" y="383381"/>
                    </a:lnTo>
                    <a:cubicBezTo>
                      <a:pt x="31908" y="383381"/>
                      <a:pt x="0" y="351472"/>
                      <a:pt x="0" y="312134"/>
                    </a:cubicBezTo>
                    <a:lnTo>
                      <a:pt x="0" y="71247"/>
                    </a:lnTo>
                    <a:cubicBezTo>
                      <a:pt x="0" y="31909"/>
                      <a:pt x="31908" y="0"/>
                      <a:pt x="712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8459004" y="2998036"/>
                <a:ext cx="206459" cy="217508"/>
              </a:xfrm>
              <a:custGeom>
                <a:rect b="b" l="l" r="r" t="t"/>
                <a:pathLst>
                  <a:path extrusionOk="0" h="217508" w="206459">
                    <a:moveTo>
                      <a:pt x="141213" y="32628"/>
                    </a:moveTo>
                    <a:lnTo>
                      <a:pt x="206460" y="133879"/>
                    </a:lnTo>
                    <a:lnTo>
                      <a:pt x="76539" y="217509"/>
                    </a:lnTo>
                    <a:lnTo>
                      <a:pt x="11293" y="116258"/>
                    </a:lnTo>
                    <a:cubicBezTo>
                      <a:pt x="-9949" y="83301"/>
                      <a:pt x="-328" y="39010"/>
                      <a:pt x="32628" y="17769"/>
                    </a:cubicBezTo>
                    <a:lnTo>
                      <a:pt x="42725" y="11292"/>
                    </a:lnTo>
                    <a:cubicBezTo>
                      <a:pt x="75682" y="-9948"/>
                      <a:pt x="119973" y="-328"/>
                      <a:pt x="141118" y="326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8559356" y="3049238"/>
                <a:ext cx="139825" cy="195261"/>
              </a:xfrm>
              <a:custGeom>
                <a:rect b="b" l="l" r="r" t="t"/>
                <a:pathLst>
                  <a:path extrusionOk="0" h="195261" w="139825">
                    <a:moveTo>
                      <a:pt x="130777" y="192119"/>
                    </a:moveTo>
                    <a:lnTo>
                      <a:pt x="130777" y="192119"/>
                    </a:lnTo>
                    <a:cubicBezTo>
                      <a:pt x="121634" y="198024"/>
                      <a:pt x="109537" y="195357"/>
                      <a:pt x="103631" y="186213"/>
                    </a:cubicBezTo>
                    <a:lnTo>
                      <a:pt x="3143" y="30289"/>
                    </a:lnTo>
                    <a:cubicBezTo>
                      <a:pt x="-2763" y="21145"/>
                      <a:pt x="-96" y="9048"/>
                      <a:pt x="9048" y="3143"/>
                    </a:cubicBezTo>
                    <a:lnTo>
                      <a:pt x="9048" y="3143"/>
                    </a:lnTo>
                    <a:cubicBezTo>
                      <a:pt x="18192" y="-2763"/>
                      <a:pt x="30289" y="-96"/>
                      <a:pt x="36194" y="9048"/>
                    </a:cubicBezTo>
                    <a:lnTo>
                      <a:pt x="136683" y="164972"/>
                    </a:lnTo>
                    <a:cubicBezTo>
                      <a:pt x="142589" y="174117"/>
                      <a:pt x="139922" y="186213"/>
                      <a:pt x="130777" y="192119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8459004" y="3007518"/>
                <a:ext cx="253322" cy="341862"/>
              </a:xfrm>
              <a:custGeom>
                <a:rect b="b" l="l" r="r" t="t"/>
                <a:pathLst>
                  <a:path extrusionOk="0" h="341862" w="253322">
                    <a:moveTo>
                      <a:pt x="158073" y="298799"/>
                    </a:moveTo>
                    <a:lnTo>
                      <a:pt x="27580" y="96298"/>
                    </a:lnTo>
                    <a:cubicBezTo>
                      <a:pt x="7006" y="64389"/>
                      <a:pt x="15484" y="21908"/>
                      <a:pt x="45963" y="0"/>
                    </a:cubicBezTo>
                    <a:cubicBezTo>
                      <a:pt x="44916" y="571"/>
                      <a:pt x="43773" y="1143"/>
                      <a:pt x="42725" y="1810"/>
                    </a:cubicBezTo>
                    <a:lnTo>
                      <a:pt x="32628" y="8287"/>
                    </a:lnTo>
                    <a:cubicBezTo>
                      <a:pt x="-328" y="29528"/>
                      <a:pt x="-9949" y="73819"/>
                      <a:pt x="11293" y="106775"/>
                    </a:cubicBezTo>
                    <a:lnTo>
                      <a:pt x="141785" y="309277"/>
                    </a:lnTo>
                    <a:cubicBezTo>
                      <a:pt x="163026" y="342233"/>
                      <a:pt x="207317" y="351758"/>
                      <a:pt x="240273" y="330613"/>
                    </a:cubicBezTo>
                    <a:lnTo>
                      <a:pt x="250370" y="324136"/>
                    </a:lnTo>
                    <a:cubicBezTo>
                      <a:pt x="251417" y="323469"/>
                      <a:pt x="252370" y="322707"/>
                      <a:pt x="253323" y="321945"/>
                    </a:cubicBezTo>
                    <a:cubicBezTo>
                      <a:pt x="220747" y="340614"/>
                      <a:pt x="178552" y="330708"/>
                      <a:pt x="158073" y="298799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29"/>
            <p:cNvGrpSpPr/>
            <p:nvPr/>
          </p:nvGrpSpPr>
          <p:grpSpPr>
            <a:xfrm>
              <a:off x="7506870" y="2571751"/>
              <a:ext cx="238527" cy="238333"/>
              <a:chOff x="8150533" y="2793006"/>
              <a:chExt cx="214599" cy="214425"/>
            </a:xfrm>
          </p:grpSpPr>
          <p:sp>
            <p:nvSpPr>
              <p:cNvPr id="898" name="Google Shape;898;p29"/>
              <p:cNvSpPr/>
              <p:nvPr/>
            </p:nvSpPr>
            <p:spPr>
              <a:xfrm>
                <a:off x="8150533" y="2793006"/>
                <a:ext cx="214425" cy="214425"/>
              </a:xfrm>
              <a:custGeom>
                <a:rect b="b" l="l" r="r" t="t"/>
                <a:pathLst>
                  <a:path extrusionOk="0" h="214425" w="214425">
                    <a:moveTo>
                      <a:pt x="208511" y="142217"/>
                    </a:moveTo>
                    <a:cubicBezTo>
                      <a:pt x="189175" y="198224"/>
                      <a:pt x="128120" y="227847"/>
                      <a:pt x="72209" y="208511"/>
                    </a:cubicBezTo>
                    <a:cubicBezTo>
                      <a:pt x="16202" y="189175"/>
                      <a:pt x="-13422" y="128120"/>
                      <a:pt x="5914" y="72208"/>
                    </a:cubicBezTo>
                    <a:cubicBezTo>
                      <a:pt x="25250" y="16201"/>
                      <a:pt x="86305" y="-13421"/>
                      <a:pt x="142217" y="5914"/>
                    </a:cubicBezTo>
                    <a:cubicBezTo>
                      <a:pt x="198224" y="25250"/>
                      <a:pt x="227847" y="86305"/>
                      <a:pt x="208511" y="1422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8165537" y="2856970"/>
                <a:ext cx="185940" cy="81736"/>
              </a:xfrm>
              <a:custGeom>
                <a:rect b="b" l="l" r="r" t="t"/>
                <a:pathLst>
                  <a:path extrusionOk="0" h="81736" w="185940">
                    <a:moveTo>
                      <a:pt x="168266" y="81016"/>
                    </a:moveTo>
                    <a:lnTo>
                      <a:pt x="9007" y="25962"/>
                    </a:lnTo>
                    <a:cubicBezTo>
                      <a:pt x="2054" y="23580"/>
                      <a:pt x="-1661" y="15960"/>
                      <a:pt x="721" y="9007"/>
                    </a:cubicBezTo>
                    <a:lnTo>
                      <a:pt x="721" y="9007"/>
                    </a:lnTo>
                    <a:cubicBezTo>
                      <a:pt x="3102" y="2054"/>
                      <a:pt x="10722" y="-1661"/>
                      <a:pt x="17675" y="721"/>
                    </a:cubicBezTo>
                    <a:lnTo>
                      <a:pt x="176933" y="55775"/>
                    </a:lnTo>
                    <a:cubicBezTo>
                      <a:pt x="183887" y="58156"/>
                      <a:pt x="187601" y="65776"/>
                      <a:pt x="185220" y="72730"/>
                    </a:cubicBezTo>
                    <a:lnTo>
                      <a:pt x="185220" y="72730"/>
                    </a:lnTo>
                    <a:cubicBezTo>
                      <a:pt x="182838" y="79683"/>
                      <a:pt x="175219" y="83397"/>
                      <a:pt x="168266" y="810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8183213" y="2802064"/>
                <a:ext cx="181919" cy="205358"/>
              </a:xfrm>
              <a:custGeom>
                <a:rect b="b" l="l" r="r" t="t"/>
                <a:pathLst>
                  <a:path extrusionOk="0" h="205358" w="181919">
                    <a:moveTo>
                      <a:pt x="117729" y="0"/>
                    </a:moveTo>
                    <a:cubicBezTo>
                      <a:pt x="146590" y="28099"/>
                      <a:pt x="158305" y="71342"/>
                      <a:pt x="144304" y="111823"/>
                    </a:cubicBezTo>
                    <a:cubicBezTo>
                      <a:pt x="124968" y="167735"/>
                      <a:pt x="63913" y="197453"/>
                      <a:pt x="8001" y="178118"/>
                    </a:cubicBezTo>
                    <a:cubicBezTo>
                      <a:pt x="5239" y="177165"/>
                      <a:pt x="2667" y="176117"/>
                      <a:pt x="0" y="174974"/>
                    </a:cubicBezTo>
                    <a:cubicBezTo>
                      <a:pt x="10954" y="185642"/>
                      <a:pt x="24384" y="194119"/>
                      <a:pt x="39719" y="199453"/>
                    </a:cubicBezTo>
                    <a:cubicBezTo>
                      <a:pt x="95726" y="218789"/>
                      <a:pt x="156686" y="189071"/>
                      <a:pt x="176022" y="133160"/>
                    </a:cubicBezTo>
                    <a:cubicBezTo>
                      <a:pt x="194405" y="79915"/>
                      <a:pt x="168402" y="22098"/>
                      <a:pt x="117634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1" name="Google Shape;901;p29"/>
            <p:cNvGrpSpPr/>
            <p:nvPr/>
          </p:nvGrpSpPr>
          <p:grpSpPr>
            <a:xfrm>
              <a:off x="7069202" y="2848936"/>
              <a:ext cx="437662" cy="397662"/>
              <a:chOff x="7674437" y="2502934"/>
              <a:chExt cx="393758" cy="357771"/>
            </a:xfrm>
          </p:grpSpPr>
          <p:sp>
            <p:nvSpPr>
              <p:cNvPr id="902" name="Google Shape;902;p29"/>
              <p:cNvSpPr/>
              <p:nvPr/>
            </p:nvSpPr>
            <p:spPr>
              <a:xfrm>
                <a:off x="7674437" y="2502934"/>
                <a:ext cx="393758" cy="357771"/>
              </a:xfrm>
              <a:custGeom>
                <a:rect b="b" l="l" r="r" t="t"/>
                <a:pathLst>
                  <a:path extrusionOk="0" h="357771" w="393758">
                    <a:moveTo>
                      <a:pt x="145683" y="19000"/>
                    </a:moveTo>
                    <a:lnTo>
                      <a:pt x="363519" y="199022"/>
                    </a:lnTo>
                    <a:cubicBezTo>
                      <a:pt x="398952" y="228264"/>
                      <a:pt x="404001" y="281223"/>
                      <a:pt x="374663" y="316656"/>
                    </a:cubicBezTo>
                    <a:lnTo>
                      <a:pt x="365710" y="327515"/>
                    </a:lnTo>
                    <a:cubicBezTo>
                      <a:pt x="336468" y="362948"/>
                      <a:pt x="283509" y="367996"/>
                      <a:pt x="248076" y="338754"/>
                    </a:cubicBez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7674437" y="2502934"/>
                <a:ext cx="254553" cy="248742"/>
              </a:xfrm>
              <a:custGeom>
                <a:rect b="b" l="l" r="r" t="t"/>
                <a:pathLst>
                  <a:path extrusionOk="0" h="248742" w="254553">
                    <a:moveTo>
                      <a:pt x="145683" y="19000"/>
                    </a:moveTo>
                    <a:lnTo>
                      <a:pt x="254553" y="109011"/>
                    </a:lnTo>
                    <a:lnTo>
                      <a:pt x="139110" y="248743"/>
                    </a:lnTo>
                    <a:lnTo>
                      <a:pt x="30240" y="158732"/>
                    </a:lnTo>
                    <a:cubicBezTo>
                      <a:pt x="-5194" y="129490"/>
                      <a:pt x="-10242" y="76531"/>
                      <a:pt x="19095" y="41098"/>
                    </a:cubicBezTo>
                    <a:lnTo>
                      <a:pt x="28048" y="30239"/>
                    </a:lnTo>
                    <a:cubicBezTo>
                      <a:pt x="57290" y="-5194"/>
                      <a:pt x="110249" y="-10242"/>
                      <a:pt x="145683" y="19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7701511" y="257363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7725038" y="252810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7719704" y="2630973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7749041" y="261563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1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7781426" y="2675740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7873247" y="260868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7808667" y="2566107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7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7777140" y="2620495"/>
                <a:ext cx="25286" cy="25285"/>
              </a:xfrm>
              <a:custGeom>
                <a:rect b="b" l="l" r="r" t="t"/>
                <a:pathLst>
                  <a:path extrusionOk="0" h="25285" w="25286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0" y="24692"/>
                    </a:cubicBezTo>
                    <a:cubicBezTo>
                      <a:pt x="9833" y="26788"/>
                      <a:pt x="2690" y="23168"/>
                      <a:pt x="594" y="16501"/>
                    </a:cubicBezTo>
                    <a:cubicBezTo>
                      <a:pt x="-1501" y="9833"/>
                      <a:pt x="2118" y="2689"/>
                      <a:pt x="8785" y="594"/>
                    </a:cubicBezTo>
                    <a:cubicBezTo>
                      <a:pt x="15453" y="-1502"/>
                      <a:pt x="22596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7757709" y="2578014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7833147" y="2663929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7828548" y="2591798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3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7753422" y="2533722"/>
                <a:ext cx="25285" cy="25285"/>
              </a:xfrm>
              <a:custGeom>
                <a:rect b="b" l="l" r="r" t="t"/>
                <a:pathLst>
                  <a:path extrusionOk="0" h="25285" w="25285">
                    <a:moveTo>
                      <a:pt x="24692" y="8785"/>
                    </a:moveTo>
                    <a:cubicBezTo>
                      <a:pt x="26788" y="15453"/>
                      <a:pt x="23168" y="22597"/>
                      <a:pt x="16501" y="24692"/>
                    </a:cubicBezTo>
                    <a:cubicBezTo>
                      <a:pt x="9833" y="26788"/>
                      <a:pt x="2689" y="23168"/>
                      <a:pt x="594" y="16501"/>
                    </a:cubicBezTo>
                    <a:cubicBezTo>
                      <a:pt x="-1502" y="9833"/>
                      <a:pt x="2118" y="2689"/>
                      <a:pt x="8785" y="594"/>
                    </a:cubicBezTo>
                    <a:cubicBezTo>
                      <a:pt x="15453" y="-1502"/>
                      <a:pt x="22597" y="2118"/>
                      <a:pt x="24692" y="87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7773303" y="2559414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1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7824966" y="261907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7812710" y="263653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7843070" y="2581816"/>
                <a:ext cx="26609" cy="26634"/>
              </a:xfrm>
              <a:custGeom>
                <a:rect b="b" l="l" r="r" t="t"/>
                <a:pathLst>
                  <a:path extrusionOk="0" h="26634" w="26609">
                    <a:moveTo>
                      <a:pt x="15626" y="26414"/>
                    </a:moveTo>
                    <a:cubicBezTo>
                      <a:pt x="8387" y="27748"/>
                      <a:pt x="1529" y="22890"/>
                      <a:pt x="196" y="15651"/>
                    </a:cubicBezTo>
                    <a:cubicBezTo>
                      <a:pt x="-1043" y="8412"/>
                      <a:pt x="3720" y="1554"/>
                      <a:pt x="10959" y="220"/>
                    </a:cubicBezTo>
                    <a:cubicBezTo>
                      <a:pt x="18198" y="-1113"/>
                      <a:pt x="25056" y="3745"/>
                      <a:pt x="26389" y="10984"/>
                    </a:cubicBezTo>
                    <a:cubicBezTo>
                      <a:pt x="27723" y="18223"/>
                      <a:pt x="22865" y="25081"/>
                      <a:pt x="15626" y="26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7790771" y="2589549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0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7778610" y="2607011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3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5" y="-400"/>
                      <a:pt x="9792" y="1409"/>
                      <a:pt x="10268" y="4267"/>
                    </a:cubicBezTo>
                    <a:cubicBezTo>
                      <a:pt x="10744" y="7124"/>
                      <a:pt x="8935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7746956" y="2651081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8" y="-1036"/>
                      <a:pt x="23920" y="3536"/>
                      <a:pt x="25158" y="10489"/>
                    </a:cubicBezTo>
                    <a:cubicBezTo>
                      <a:pt x="26396" y="17347"/>
                      <a:pt x="21824" y="23919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7734795" y="2668543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0" y="3219"/>
                      <a:pt x="1409" y="552"/>
                      <a:pt x="4267" y="76"/>
                    </a:cubicBezTo>
                    <a:cubicBezTo>
                      <a:pt x="7124" y="-400"/>
                      <a:pt x="9792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7698378" y="2605647"/>
                <a:ext cx="25360" cy="25360"/>
              </a:xfrm>
              <a:custGeom>
                <a:rect b="b" l="l" r="r" t="t"/>
                <a:pathLst>
                  <a:path extrusionOk="0" h="25360" w="25360">
                    <a:moveTo>
                      <a:pt x="14871" y="25158"/>
                    </a:moveTo>
                    <a:cubicBezTo>
                      <a:pt x="8013" y="26396"/>
                      <a:pt x="1441" y="21824"/>
                      <a:pt x="202" y="14871"/>
                    </a:cubicBezTo>
                    <a:cubicBezTo>
                      <a:pt x="-1036" y="8013"/>
                      <a:pt x="3536" y="1441"/>
                      <a:pt x="10489" y="202"/>
                    </a:cubicBezTo>
                    <a:cubicBezTo>
                      <a:pt x="17347" y="-1036"/>
                      <a:pt x="23919" y="3536"/>
                      <a:pt x="25158" y="10489"/>
                    </a:cubicBezTo>
                    <a:cubicBezTo>
                      <a:pt x="26396" y="17347"/>
                      <a:pt x="21824" y="23920"/>
                      <a:pt x="14871" y="25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7686218" y="2623109"/>
                <a:ext cx="10343" cy="10343"/>
              </a:xfrm>
              <a:custGeom>
                <a:rect b="b" l="l" r="r" t="t"/>
                <a:pathLst>
                  <a:path extrusionOk="0" h="10343" w="10343">
                    <a:moveTo>
                      <a:pt x="6077" y="10268"/>
                    </a:moveTo>
                    <a:cubicBezTo>
                      <a:pt x="3219" y="10744"/>
                      <a:pt x="552" y="8934"/>
                      <a:pt x="76" y="6077"/>
                    </a:cubicBezTo>
                    <a:cubicBezTo>
                      <a:pt x="-401" y="3219"/>
                      <a:pt x="1409" y="552"/>
                      <a:pt x="4267" y="76"/>
                    </a:cubicBezTo>
                    <a:cubicBezTo>
                      <a:pt x="7124" y="-400"/>
                      <a:pt x="9791" y="1409"/>
                      <a:pt x="10268" y="4267"/>
                    </a:cubicBezTo>
                    <a:cubicBezTo>
                      <a:pt x="10744" y="7124"/>
                      <a:pt x="8934" y="9791"/>
                      <a:pt x="6077" y="10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7775875" y="2654913"/>
                <a:ext cx="10384" cy="10420"/>
              </a:xfrm>
              <a:custGeom>
                <a:rect b="b" l="l" r="r" t="t"/>
                <a:pathLst>
                  <a:path extrusionOk="0" h="10420" w="10384">
                    <a:moveTo>
                      <a:pt x="10145" y="3609"/>
                    </a:moveTo>
                    <a:cubicBezTo>
                      <a:pt x="11003" y="6371"/>
                      <a:pt x="9478" y="9229"/>
                      <a:pt x="6812" y="10181"/>
                    </a:cubicBezTo>
                    <a:cubicBezTo>
                      <a:pt x="4049" y="11038"/>
                      <a:pt x="1192" y="9514"/>
                      <a:pt x="239" y="6847"/>
                    </a:cubicBezTo>
                    <a:cubicBezTo>
                      <a:pt x="-618" y="4085"/>
                      <a:pt x="906" y="1228"/>
                      <a:pt x="3573" y="275"/>
                    </a:cubicBezTo>
                    <a:cubicBezTo>
                      <a:pt x="6240" y="-677"/>
                      <a:pt x="9193" y="942"/>
                      <a:pt x="10145" y="36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7734251" y="2562271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3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7731584" y="261570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2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734873" y="2588229"/>
                <a:ext cx="16180" cy="16189"/>
              </a:xfrm>
              <a:custGeom>
                <a:rect b="b" l="l" r="r" t="t"/>
                <a:pathLst>
                  <a:path extrusionOk="0" h="16189" w="16180">
                    <a:moveTo>
                      <a:pt x="15810" y="5618"/>
                    </a:moveTo>
                    <a:cubicBezTo>
                      <a:pt x="17143" y="9904"/>
                      <a:pt x="14762" y="14476"/>
                      <a:pt x="10571" y="15810"/>
                    </a:cubicBezTo>
                    <a:cubicBezTo>
                      <a:pt x="6380" y="17143"/>
                      <a:pt x="1713" y="14857"/>
                      <a:pt x="379" y="10571"/>
                    </a:cubicBezTo>
                    <a:cubicBezTo>
                      <a:pt x="-954" y="6285"/>
                      <a:pt x="1332" y="1713"/>
                      <a:pt x="5618" y="379"/>
                    </a:cubicBezTo>
                    <a:cubicBezTo>
                      <a:pt x="9904" y="-954"/>
                      <a:pt x="14476" y="1332"/>
                      <a:pt x="15810" y="56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789877" y="2535316"/>
                <a:ext cx="25909" cy="25909"/>
              </a:xfrm>
              <a:custGeom>
                <a:rect b="b" l="l" r="r" t="t"/>
                <a:pathLst>
                  <a:path extrusionOk="0" h="25909" w="25909">
                    <a:moveTo>
                      <a:pt x="25289" y="9002"/>
                    </a:moveTo>
                    <a:cubicBezTo>
                      <a:pt x="27480" y="15860"/>
                      <a:pt x="23670" y="23099"/>
                      <a:pt x="16907" y="25290"/>
                    </a:cubicBezTo>
                    <a:cubicBezTo>
                      <a:pt x="10050" y="27480"/>
                      <a:pt x="2811" y="23670"/>
                      <a:pt x="620" y="16908"/>
                    </a:cubicBezTo>
                    <a:cubicBezTo>
                      <a:pt x="-1571" y="10050"/>
                      <a:pt x="2239" y="2811"/>
                      <a:pt x="9002" y="620"/>
                    </a:cubicBezTo>
                    <a:cubicBezTo>
                      <a:pt x="15860" y="-1571"/>
                      <a:pt x="23099" y="2239"/>
                      <a:pt x="25289" y="90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865505" y="2602276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2" y="6335"/>
                      <a:pt x="9479" y="9193"/>
                      <a:pt x="6811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7859314" y="2633899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8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825310" y="2654283"/>
                <a:ext cx="10384" cy="10384"/>
              </a:xfrm>
              <a:custGeom>
                <a:rect b="b" l="l" r="r" t="t"/>
                <a:pathLst>
                  <a:path extrusionOk="0" h="10384" w="10384">
                    <a:moveTo>
                      <a:pt x="10145" y="3573"/>
                    </a:moveTo>
                    <a:cubicBezTo>
                      <a:pt x="11003" y="6335"/>
                      <a:pt x="9478" y="9193"/>
                      <a:pt x="6812" y="10145"/>
                    </a:cubicBezTo>
                    <a:cubicBezTo>
                      <a:pt x="4049" y="11002"/>
                      <a:pt x="1192" y="9479"/>
                      <a:pt x="239" y="6811"/>
                    </a:cubicBezTo>
                    <a:cubicBezTo>
                      <a:pt x="-618" y="4049"/>
                      <a:pt x="906" y="1192"/>
                      <a:pt x="3573" y="239"/>
                    </a:cubicBezTo>
                    <a:cubicBezTo>
                      <a:pt x="6335" y="-618"/>
                      <a:pt x="9193" y="906"/>
                      <a:pt x="10145" y="35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674763" y="2529744"/>
                <a:ext cx="377195" cy="330674"/>
              </a:xfrm>
              <a:custGeom>
                <a:rect b="b" l="l" r="r" t="t"/>
                <a:pathLst>
                  <a:path extrusionOk="0" h="330674" w="377195">
                    <a:moveTo>
                      <a:pt x="262515" y="294227"/>
                    </a:moveTo>
                    <a:lnTo>
                      <a:pt x="44678" y="114205"/>
                    </a:lnTo>
                    <a:cubicBezTo>
                      <a:pt x="10388" y="85916"/>
                      <a:pt x="4673" y="35433"/>
                      <a:pt x="30962" y="0"/>
                    </a:cubicBezTo>
                    <a:cubicBezTo>
                      <a:pt x="30010" y="1048"/>
                      <a:pt x="28961" y="2096"/>
                      <a:pt x="28009" y="3143"/>
                    </a:cubicBezTo>
                    <a:lnTo>
                      <a:pt x="19056" y="14002"/>
                    </a:lnTo>
                    <a:cubicBezTo>
                      <a:pt x="-10186" y="49435"/>
                      <a:pt x="-5233" y="102394"/>
                      <a:pt x="30200" y="131636"/>
                    </a:cubicBezTo>
                    <a:lnTo>
                      <a:pt x="248036" y="311658"/>
                    </a:lnTo>
                    <a:cubicBezTo>
                      <a:pt x="283470" y="340900"/>
                      <a:pt x="336333" y="335852"/>
                      <a:pt x="365671" y="300419"/>
                    </a:cubicBezTo>
                    <a:lnTo>
                      <a:pt x="374624" y="289560"/>
                    </a:lnTo>
                    <a:cubicBezTo>
                      <a:pt x="375576" y="288417"/>
                      <a:pt x="376338" y="287274"/>
                      <a:pt x="377195" y="286131"/>
                    </a:cubicBezTo>
                    <a:cubicBezTo>
                      <a:pt x="347382" y="318611"/>
                      <a:pt x="296804" y="322517"/>
                      <a:pt x="262515" y="294132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775966" y="2535978"/>
                <a:ext cx="213750" cy="184604"/>
              </a:xfrm>
              <a:custGeom>
                <a:rect b="b" l="l" r="r" t="t"/>
                <a:pathLst>
                  <a:path extrusionOk="0" h="184604" w="213750">
                    <a:moveTo>
                      <a:pt x="208460" y="176265"/>
                    </a:moveTo>
                    <a:lnTo>
                      <a:pt x="208460" y="176265"/>
                    </a:lnTo>
                    <a:cubicBezTo>
                      <a:pt x="200363" y="186076"/>
                      <a:pt x="185886" y="187409"/>
                      <a:pt x="176075" y="179313"/>
                    </a:cubicBezTo>
                    <a:lnTo>
                      <a:pt x="8339" y="40724"/>
                    </a:lnTo>
                    <a:cubicBezTo>
                      <a:pt x="-1472" y="32628"/>
                      <a:pt x="-2805" y="18150"/>
                      <a:pt x="5291" y="8339"/>
                    </a:cubicBezTo>
                    <a:lnTo>
                      <a:pt x="5291" y="8339"/>
                    </a:lnTo>
                    <a:cubicBezTo>
                      <a:pt x="13388" y="-1471"/>
                      <a:pt x="27866" y="-2805"/>
                      <a:pt x="37677" y="5291"/>
                    </a:cubicBezTo>
                    <a:lnTo>
                      <a:pt x="205412" y="143880"/>
                    </a:lnTo>
                    <a:cubicBezTo>
                      <a:pt x="215222" y="151976"/>
                      <a:pt x="216556" y="166454"/>
                      <a:pt x="208460" y="176265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29"/>
            <p:cNvGrpSpPr/>
            <p:nvPr/>
          </p:nvGrpSpPr>
          <p:grpSpPr>
            <a:xfrm>
              <a:off x="7909298" y="3403512"/>
              <a:ext cx="579459" cy="1205024"/>
              <a:chOff x="8665368" y="4165091"/>
              <a:chExt cx="308420" cy="641414"/>
            </a:xfrm>
          </p:grpSpPr>
          <p:sp>
            <p:nvSpPr>
              <p:cNvPr id="937" name="Google Shape;937;p29"/>
              <p:cNvSpPr/>
              <p:nvPr/>
            </p:nvSpPr>
            <p:spPr>
              <a:xfrm>
                <a:off x="8665464" y="4230338"/>
                <a:ext cx="308324" cy="576071"/>
              </a:xfrm>
              <a:custGeom>
                <a:rect b="b" l="l" r="r" t="t"/>
                <a:pathLst>
                  <a:path extrusionOk="0" h="576071" w="308324">
                    <a:moveTo>
                      <a:pt x="274511" y="70104"/>
                    </a:moveTo>
                    <a:lnTo>
                      <a:pt x="274511" y="0"/>
                    </a:lnTo>
                    <a:lnTo>
                      <a:pt x="38005" y="0"/>
                    </a:lnTo>
                    <a:lnTo>
                      <a:pt x="38005" y="68866"/>
                    </a:lnTo>
                    <a:cubicBezTo>
                      <a:pt x="16193" y="73914"/>
                      <a:pt x="0" y="93345"/>
                      <a:pt x="0" y="116681"/>
                    </a:cubicBezTo>
                    <a:lnTo>
                      <a:pt x="0" y="526923"/>
                    </a:lnTo>
                    <a:cubicBezTo>
                      <a:pt x="0" y="554069"/>
                      <a:pt x="22003" y="576072"/>
                      <a:pt x="49149" y="576072"/>
                    </a:cubicBezTo>
                    <a:lnTo>
                      <a:pt x="259175" y="576072"/>
                    </a:lnTo>
                    <a:cubicBezTo>
                      <a:pt x="286321" y="576072"/>
                      <a:pt x="308324" y="554069"/>
                      <a:pt x="308324" y="526923"/>
                    </a:cubicBezTo>
                    <a:lnTo>
                      <a:pt x="308324" y="116681"/>
                    </a:lnTo>
                    <a:cubicBezTo>
                      <a:pt x="308324" y="94869"/>
                      <a:pt x="294132" y="76486"/>
                      <a:pt x="274511" y="700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8901398" y="4230338"/>
                <a:ext cx="72389" cy="576167"/>
              </a:xfrm>
              <a:custGeom>
                <a:rect b="b" l="l" r="r" t="t"/>
                <a:pathLst>
                  <a:path extrusionOk="0" h="576167" w="72389">
                    <a:moveTo>
                      <a:pt x="38576" y="70104"/>
                    </a:moveTo>
                    <a:lnTo>
                      <a:pt x="38576" y="0"/>
                    </a:lnTo>
                    <a:lnTo>
                      <a:pt x="15335" y="0"/>
                    </a:lnTo>
                    <a:lnTo>
                      <a:pt x="15335" y="70104"/>
                    </a:lnTo>
                    <a:cubicBezTo>
                      <a:pt x="34957" y="76581"/>
                      <a:pt x="49149" y="94964"/>
                      <a:pt x="49149" y="116777"/>
                    </a:cubicBezTo>
                    <a:lnTo>
                      <a:pt x="49149" y="527018"/>
                    </a:lnTo>
                    <a:cubicBezTo>
                      <a:pt x="49149" y="554164"/>
                      <a:pt x="27146" y="576167"/>
                      <a:pt x="0" y="576167"/>
                    </a:cubicBezTo>
                    <a:lnTo>
                      <a:pt x="23240" y="576167"/>
                    </a:lnTo>
                    <a:cubicBezTo>
                      <a:pt x="50387" y="576167"/>
                      <a:pt x="72390" y="554164"/>
                      <a:pt x="72390" y="527018"/>
                    </a:cubicBezTo>
                    <a:lnTo>
                      <a:pt x="72390" y="116777"/>
                    </a:lnTo>
                    <a:cubicBezTo>
                      <a:pt x="72390" y="94964"/>
                      <a:pt x="58198" y="76581"/>
                      <a:pt x="38576" y="70104"/>
                    </a:cubicBezTo>
                    <a:close/>
                  </a:path>
                </a:pathLst>
              </a:custGeom>
              <a:solidFill>
                <a:srgbClr val="191919">
                  <a:alpha val="145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8683371" y="4165091"/>
                <a:ext cx="280892" cy="93725"/>
              </a:xfrm>
              <a:custGeom>
                <a:rect b="b" l="l" r="r" t="t"/>
                <a:pathLst>
                  <a:path extrusionOk="0" h="93725" w="280892">
                    <a:moveTo>
                      <a:pt x="17907" y="0"/>
                    </a:moveTo>
                    <a:lnTo>
                      <a:pt x="262985" y="0"/>
                    </a:lnTo>
                    <a:cubicBezTo>
                      <a:pt x="272891" y="0"/>
                      <a:pt x="280892" y="8001"/>
                      <a:pt x="280892" y="17907"/>
                    </a:cubicBezTo>
                    <a:lnTo>
                      <a:pt x="280892" y="75819"/>
                    </a:lnTo>
                    <a:cubicBezTo>
                      <a:pt x="280892" y="85725"/>
                      <a:pt x="272891" y="93726"/>
                      <a:pt x="262985" y="93726"/>
                    </a:cubicBezTo>
                    <a:lnTo>
                      <a:pt x="17907" y="93726"/>
                    </a:lnTo>
                    <a:cubicBezTo>
                      <a:pt x="8001" y="93726"/>
                      <a:pt x="0" y="85725"/>
                      <a:pt x="0" y="75819"/>
                    </a:cubicBezTo>
                    <a:lnTo>
                      <a:pt x="0" y="17907"/>
                    </a:lnTo>
                    <a:cubicBezTo>
                      <a:pt x="0" y="8001"/>
                      <a:pt x="8001" y="0"/>
                      <a:pt x="179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8703373" y="4258913"/>
                <a:ext cx="236505" cy="11620"/>
              </a:xfrm>
              <a:custGeom>
                <a:rect b="b" l="l" r="r" t="t"/>
                <a:pathLst>
                  <a:path extrusionOk="0" h="11620" w="236505">
                    <a:moveTo>
                      <a:pt x="0" y="0"/>
                    </a:moveTo>
                    <a:lnTo>
                      <a:pt x="236506" y="0"/>
                    </a:lnTo>
                    <a:lnTo>
                      <a:pt x="236506" y="11621"/>
                    </a:lnTo>
                    <a:lnTo>
                      <a:pt x="0" y="11621"/>
                    </a:lnTo>
                    <a:close/>
                  </a:path>
                </a:pathLst>
              </a:custGeom>
              <a:solidFill>
                <a:srgbClr val="191919">
                  <a:alpha val="145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8665368" y="4447984"/>
                <a:ext cx="259080" cy="224599"/>
              </a:xfrm>
              <a:custGeom>
                <a:rect b="b" l="l" r="r" t="t"/>
                <a:pathLst>
                  <a:path extrusionOk="0" h="224599" w="259080">
                    <a:moveTo>
                      <a:pt x="0" y="0"/>
                    </a:moveTo>
                    <a:lnTo>
                      <a:pt x="250317" y="0"/>
                    </a:lnTo>
                    <a:cubicBezTo>
                      <a:pt x="255175" y="0"/>
                      <a:pt x="259080" y="3905"/>
                      <a:pt x="259080" y="8763"/>
                    </a:cubicBezTo>
                    <a:lnTo>
                      <a:pt x="259080" y="215837"/>
                    </a:lnTo>
                    <a:cubicBezTo>
                      <a:pt x="259080" y="220694"/>
                      <a:pt x="255175" y="224599"/>
                      <a:pt x="250317" y="224599"/>
                    </a:cubicBezTo>
                    <a:lnTo>
                      <a:pt x="0" y="2245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8697753" y="4376832"/>
                <a:ext cx="161925" cy="346329"/>
              </a:xfrm>
              <a:custGeom>
                <a:rect b="b" l="l" r="r" t="t"/>
                <a:pathLst>
                  <a:path extrusionOk="0" h="346329" w="161925">
                    <a:moveTo>
                      <a:pt x="129445" y="0"/>
                    </a:moveTo>
                    <a:cubicBezTo>
                      <a:pt x="147383" y="0"/>
                      <a:pt x="161925" y="14542"/>
                      <a:pt x="161925" y="32480"/>
                    </a:cubicBezTo>
                    <a:lnTo>
                      <a:pt x="161925" y="313849"/>
                    </a:lnTo>
                    <a:cubicBezTo>
                      <a:pt x="161925" y="331787"/>
                      <a:pt x="147383" y="346329"/>
                      <a:pt x="129445" y="346329"/>
                    </a:cubicBezTo>
                    <a:lnTo>
                      <a:pt x="32480" y="346329"/>
                    </a:lnTo>
                    <a:cubicBezTo>
                      <a:pt x="14542" y="346329"/>
                      <a:pt x="0" y="331787"/>
                      <a:pt x="0" y="313849"/>
                    </a:cubicBezTo>
                    <a:lnTo>
                      <a:pt x="0" y="32480"/>
                    </a:lnTo>
                    <a:cubicBezTo>
                      <a:pt x="0" y="14542"/>
                      <a:pt x="14542" y="0"/>
                      <a:pt x="3248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3" name="Google Shape;943;p29"/>
          <p:cNvGrpSpPr/>
          <p:nvPr/>
        </p:nvGrpSpPr>
        <p:grpSpPr>
          <a:xfrm>
            <a:off x="8758022" y="3824186"/>
            <a:ext cx="279609" cy="291698"/>
            <a:chOff x="8370760" y="4376166"/>
            <a:chExt cx="218121" cy="227551"/>
          </a:xfrm>
        </p:grpSpPr>
        <p:sp>
          <p:nvSpPr>
            <p:cNvPr id="944" name="Google Shape;944;p29"/>
            <p:cNvSpPr/>
            <p:nvPr/>
          </p:nvSpPr>
          <p:spPr>
            <a:xfrm>
              <a:off x="8370760" y="4376166"/>
              <a:ext cx="125348" cy="125349"/>
            </a:xfrm>
            <a:custGeom>
              <a:rect b="b" l="l" r="r" t="t"/>
              <a:pathLst>
                <a:path extrusionOk="0" h="125349" w="125348">
                  <a:moveTo>
                    <a:pt x="125349" y="62674"/>
                  </a:moveTo>
                  <a:cubicBezTo>
                    <a:pt x="125349" y="97250"/>
                    <a:pt x="97250" y="125349"/>
                    <a:pt x="62675" y="125349"/>
                  </a:cubicBezTo>
                  <a:cubicBezTo>
                    <a:pt x="28099" y="125349"/>
                    <a:pt x="0" y="97250"/>
                    <a:pt x="0" y="62674"/>
                  </a:cubicBezTo>
                  <a:cubicBezTo>
                    <a:pt x="0" y="28099"/>
                    <a:pt x="28099" y="0"/>
                    <a:pt x="62675" y="0"/>
                  </a:cubicBezTo>
                  <a:cubicBezTo>
                    <a:pt x="97250" y="0"/>
                    <a:pt x="125349" y="28099"/>
                    <a:pt x="125349" y="626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8522588" y="4537424"/>
              <a:ext cx="66293" cy="66293"/>
            </a:xfrm>
            <a:custGeom>
              <a:rect b="b" l="l" r="r" t="t"/>
              <a:pathLst>
                <a:path extrusionOk="0" h="66293" w="66293">
                  <a:moveTo>
                    <a:pt x="66294" y="33147"/>
                  </a:moveTo>
                  <a:cubicBezTo>
                    <a:pt x="66294" y="51435"/>
                    <a:pt x="51435" y="66294"/>
                    <a:pt x="33147" y="66294"/>
                  </a:cubicBezTo>
                  <a:cubicBezTo>
                    <a:pt x="14859" y="66294"/>
                    <a:pt x="0" y="51435"/>
                    <a:pt x="0" y="33147"/>
                  </a:cubicBezTo>
                  <a:cubicBezTo>
                    <a:pt x="0" y="14859"/>
                    <a:pt x="14859" y="0"/>
                    <a:pt x="33147" y="0"/>
                  </a:cubicBezTo>
                  <a:cubicBezTo>
                    <a:pt x="51435" y="0"/>
                    <a:pt x="66294" y="14859"/>
                    <a:pt x="66294" y="33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6" name="Google Shape;94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/>
          </a:p>
        </p:txBody>
      </p:sp>
      <p:sp>
        <p:nvSpPr>
          <p:cNvPr id="947" name="Google Shape;947;p29"/>
          <p:cNvSpPr txBox="1"/>
          <p:nvPr>
            <p:ph idx="3" type="subTitle"/>
          </p:nvPr>
        </p:nvSpPr>
        <p:spPr>
          <a:xfrm>
            <a:off x="715100" y="1687850"/>
            <a:ext cx="5257200" cy="25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duplicate records.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illness count based on individuals.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gender-wise illness distribution.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distribution analysis.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activity due to illness by gender.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missing values in dataset.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correlation in dataset.</a:t>
            </a:r>
            <a:endParaRPr sz="1800"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948" name="Google Shape;948;p29"/>
          <p:cNvGrpSpPr/>
          <p:nvPr/>
        </p:nvGrpSpPr>
        <p:grpSpPr>
          <a:xfrm>
            <a:off x="6908477" y="3690095"/>
            <a:ext cx="143093" cy="142957"/>
            <a:chOff x="7263934" y="2724509"/>
            <a:chExt cx="115500" cy="115390"/>
          </a:xfrm>
        </p:grpSpPr>
        <p:sp>
          <p:nvSpPr>
            <p:cNvPr id="949" name="Google Shape;949;p29"/>
            <p:cNvSpPr/>
            <p:nvPr/>
          </p:nvSpPr>
          <p:spPr>
            <a:xfrm>
              <a:off x="7263934" y="2724509"/>
              <a:ext cx="115390" cy="115390"/>
            </a:xfrm>
            <a:custGeom>
              <a:rect b="b" l="l" r="r" t="t"/>
              <a:pathLst>
                <a:path extrusionOk="0" h="115390" w="115390">
                  <a:moveTo>
                    <a:pt x="112226" y="76507"/>
                  </a:moveTo>
                  <a:cubicBezTo>
                    <a:pt x="101844" y="106606"/>
                    <a:pt x="68982" y="122608"/>
                    <a:pt x="38884" y="112226"/>
                  </a:cubicBezTo>
                  <a:cubicBezTo>
                    <a:pt x="8785" y="101844"/>
                    <a:pt x="-7218" y="68982"/>
                    <a:pt x="3165" y="38884"/>
                  </a:cubicBezTo>
                  <a:cubicBezTo>
                    <a:pt x="13547" y="8784"/>
                    <a:pt x="46408" y="-7218"/>
                    <a:pt x="76507" y="3165"/>
                  </a:cubicBezTo>
                  <a:cubicBezTo>
                    <a:pt x="106606" y="13547"/>
                    <a:pt x="122608" y="46408"/>
                    <a:pt x="112226" y="765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7271970" y="2758930"/>
              <a:ext cx="100078" cy="43976"/>
            </a:xfrm>
            <a:custGeom>
              <a:rect b="b" l="l" r="r" t="t"/>
              <a:pathLst>
                <a:path extrusionOk="0" h="43976" w="100078">
                  <a:moveTo>
                    <a:pt x="90568" y="43610"/>
                  </a:moveTo>
                  <a:lnTo>
                    <a:pt x="4843" y="13987"/>
                  </a:lnTo>
                  <a:cubicBezTo>
                    <a:pt x="1128" y="12654"/>
                    <a:pt x="-872" y="8558"/>
                    <a:pt x="367" y="4843"/>
                  </a:cubicBezTo>
                  <a:lnTo>
                    <a:pt x="367" y="4843"/>
                  </a:lnTo>
                  <a:cubicBezTo>
                    <a:pt x="1700" y="1128"/>
                    <a:pt x="5796" y="-872"/>
                    <a:pt x="9510" y="367"/>
                  </a:cubicBezTo>
                  <a:lnTo>
                    <a:pt x="95235" y="29989"/>
                  </a:lnTo>
                  <a:cubicBezTo>
                    <a:pt x="98950" y="31323"/>
                    <a:pt x="100951" y="35419"/>
                    <a:pt x="99712" y="39133"/>
                  </a:cubicBezTo>
                  <a:lnTo>
                    <a:pt x="99712" y="39133"/>
                  </a:lnTo>
                  <a:cubicBezTo>
                    <a:pt x="98379" y="42848"/>
                    <a:pt x="94283" y="44848"/>
                    <a:pt x="90568" y="436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7281576" y="2729388"/>
              <a:ext cx="97858" cy="110511"/>
            </a:xfrm>
            <a:custGeom>
              <a:rect b="b" l="l" r="r" t="t"/>
              <a:pathLst>
                <a:path extrusionOk="0" h="110511" w="97858">
                  <a:moveTo>
                    <a:pt x="63341" y="0"/>
                  </a:moveTo>
                  <a:cubicBezTo>
                    <a:pt x="78867" y="15145"/>
                    <a:pt x="85154" y="38386"/>
                    <a:pt x="77629" y="60198"/>
                  </a:cubicBezTo>
                  <a:cubicBezTo>
                    <a:pt x="67246" y="90297"/>
                    <a:pt x="34385" y="106299"/>
                    <a:pt x="4286" y="95917"/>
                  </a:cubicBezTo>
                  <a:cubicBezTo>
                    <a:pt x="2857" y="95441"/>
                    <a:pt x="1429" y="94869"/>
                    <a:pt x="0" y="94202"/>
                  </a:cubicBezTo>
                  <a:cubicBezTo>
                    <a:pt x="5905" y="99917"/>
                    <a:pt x="13145" y="104489"/>
                    <a:pt x="21336" y="107347"/>
                  </a:cubicBezTo>
                  <a:cubicBezTo>
                    <a:pt x="51435" y="117729"/>
                    <a:pt x="84296" y="101727"/>
                    <a:pt x="94679" y="71628"/>
                  </a:cubicBezTo>
                  <a:cubicBezTo>
                    <a:pt x="104585" y="42958"/>
                    <a:pt x="90583" y="11906"/>
                    <a:pt x="63246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0"/>
          <p:cNvSpPr txBox="1"/>
          <p:nvPr>
            <p:ph type="title"/>
          </p:nvPr>
        </p:nvSpPr>
        <p:spPr>
          <a:xfrm>
            <a:off x="715100" y="1861800"/>
            <a:ext cx="5104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DESCRIPTION</a:t>
            </a:r>
            <a:endParaRPr sz="2800"/>
          </a:p>
        </p:txBody>
      </p:sp>
      <p:sp>
        <p:nvSpPr>
          <p:cNvPr id="957" name="Google Shape;957;p30"/>
          <p:cNvSpPr txBox="1"/>
          <p:nvPr>
            <p:ph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58" name="Google Shape;958;p30"/>
          <p:cNvGrpSpPr/>
          <p:nvPr/>
        </p:nvGrpSpPr>
        <p:grpSpPr>
          <a:xfrm>
            <a:off x="4600658" y="914391"/>
            <a:ext cx="4103144" cy="3764580"/>
            <a:chOff x="4600658" y="914391"/>
            <a:chExt cx="4103144" cy="3764580"/>
          </a:xfrm>
        </p:grpSpPr>
        <p:grpSp>
          <p:nvGrpSpPr>
            <p:cNvPr id="959" name="Google Shape;959;p30"/>
            <p:cNvGrpSpPr/>
            <p:nvPr/>
          </p:nvGrpSpPr>
          <p:grpSpPr>
            <a:xfrm>
              <a:off x="4600658" y="1842661"/>
              <a:ext cx="4079781" cy="2785123"/>
              <a:chOff x="5842539" y="2431065"/>
              <a:chExt cx="3182605" cy="2172652"/>
            </a:xfrm>
          </p:grpSpPr>
          <p:sp>
            <p:nvSpPr>
              <p:cNvPr id="960" name="Google Shape;960;p30"/>
              <p:cNvSpPr/>
              <p:nvPr/>
            </p:nvSpPr>
            <p:spPr>
              <a:xfrm rot="-5011987">
                <a:off x="6654019" y="2524837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8210604" y="366891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8870459" y="250688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30"/>
            <p:cNvSpPr/>
            <p:nvPr/>
          </p:nvSpPr>
          <p:spPr>
            <a:xfrm>
              <a:off x="51260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0"/>
            <p:cNvGrpSpPr/>
            <p:nvPr/>
          </p:nvGrpSpPr>
          <p:grpSpPr>
            <a:xfrm>
              <a:off x="6353687" y="1022257"/>
              <a:ext cx="1831786" cy="1854087"/>
              <a:chOff x="7023258" y="2096429"/>
              <a:chExt cx="1337851" cy="1354139"/>
            </a:xfrm>
          </p:grpSpPr>
          <p:grpSp>
            <p:nvGrpSpPr>
              <p:cNvPr id="971" name="Google Shape;971;p30"/>
              <p:cNvGrpSpPr/>
              <p:nvPr/>
            </p:nvGrpSpPr>
            <p:grpSpPr>
              <a:xfrm>
                <a:off x="7234652" y="2377121"/>
                <a:ext cx="317086" cy="230060"/>
                <a:chOff x="7234652" y="2377121"/>
                <a:chExt cx="317086" cy="230060"/>
              </a:xfrm>
            </p:grpSpPr>
            <p:sp>
              <p:nvSpPr>
                <p:cNvPr id="972" name="Google Shape;972;p30"/>
                <p:cNvSpPr/>
                <p:nvPr/>
              </p:nvSpPr>
              <p:spPr>
                <a:xfrm>
                  <a:off x="7236237" y="2390108"/>
                  <a:ext cx="315501" cy="217073"/>
                </a:xfrm>
                <a:custGeom>
                  <a:rect b="b" l="l" r="r" t="t"/>
                  <a:pathLst>
                    <a:path extrusionOk="0" h="217073" w="315501">
                      <a:moveTo>
                        <a:pt x="0" y="118205"/>
                      </a:moveTo>
                      <a:lnTo>
                        <a:pt x="39148" y="210598"/>
                      </a:lnTo>
                      <a:cubicBezTo>
                        <a:pt x="40386" y="213551"/>
                        <a:pt x="43053" y="215646"/>
                        <a:pt x="46196" y="216122"/>
                      </a:cubicBezTo>
                      <a:cubicBezTo>
                        <a:pt x="60865" y="218313"/>
                        <a:pt x="107823" y="220123"/>
                        <a:pt x="201740" y="180308"/>
                      </a:cubicBezTo>
                      <a:cubicBezTo>
                        <a:pt x="299466" y="138875"/>
                        <a:pt x="313372" y="103537"/>
                        <a:pt x="315373" y="93155"/>
                      </a:cubicBezTo>
                      <a:cubicBezTo>
                        <a:pt x="315658" y="91440"/>
                        <a:pt x="315468" y="89630"/>
                        <a:pt x="314801" y="88011"/>
                      </a:cubicBezTo>
                      <a:lnTo>
                        <a:pt x="278892" y="0"/>
                      </a:lnTo>
                      <a:cubicBezTo>
                        <a:pt x="278892" y="0"/>
                        <a:pt x="2381" y="119253"/>
                        <a:pt x="0" y="118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0"/>
                <p:cNvSpPr/>
                <p:nvPr/>
              </p:nvSpPr>
              <p:spPr>
                <a:xfrm>
                  <a:off x="7234652" y="2377121"/>
                  <a:ext cx="281204" cy="142327"/>
                </a:xfrm>
                <a:custGeom>
                  <a:rect b="b" l="l" r="r" t="t"/>
                  <a:pathLst>
                    <a:path extrusionOk="0" h="142327" w="281204">
                      <a:moveTo>
                        <a:pt x="280192" y="12034"/>
                      </a:moveTo>
                      <a:cubicBezTo>
                        <a:pt x="289430" y="33846"/>
                        <a:pt x="234471" y="78042"/>
                        <a:pt x="157319" y="110713"/>
                      </a:cubicBezTo>
                      <a:cubicBezTo>
                        <a:pt x="80262" y="143384"/>
                        <a:pt x="10253" y="152147"/>
                        <a:pt x="1013" y="130335"/>
                      </a:cubicBezTo>
                      <a:cubicBezTo>
                        <a:pt x="-8226" y="108523"/>
                        <a:pt x="46734" y="64327"/>
                        <a:pt x="123886" y="31656"/>
                      </a:cubicBezTo>
                      <a:cubicBezTo>
                        <a:pt x="200943" y="-1015"/>
                        <a:pt x="270952" y="-9873"/>
                        <a:pt x="280192" y="120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4" name="Google Shape;974;p30"/>
              <p:cNvGrpSpPr/>
              <p:nvPr/>
            </p:nvGrpSpPr>
            <p:grpSpPr>
              <a:xfrm>
                <a:off x="7546182" y="2610490"/>
                <a:ext cx="807822" cy="840078"/>
                <a:chOff x="7546182" y="2610490"/>
                <a:chExt cx="807822" cy="840078"/>
              </a:xfrm>
            </p:grpSpPr>
            <p:sp>
              <p:nvSpPr>
                <p:cNvPr id="975" name="Google Shape;975;p30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FFA71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0"/>
                <p:cNvSpPr/>
                <p:nvPr/>
              </p:nvSpPr>
              <p:spPr>
                <a:xfrm>
                  <a:off x="7547895" y="2614517"/>
                  <a:ext cx="806109" cy="836051"/>
                </a:xfrm>
                <a:custGeom>
                  <a:rect b="b" l="l" r="r" t="t"/>
                  <a:pathLst>
                    <a:path extrusionOk="0" h="836051" w="806109">
                      <a:moveTo>
                        <a:pt x="62199" y="452533"/>
                      </a:moveTo>
                      <a:lnTo>
                        <a:pt x="390811" y="823151"/>
                      </a:lnTo>
                      <a:cubicBezTo>
                        <a:pt x="395954" y="828865"/>
                        <a:pt x="402812" y="832771"/>
                        <a:pt x="410337" y="833914"/>
                      </a:cubicBezTo>
                      <a:cubicBezTo>
                        <a:pt x="441389" y="838867"/>
                        <a:pt x="528352" y="842296"/>
                        <a:pt x="637318" y="758666"/>
                      </a:cubicBezTo>
                      <a:cubicBezTo>
                        <a:pt x="647129" y="751142"/>
                        <a:pt x="657130" y="742950"/>
                        <a:pt x="667226" y="733997"/>
                      </a:cubicBezTo>
                      <a:cubicBezTo>
                        <a:pt x="781431" y="632746"/>
                        <a:pt x="802481" y="557975"/>
                        <a:pt x="805910" y="527018"/>
                      </a:cubicBezTo>
                      <a:cubicBezTo>
                        <a:pt x="806958" y="517779"/>
                        <a:pt x="803815" y="508635"/>
                        <a:pt x="797719" y="501682"/>
                      </a:cubicBezTo>
                      <a:lnTo>
                        <a:pt x="451485" y="111157"/>
                      </a:lnTo>
                      <a:cubicBezTo>
                        <a:pt x="352806" y="-95"/>
                        <a:pt x="243268" y="70294"/>
                        <a:pt x="243268" y="70294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3" y="452533"/>
                        <a:pt x="62293" y="452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0"/>
                <p:cNvSpPr/>
                <p:nvPr/>
              </p:nvSpPr>
              <p:spPr>
                <a:xfrm>
                  <a:off x="7643431" y="2885027"/>
                  <a:ext cx="549020" cy="490156"/>
                </a:xfrm>
                <a:custGeom>
                  <a:rect b="b" l="l" r="r" t="t"/>
                  <a:pathLst>
                    <a:path extrusionOk="0" h="490156" w="549020">
                      <a:moveTo>
                        <a:pt x="548926" y="269653"/>
                      </a:moveTo>
                      <a:lnTo>
                        <a:pt x="309848" y="0"/>
                      </a:lnTo>
                      <a:cubicBezTo>
                        <a:pt x="309848" y="0"/>
                        <a:pt x="162210" y="196120"/>
                        <a:pt x="0" y="219551"/>
                      </a:cubicBezTo>
                      <a:lnTo>
                        <a:pt x="239935" y="490157"/>
                      </a:lnTo>
                      <a:cubicBezTo>
                        <a:pt x="239935" y="490157"/>
                        <a:pt x="407384" y="467773"/>
                        <a:pt x="549021" y="2696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30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30"/>
                <p:cNvSpPr/>
                <p:nvPr/>
              </p:nvSpPr>
              <p:spPr>
                <a:xfrm>
                  <a:off x="7549229" y="2614707"/>
                  <a:ext cx="217836" cy="200977"/>
                </a:xfrm>
                <a:custGeom>
                  <a:rect b="b" l="l" r="r" t="t"/>
                  <a:pathLst>
                    <a:path extrusionOk="0" h="200977" w="217836">
                      <a:moveTo>
                        <a:pt x="217837" y="43053"/>
                      </a:moveTo>
                      <a:cubicBezTo>
                        <a:pt x="217837" y="43053"/>
                        <a:pt x="157543" y="163544"/>
                        <a:pt x="37433" y="200978"/>
                      </a:cubicBezTo>
                      <a:lnTo>
                        <a:pt x="0" y="159353"/>
                      </a:lnTo>
                      <a:lnTo>
                        <a:pt x="179737" y="0"/>
                      </a:lnTo>
                      <a:lnTo>
                        <a:pt x="217837" y="430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30"/>
                <p:cNvSpPr/>
                <p:nvPr/>
              </p:nvSpPr>
              <p:spPr>
                <a:xfrm>
                  <a:off x="7547800" y="2614517"/>
                  <a:ext cx="637413" cy="836051"/>
                </a:xfrm>
                <a:custGeom>
                  <a:rect b="b" l="l" r="r" t="t"/>
                  <a:pathLst>
                    <a:path extrusionOk="0" h="836051" w="637413">
                      <a:moveTo>
                        <a:pt x="62294" y="452533"/>
                      </a:moveTo>
                      <a:lnTo>
                        <a:pt x="390906" y="823151"/>
                      </a:lnTo>
                      <a:cubicBezTo>
                        <a:pt x="396050" y="828865"/>
                        <a:pt x="402907" y="832771"/>
                        <a:pt x="410433" y="833914"/>
                      </a:cubicBezTo>
                      <a:cubicBezTo>
                        <a:pt x="441484" y="838867"/>
                        <a:pt x="528447" y="842296"/>
                        <a:pt x="637413" y="758666"/>
                      </a:cubicBezTo>
                      <a:cubicBezTo>
                        <a:pt x="604171" y="749141"/>
                        <a:pt x="564832" y="748475"/>
                        <a:pt x="530162" y="743426"/>
                      </a:cubicBezTo>
                      <a:cubicBezTo>
                        <a:pt x="448723" y="731520"/>
                        <a:pt x="375571" y="684371"/>
                        <a:pt x="318802" y="624840"/>
                      </a:cubicBezTo>
                      <a:cubicBezTo>
                        <a:pt x="262033" y="565309"/>
                        <a:pt x="219646" y="493585"/>
                        <a:pt x="179547" y="421767"/>
                      </a:cubicBezTo>
                      <a:cubicBezTo>
                        <a:pt x="147924" y="365188"/>
                        <a:pt x="114967" y="302038"/>
                        <a:pt x="115253" y="235553"/>
                      </a:cubicBezTo>
                      <a:cubicBezTo>
                        <a:pt x="115538" y="157163"/>
                        <a:pt x="167640" y="114681"/>
                        <a:pt x="210312" y="56578"/>
                      </a:cubicBezTo>
                      <a:cubicBezTo>
                        <a:pt x="213551" y="52102"/>
                        <a:pt x="216598" y="47720"/>
                        <a:pt x="219266" y="43243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4" y="452533"/>
                        <a:pt x="62294" y="452533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1" name="Google Shape;981;p30"/>
                <p:cNvGrpSpPr/>
                <p:nvPr/>
              </p:nvGrpSpPr>
              <p:grpSpPr>
                <a:xfrm>
                  <a:off x="7546182" y="2610490"/>
                  <a:ext cx="185734" cy="167788"/>
                  <a:chOff x="7546182" y="2610490"/>
                  <a:chExt cx="185734" cy="167788"/>
                </a:xfrm>
              </p:grpSpPr>
              <p:sp>
                <p:nvSpPr>
                  <p:cNvPr id="982" name="Google Shape;982;p30"/>
                  <p:cNvSpPr/>
                  <p:nvPr/>
                </p:nvSpPr>
                <p:spPr>
                  <a:xfrm>
                    <a:off x="7546277" y="2610490"/>
                    <a:ext cx="185639" cy="167788"/>
                  </a:xfrm>
                  <a:custGeom>
                    <a:rect b="b" l="l" r="r" t="t"/>
                    <a:pathLst>
                      <a:path extrusionOk="0" h="167788" w="185639">
                        <a:moveTo>
                          <a:pt x="2951" y="163571"/>
                        </a:moveTo>
                        <a:cubicBezTo>
                          <a:pt x="15715" y="178049"/>
                          <a:pt x="66388" y="154046"/>
                          <a:pt x="116013" y="110040"/>
                        </a:cubicBezTo>
                        <a:cubicBezTo>
                          <a:pt x="165639" y="66035"/>
                          <a:pt x="195452" y="18600"/>
                          <a:pt x="182688" y="4218"/>
                        </a:cubicBezTo>
                        <a:cubicBezTo>
                          <a:pt x="169924" y="-10260"/>
                          <a:pt x="119252" y="13743"/>
                          <a:pt x="69626" y="57748"/>
                        </a:cubicBezTo>
                        <a:cubicBezTo>
                          <a:pt x="20001" y="101754"/>
                          <a:pt x="-9812" y="149093"/>
                          <a:pt x="2951" y="163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30"/>
                  <p:cNvSpPr/>
                  <p:nvPr/>
                </p:nvSpPr>
                <p:spPr>
                  <a:xfrm>
                    <a:off x="7546182" y="2610490"/>
                    <a:ext cx="185164" cy="166523"/>
                  </a:xfrm>
                  <a:custGeom>
                    <a:rect b="b" l="l" r="r" t="t"/>
                    <a:pathLst>
                      <a:path extrusionOk="0" h="166523" w="185164">
                        <a:moveTo>
                          <a:pt x="76485" y="65368"/>
                        </a:moveTo>
                        <a:cubicBezTo>
                          <a:pt x="31336" y="105373"/>
                          <a:pt x="2571" y="148236"/>
                          <a:pt x="7333" y="166524"/>
                        </a:cubicBezTo>
                        <a:cubicBezTo>
                          <a:pt x="5619" y="165857"/>
                          <a:pt x="4094" y="164809"/>
                          <a:pt x="2951" y="163571"/>
                        </a:cubicBezTo>
                        <a:cubicBezTo>
                          <a:pt x="-9812" y="149093"/>
                          <a:pt x="20001" y="101754"/>
                          <a:pt x="69626" y="57748"/>
                        </a:cubicBezTo>
                        <a:cubicBezTo>
                          <a:pt x="119252" y="13743"/>
                          <a:pt x="169925" y="-10260"/>
                          <a:pt x="182688" y="4218"/>
                        </a:cubicBezTo>
                        <a:cubicBezTo>
                          <a:pt x="183831" y="5551"/>
                          <a:pt x="184593" y="7075"/>
                          <a:pt x="185165" y="8885"/>
                        </a:cubicBezTo>
                        <a:cubicBezTo>
                          <a:pt x="167544" y="1932"/>
                          <a:pt x="121633" y="25363"/>
                          <a:pt x="76485" y="653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84" name="Google Shape;984;p30"/>
              <p:cNvGrpSpPr/>
              <p:nvPr/>
            </p:nvGrpSpPr>
            <p:grpSpPr>
              <a:xfrm>
                <a:off x="7315071" y="2658523"/>
                <a:ext cx="223465" cy="134205"/>
                <a:chOff x="7315071" y="2658523"/>
                <a:chExt cx="223465" cy="134205"/>
              </a:xfrm>
            </p:grpSpPr>
            <p:sp>
              <p:nvSpPr>
                <p:cNvPr id="985" name="Google Shape;985;p30"/>
                <p:cNvSpPr/>
                <p:nvPr/>
              </p:nvSpPr>
              <p:spPr>
                <a:xfrm>
                  <a:off x="7315071" y="2676334"/>
                  <a:ext cx="124783" cy="116394"/>
                </a:xfrm>
                <a:custGeom>
                  <a:rect b="b" l="l" r="r" t="t"/>
                  <a:pathLst>
                    <a:path extrusionOk="0" h="116394" w="124783">
                      <a:moveTo>
                        <a:pt x="124783" y="98584"/>
                      </a:moveTo>
                      <a:lnTo>
                        <a:pt x="64109" y="114681"/>
                      </a:lnTo>
                      <a:cubicBezTo>
                        <a:pt x="50584" y="118300"/>
                        <a:pt x="36772" y="116015"/>
                        <a:pt x="25438" y="109442"/>
                      </a:cubicBezTo>
                      <a:cubicBezTo>
                        <a:pt x="14103" y="102870"/>
                        <a:pt x="5340" y="92012"/>
                        <a:pt x="1721" y="78486"/>
                      </a:cubicBezTo>
                      <a:cubicBezTo>
                        <a:pt x="101" y="72295"/>
                        <a:pt x="-375" y="66008"/>
                        <a:pt x="292" y="60008"/>
                      </a:cubicBezTo>
                      <a:cubicBezTo>
                        <a:pt x="2482" y="39624"/>
                        <a:pt x="17056" y="21717"/>
                        <a:pt x="37915" y="16097"/>
                      </a:cubicBezTo>
                      <a:lnTo>
                        <a:pt x="98590" y="0"/>
                      </a:lnTo>
                      <a:lnTo>
                        <a:pt x="124688" y="985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7462646" y="2676239"/>
                  <a:ext cx="33052" cy="98869"/>
                </a:xfrm>
                <a:custGeom>
                  <a:rect b="b" l="l" r="r" t="t"/>
                  <a:pathLst>
                    <a:path extrusionOk="0" h="98869" w="33052">
                      <a:moveTo>
                        <a:pt x="32957" y="98774"/>
                      </a:moveTo>
                      <a:lnTo>
                        <a:pt x="32671" y="98774"/>
                      </a:lnTo>
                      <a:cubicBezTo>
                        <a:pt x="32671" y="98774"/>
                        <a:pt x="32195" y="98679"/>
                        <a:pt x="32195" y="98679"/>
                      </a:cubicBezTo>
                      <a:cubicBezTo>
                        <a:pt x="30385" y="92964"/>
                        <a:pt x="28766" y="87630"/>
                        <a:pt x="27337" y="82772"/>
                      </a:cubicBezTo>
                      <a:cubicBezTo>
                        <a:pt x="15812" y="45053"/>
                        <a:pt x="11525" y="30385"/>
                        <a:pt x="0" y="1905"/>
                      </a:cubicBezTo>
                      <a:cubicBezTo>
                        <a:pt x="0" y="1905"/>
                        <a:pt x="0" y="1905"/>
                        <a:pt x="0" y="1810"/>
                      </a:cubicBezTo>
                      <a:lnTo>
                        <a:pt x="6858" y="0"/>
                      </a:lnTo>
                      <a:lnTo>
                        <a:pt x="33052" y="98870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7413756" y="2658523"/>
                  <a:ext cx="124780" cy="116394"/>
                </a:xfrm>
                <a:custGeom>
                  <a:rect b="b" l="l" r="r" t="t"/>
                  <a:pathLst>
                    <a:path extrusionOk="0" h="116394" w="124780">
                      <a:moveTo>
                        <a:pt x="86773" y="100297"/>
                      </a:moveTo>
                      <a:lnTo>
                        <a:pt x="26098" y="116395"/>
                      </a:lnTo>
                      <a:lnTo>
                        <a:pt x="0" y="17811"/>
                      </a:lnTo>
                      <a:lnTo>
                        <a:pt x="60674" y="1714"/>
                      </a:lnTo>
                      <a:cubicBezTo>
                        <a:pt x="74200" y="-1906"/>
                        <a:pt x="88011" y="380"/>
                        <a:pt x="99346" y="6952"/>
                      </a:cubicBezTo>
                      <a:cubicBezTo>
                        <a:pt x="110680" y="13525"/>
                        <a:pt x="119443" y="24383"/>
                        <a:pt x="123063" y="37909"/>
                      </a:cubicBezTo>
                      <a:cubicBezTo>
                        <a:pt x="123349" y="38861"/>
                        <a:pt x="123539" y="39718"/>
                        <a:pt x="123730" y="40671"/>
                      </a:cubicBezTo>
                      <a:cubicBezTo>
                        <a:pt x="129159" y="66960"/>
                        <a:pt x="113062" y="93344"/>
                        <a:pt x="86868" y="10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7315166" y="2699384"/>
                  <a:ext cx="223275" cy="93344"/>
                </a:xfrm>
                <a:custGeom>
                  <a:rect b="b" l="l" r="r" t="t"/>
                  <a:pathLst>
                    <a:path extrusionOk="0" h="93344" w="223275">
                      <a:moveTo>
                        <a:pt x="124784" y="75629"/>
                      </a:moveTo>
                      <a:lnTo>
                        <a:pt x="124498" y="75629"/>
                      </a:lnTo>
                      <a:cubicBezTo>
                        <a:pt x="124498" y="75629"/>
                        <a:pt x="64109" y="91631"/>
                        <a:pt x="64109" y="91631"/>
                      </a:cubicBezTo>
                      <a:cubicBezTo>
                        <a:pt x="50584" y="95250"/>
                        <a:pt x="36773" y="92964"/>
                        <a:pt x="25438" y="86392"/>
                      </a:cubicBezTo>
                      <a:cubicBezTo>
                        <a:pt x="14103" y="79820"/>
                        <a:pt x="5340" y="68961"/>
                        <a:pt x="1720" y="55436"/>
                      </a:cubicBezTo>
                      <a:cubicBezTo>
                        <a:pt x="101" y="49244"/>
                        <a:pt x="-375" y="42958"/>
                        <a:pt x="292" y="36957"/>
                      </a:cubicBezTo>
                      <a:cubicBezTo>
                        <a:pt x="3435" y="37814"/>
                        <a:pt x="6578" y="38862"/>
                        <a:pt x="9531" y="40100"/>
                      </a:cubicBezTo>
                      <a:cubicBezTo>
                        <a:pt x="30963" y="48292"/>
                        <a:pt x="51822" y="58865"/>
                        <a:pt x="74491" y="62198"/>
                      </a:cubicBezTo>
                      <a:cubicBezTo>
                        <a:pt x="89350" y="64389"/>
                        <a:pt x="104400" y="63246"/>
                        <a:pt x="119069" y="59817"/>
                      </a:cubicBezTo>
                      <a:cubicBezTo>
                        <a:pt x="119545" y="59722"/>
                        <a:pt x="120021" y="59627"/>
                        <a:pt x="120402" y="59531"/>
                      </a:cubicBezTo>
                      <a:cubicBezTo>
                        <a:pt x="133070" y="56388"/>
                        <a:pt x="145453" y="51530"/>
                        <a:pt x="156978" y="45529"/>
                      </a:cubicBezTo>
                      <a:cubicBezTo>
                        <a:pt x="169837" y="38862"/>
                        <a:pt x="181838" y="30766"/>
                        <a:pt x="193364" y="22003"/>
                      </a:cubicBezTo>
                      <a:cubicBezTo>
                        <a:pt x="202031" y="15431"/>
                        <a:pt x="210985" y="4858"/>
                        <a:pt x="221081" y="476"/>
                      </a:cubicBezTo>
                      <a:cubicBezTo>
                        <a:pt x="221463" y="286"/>
                        <a:pt x="221843" y="191"/>
                        <a:pt x="222224" y="0"/>
                      </a:cubicBezTo>
                      <a:cubicBezTo>
                        <a:pt x="227653" y="26289"/>
                        <a:pt x="211556" y="52673"/>
                        <a:pt x="185362" y="59627"/>
                      </a:cubicBezTo>
                      <a:lnTo>
                        <a:pt x="124688" y="75724"/>
                      </a:lnTo>
                      <a:lnTo>
                        <a:pt x="124688" y="75724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7459726" y="2667011"/>
                  <a:ext cx="57584" cy="21303"/>
                </a:xfrm>
                <a:custGeom>
                  <a:rect b="b" l="l" r="r" t="t"/>
                  <a:pathLst>
                    <a:path extrusionOk="0" h="21303" w="57584">
                      <a:moveTo>
                        <a:pt x="10514" y="1227"/>
                      </a:moveTo>
                      <a:cubicBezTo>
                        <a:pt x="5942" y="2084"/>
                        <a:pt x="608" y="4275"/>
                        <a:pt x="36" y="8942"/>
                      </a:cubicBezTo>
                      <a:cubicBezTo>
                        <a:pt x="-440" y="13228"/>
                        <a:pt x="3846" y="16657"/>
                        <a:pt x="8037" y="17229"/>
                      </a:cubicBezTo>
                      <a:cubicBezTo>
                        <a:pt x="12228" y="17800"/>
                        <a:pt x="16514" y="16371"/>
                        <a:pt x="20706" y="15704"/>
                      </a:cubicBezTo>
                      <a:cubicBezTo>
                        <a:pt x="28421" y="14466"/>
                        <a:pt x="36517" y="15704"/>
                        <a:pt x="43566" y="19038"/>
                      </a:cubicBezTo>
                      <a:cubicBezTo>
                        <a:pt x="49090" y="21705"/>
                        <a:pt x="55853" y="23515"/>
                        <a:pt x="57377" y="15514"/>
                      </a:cubicBezTo>
                      <a:cubicBezTo>
                        <a:pt x="58519" y="9704"/>
                        <a:pt x="54805" y="7227"/>
                        <a:pt x="49947" y="5418"/>
                      </a:cubicBezTo>
                      <a:cubicBezTo>
                        <a:pt x="36993" y="369"/>
                        <a:pt x="24230" y="-1440"/>
                        <a:pt x="10514" y="1227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0" name="Google Shape;990;p30"/>
              <p:cNvGrpSpPr/>
              <p:nvPr/>
            </p:nvGrpSpPr>
            <p:grpSpPr>
              <a:xfrm>
                <a:off x="7834577" y="2163183"/>
                <a:ext cx="135487" cy="223042"/>
                <a:chOff x="7834577" y="2163183"/>
                <a:chExt cx="135487" cy="223042"/>
              </a:xfrm>
            </p:grpSpPr>
            <p:sp>
              <p:nvSpPr>
                <p:cNvPr id="991" name="Google Shape;991;p30"/>
                <p:cNvSpPr/>
                <p:nvPr/>
              </p:nvSpPr>
              <p:spPr>
                <a:xfrm>
                  <a:off x="7834577" y="2163183"/>
                  <a:ext cx="116892" cy="125198"/>
                </a:xfrm>
                <a:custGeom>
                  <a:rect b="b" l="l" r="r" t="t"/>
                  <a:pathLst>
                    <a:path extrusionOk="0" h="125198" w="116892">
                      <a:moveTo>
                        <a:pt x="18595" y="125198"/>
                      </a:moveTo>
                      <a:lnTo>
                        <a:pt x="1831" y="64714"/>
                      </a:ln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76221" y="2230"/>
                        <a:pt x="94319" y="16518"/>
                        <a:pt x="100129" y="37378"/>
                      </a:cubicBezTo>
                      <a:lnTo>
                        <a:pt x="116893" y="97861"/>
                      </a:lnTo>
                      <a:lnTo>
                        <a:pt x="18595" y="1251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0"/>
                <p:cNvSpPr/>
                <p:nvPr/>
              </p:nvSpPr>
              <p:spPr>
                <a:xfrm>
                  <a:off x="7852981" y="2254281"/>
                  <a:ext cx="98583" cy="34194"/>
                </a:xfrm>
                <a:custGeom>
                  <a:rect b="b" l="l" r="r" t="t"/>
                  <a:pathLst>
                    <a:path extrusionOk="0" h="34194" w="98583">
                      <a:moveTo>
                        <a:pt x="95" y="34100"/>
                      </a:moveTo>
                      <a:lnTo>
                        <a:pt x="95" y="33814"/>
                      </a:lnTo>
                      <a:cubicBezTo>
                        <a:pt x="95" y="33814"/>
                        <a:pt x="95" y="33338"/>
                        <a:pt x="95" y="33338"/>
                      </a:cubicBezTo>
                      <a:cubicBezTo>
                        <a:pt x="5810" y="31528"/>
                        <a:pt x="11049" y="29813"/>
                        <a:pt x="16002" y="28289"/>
                      </a:cubicBezTo>
                      <a:cubicBezTo>
                        <a:pt x="53626" y="16288"/>
                        <a:pt x="68199" y="11811"/>
                        <a:pt x="96583" y="0"/>
                      </a:cubicBezTo>
                      <a:cubicBezTo>
                        <a:pt x="96583" y="0"/>
                        <a:pt x="96583" y="0"/>
                        <a:pt x="96678" y="0"/>
                      </a:cubicBezTo>
                      <a:lnTo>
                        <a:pt x="98584" y="6858"/>
                      </a:lnTo>
                      <a:lnTo>
                        <a:pt x="0" y="3419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7853171" y="2261044"/>
                  <a:ext cx="116893" cy="125181"/>
                </a:xfrm>
                <a:custGeom>
                  <a:rect b="b" l="l" r="r" t="t"/>
                  <a:pathLst>
                    <a:path extrusionOk="0" h="125181" w="116893">
                      <a:moveTo>
                        <a:pt x="16764" y="87725"/>
                      </a:moveTo>
                      <a:lnTo>
                        <a:pt x="0" y="27242"/>
                      </a:lnTo>
                      <a:lnTo>
                        <a:pt x="98298" y="0"/>
                      </a:lnTo>
                      <a:lnTo>
                        <a:pt x="115062" y="60484"/>
                      </a:lnTo>
                      <a:cubicBezTo>
                        <a:pt x="118777" y="74009"/>
                        <a:pt x="116681" y="87821"/>
                        <a:pt x="110204" y="99251"/>
                      </a:cubicBezTo>
                      <a:cubicBezTo>
                        <a:pt x="103727" y="110681"/>
                        <a:pt x="92964" y="119539"/>
                        <a:pt x="79439" y="123349"/>
                      </a:cubicBezTo>
                      <a:cubicBezTo>
                        <a:pt x="78581" y="123635"/>
                        <a:pt x="77629" y="123825"/>
                        <a:pt x="76771" y="124015"/>
                      </a:cubicBezTo>
                      <a:cubicBezTo>
                        <a:pt x="50578" y="129731"/>
                        <a:pt x="23908" y="113919"/>
                        <a:pt x="16669" y="878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7834577" y="2163183"/>
                  <a:ext cx="95556" cy="222852"/>
                </a:xfrm>
                <a:custGeom>
                  <a:rect b="b" l="l" r="r" t="t"/>
                  <a:pathLst>
                    <a:path extrusionOk="0" h="222852" w="95556">
                      <a:moveTo>
                        <a:pt x="18499" y="125198"/>
                      </a:moveTo>
                      <a:lnTo>
                        <a:pt x="18499" y="124912"/>
                      </a:lnTo>
                      <a:cubicBezTo>
                        <a:pt x="18499" y="124912"/>
                        <a:pt x="1831" y="64714"/>
                        <a:pt x="1831" y="64714"/>
                      </a:cubicBez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55076" y="3373"/>
                        <a:pt x="53933" y="6517"/>
                        <a:pt x="52885" y="9565"/>
                      </a:cubicBezTo>
                      <a:cubicBezTo>
                        <a:pt x="44884" y="31091"/>
                        <a:pt x="34597" y="52046"/>
                        <a:pt x="31549" y="74716"/>
                      </a:cubicBezTo>
                      <a:cubicBezTo>
                        <a:pt x="29549" y="89575"/>
                        <a:pt x="30882" y="104624"/>
                        <a:pt x="34502" y="119197"/>
                      </a:cubicBezTo>
                      <a:cubicBezTo>
                        <a:pt x="34597" y="119674"/>
                        <a:pt x="34692" y="120150"/>
                        <a:pt x="34883" y="120531"/>
                      </a:cubicBezTo>
                      <a:cubicBezTo>
                        <a:pt x="38121" y="133199"/>
                        <a:pt x="43169" y="145486"/>
                        <a:pt x="49361" y="157012"/>
                      </a:cubicBezTo>
                      <a:cubicBezTo>
                        <a:pt x="56219" y="169775"/>
                        <a:pt x="64410" y="181777"/>
                        <a:pt x="73268" y="193111"/>
                      </a:cubicBezTo>
                      <a:cubicBezTo>
                        <a:pt x="79936" y="201779"/>
                        <a:pt x="90604" y="210447"/>
                        <a:pt x="95081" y="220543"/>
                      </a:cubicBezTo>
                      <a:cubicBezTo>
                        <a:pt x="95271" y="220924"/>
                        <a:pt x="95366" y="221305"/>
                        <a:pt x="95557" y="221686"/>
                      </a:cubicBezTo>
                      <a:cubicBezTo>
                        <a:pt x="69363" y="227401"/>
                        <a:pt x="42693" y="211590"/>
                        <a:pt x="35454" y="185491"/>
                      </a:cubicBezTo>
                      <a:lnTo>
                        <a:pt x="18690" y="125008"/>
                      </a:lnTo>
                      <a:lnTo>
                        <a:pt x="18595" y="12500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7940649" y="2307014"/>
                  <a:ext cx="20970" cy="57554"/>
                </a:xfrm>
                <a:custGeom>
                  <a:rect b="b" l="l" r="r" t="t"/>
                  <a:pathLst>
                    <a:path extrusionOk="0" h="57554" w="20970">
                      <a:moveTo>
                        <a:pt x="19583" y="10418"/>
                      </a:moveTo>
                      <a:cubicBezTo>
                        <a:pt x="18631" y="5846"/>
                        <a:pt x="16345" y="512"/>
                        <a:pt x="11773" y="36"/>
                      </a:cubicBezTo>
                      <a:cubicBezTo>
                        <a:pt x="7487" y="-441"/>
                        <a:pt x="4058" y="3941"/>
                        <a:pt x="3581" y="8132"/>
                      </a:cubicBezTo>
                      <a:cubicBezTo>
                        <a:pt x="3105" y="12418"/>
                        <a:pt x="4534" y="16609"/>
                        <a:pt x="5201" y="20800"/>
                      </a:cubicBezTo>
                      <a:cubicBezTo>
                        <a:pt x="6534" y="28515"/>
                        <a:pt x="5486" y="36612"/>
                        <a:pt x="2153" y="43660"/>
                      </a:cubicBezTo>
                      <a:cubicBezTo>
                        <a:pt x="-419" y="49185"/>
                        <a:pt x="-2134" y="55947"/>
                        <a:pt x="5772" y="57376"/>
                      </a:cubicBezTo>
                      <a:cubicBezTo>
                        <a:pt x="11582" y="58424"/>
                        <a:pt x="13964" y="54709"/>
                        <a:pt x="15869" y="49851"/>
                      </a:cubicBezTo>
                      <a:cubicBezTo>
                        <a:pt x="20727" y="36802"/>
                        <a:pt x="22441" y="24134"/>
                        <a:pt x="19583" y="1032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6" name="Google Shape;996;p30"/>
              <p:cNvGrpSpPr/>
              <p:nvPr/>
            </p:nvGrpSpPr>
            <p:grpSpPr>
              <a:xfrm>
                <a:off x="7236837" y="3087387"/>
                <a:ext cx="216509" cy="153349"/>
                <a:chOff x="7236837" y="3087387"/>
                <a:chExt cx="216509" cy="153349"/>
              </a:xfrm>
            </p:grpSpPr>
            <p:sp>
              <p:nvSpPr>
                <p:cNvPr id="997" name="Google Shape;997;p30"/>
                <p:cNvSpPr/>
                <p:nvPr/>
              </p:nvSpPr>
              <p:spPr>
                <a:xfrm>
                  <a:off x="7236837" y="3117532"/>
                  <a:ext cx="129130" cy="123108"/>
                </a:xfrm>
                <a:custGeom>
                  <a:rect b="b" l="l" r="r" t="t"/>
                  <a:pathLst>
                    <a:path extrusionOk="0" h="123108" w="129130">
                      <a:moveTo>
                        <a:pt x="129130" y="93059"/>
                      </a:moveTo>
                      <a:lnTo>
                        <a:pt x="71885" y="118681"/>
                      </a:lnTo>
                      <a:cubicBezTo>
                        <a:pt x="59122" y="124396"/>
                        <a:pt x="45120" y="124396"/>
                        <a:pt x="32833" y="119729"/>
                      </a:cubicBezTo>
                      <a:cubicBezTo>
                        <a:pt x="20641" y="115062"/>
                        <a:pt x="10163" y="105823"/>
                        <a:pt x="4448" y="92964"/>
                      </a:cubicBezTo>
                      <a:cubicBezTo>
                        <a:pt x="1781" y="87058"/>
                        <a:pt x="353" y="80963"/>
                        <a:pt x="67" y="74962"/>
                      </a:cubicBezTo>
                      <a:cubicBezTo>
                        <a:pt x="-981" y="54483"/>
                        <a:pt x="10354" y="34385"/>
                        <a:pt x="30070" y="25622"/>
                      </a:cubicBezTo>
                      <a:lnTo>
                        <a:pt x="87316" y="0"/>
                      </a:lnTo>
                      <a:lnTo>
                        <a:pt x="129035" y="9315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7317771" y="3117341"/>
                  <a:ext cx="48291" cy="93440"/>
                </a:xfrm>
                <a:custGeom>
                  <a:rect b="b" l="l" r="r" t="t"/>
                  <a:pathLst>
                    <a:path extrusionOk="0" h="93440" w="48291">
                      <a:moveTo>
                        <a:pt x="48292" y="93440"/>
                      </a:moveTo>
                      <a:lnTo>
                        <a:pt x="48006" y="93440"/>
                      </a:lnTo>
                      <a:cubicBezTo>
                        <a:pt x="48006" y="93440"/>
                        <a:pt x="47530" y="93440"/>
                        <a:pt x="47530" y="93440"/>
                      </a:cubicBezTo>
                      <a:cubicBezTo>
                        <a:pt x="44863" y="88011"/>
                        <a:pt x="42386" y="83058"/>
                        <a:pt x="40100" y="78486"/>
                      </a:cubicBezTo>
                      <a:cubicBezTo>
                        <a:pt x="22574" y="43148"/>
                        <a:pt x="16002" y="29337"/>
                        <a:pt x="0" y="3048"/>
                      </a:cubicBezTo>
                      <a:cubicBezTo>
                        <a:pt x="0" y="3048"/>
                        <a:pt x="0" y="3048"/>
                        <a:pt x="0" y="2953"/>
                      </a:cubicBezTo>
                      <a:lnTo>
                        <a:pt x="6477" y="0"/>
                      </a:lnTo>
                      <a:lnTo>
                        <a:pt x="48292" y="9334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7324248" y="3087387"/>
                  <a:ext cx="129098" cy="123203"/>
                </a:xfrm>
                <a:custGeom>
                  <a:rect b="b" l="l" r="r" t="t"/>
                  <a:pathLst>
                    <a:path extrusionOk="0" h="123203" w="129098">
                      <a:moveTo>
                        <a:pt x="98965" y="97582"/>
                      </a:moveTo>
                      <a:lnTo>
                        <a:pt x="41719" y="123204"/>
                      </a:lnTo>
                      <a:lnTo>
                        <a:pt x="0" y="30049"/>
                      </a:lnTo>
                      <a:lnTo>
                        <a:pt x="57245" y="4427"/>
                      </a:lnTo>
                      <a:cubicBezTo>
                        <a:pt x="70009" y="-1288"/>
                        <a:pt x="84011" y="-1288"/>
                        <a:pt x="96298" y="3379"/>
                      </a:cubicBezTo>
                      <a:cubicBezTo>
                        <a:pt x="108490" y="8047"/>
                        <a:pt x="118967" y="17286"/>
                        <a:pt x="124682" y="30145"/>
                      </a:cubicBezTo>
                      <a:cubicBezTo>
                        <a:pt x="125063" y="31002"/>
                        <a:pt x="125444" y="31859"/>
                        <a:pt x="125730" y="32716"/>
                      </a:cubicBezTo>
                      <a:cubicBezTo>
                        <a:pt x="135350" y="57767"/>
                        <a:pt x="123730" y="86437"/>
                        <a:pt x="98965" y="97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7236999" y="3120104"/>
                  <a:ext cx="216252" cy="120632"/>
                </a:xfrm>
                <a:custGeom>
                  <a:rect b="b" l="l" r="r" t="t"/>
                  <a:pathLst>
                    <a:path extrusionOk="0" h="120632" w="216252">
                      <a:moveTo>
                        <a:pt x="129064" y="90678"/>
                      </a:moveTo>
                      <a:lnTo>
                        <a:pt x="128778" y="90678"/>
                      </a:lnTo>
                      <a:cubicBezTo>
                        <a:pt x="128778" y="90678"/>
                        <a:pt x="71818" y="116205"/>
                        <a:pt x="71818" y="116205"/>
                      </a:cubicBezTo>
                      <a:cubicBezTo>
                        <a:pt x="59055" y="121920"/>
                        <a:pt x="45053" y="121920"/>
                        <a:pt x="32766" y="117253"/>
                      </a:cubicBezTo>
                      <a:cubicBezTo>
                        <a:pt x="20574" y="112585"/>
                        <a:pt x="10096" y="103346"/>
                        <a:pt x="4381" y="90488"/>
                      </a:cubicBezTo>
                      <a:cubicBezTo>
                        <a:pt x="1714" y="84582"/>
                        <a:pt x="286" y="78486"/>
                        <a:pt x="0" y="72485"/>
                      </a:cubicBezTo>
                      <a:cubicBezTo>
                        <a:pt x="3238" y="72771"/>
                        <a:pt x="6477" y="73438"/>
                        <a:pt x="9620" y="74009"/>
                      </a:cubicBezTo>
                      <a:cubicBezTo>
                        <a:pt x="32099" y="78676"/>
                        <a:pt x="54388" y="85725"/>
                        <a:pt x="77248" y="85249"/>
                      </a:cubicBezTo>
                      <a:cubicBezTo>
                        <a:pt x="92297" y="84963"/>
                        <a:pt x="106966" y="81439"/>
                        <a:pt x="120777" y="75724"/>
                      </a:cubicBezTo>
                      <a:cubicBezTo>
                        <a:pt x="121253" y="75533"/>
                        <a:pt x="121634" y="75343"/>
                        <a:pt x="122110" y="75152"/>
                      </a:cubicBezTo>
                      <a:cubicBezTo>
                        <a:pt x="134112" y="70009"/>
                        <a:pt x="145542" y="63246"/>
                        <a:pt x="155924" y="55435"/>
                      </a:cubicBezTo>
                      <a:cubicBezTo>
                        <a:pt x="167545" y="46768"/>
                        <a:pt x="178117" y="36862"/>
                        <a:pt x="188024" y="26384"/>
                      </a:cubicBezTo>
                      <a:cubicBezTo>
                        <a:pt x="195548" y="18478"/>
                        <a:pt x="202597" y="6572"/>
                        <a:pt x="211836" y="667"/>
                      </a:cubicBezTo>
                      <a:cubicBezTo>
                        <a:pt x="212217" y="476"/>
                        <a:pt x="212502" y="190"/>
                        <a:pt x="212884" y="0"/>
                      </a:cubicBezTo>
                      <a:cubicBezTo>
                        <a:pt x="222504" y="25051"/>
                        <a:pt x="210883" y="53721"/>
                        <a:pt x="186119" y="64865"/>
                      </a:cubicBezTo>
                      <a:lnTo>
                        <a:pt x="128873" y="90488"/>
                      </a:lnTo>
                      <a:lnTo>
                        <a:pt x="128873" y="9048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7369575" y="3096145"/>
                  <a:ext cx="57644" cy="20443"/>
                </a:xfrm>
                <a:custGeom>
                  <a:rect b="b" l="l" r="r" t="t"/>
                  <a:pathLst>
                    <a:path extrusionOk="0" h="20443" w="57644">
                      <a:moveTo>
                        <a:pt x="9061" y="4242"/>
                      </a:moveTo>
                      <a:cubicBezTo>
                        <a:pt x="4679" y="5861"/>
                        <a:pt x="-274" y="8909"/>
                        <a:pt x="12" y="13576"/>
                      </a:cubicBezTo>
                      <a:cubicBezTo>
                        <a:pt x="202" y="17862"/>
                        <a:pt x="5060" y="20625"/>
                        <a:pt x="9251" y="20434"/>
                      </a:cubicBezTo>
                      <a:cubicBezTo>
                        <a:pt x="13537" y="20339"/>
                        <a:pt x="17443" y="18243"/>
                        <a:pt x="21538" y="16910"/>
                      </a:cubicBezTo>
                      <a:cubicBezTo>
                        <a:pt x="28968" y="14434"/>
                        <a:pt x="37159" y="14243"/>
                        <a:pt x="44589" y="16434"/>
                      </a:cubicBezTo>
                      <a:cubicBezTo>
                        <a:pt x="50399" y="18148"/>
                        <a:pt x="57448" y="18910"/>
                        <a:pt x="57638" y="10719"/>
                      </a:cubicBezTo>
                      <a:cubicBezTo>
                        <a:pt x="57829" y="4813"/>
                        <a:pt x="53828" y="3003"/>
                        <a:pt x="48685" y="1860"/>
                      </a:cubicBezTo>
                      <a:cubicBezTo>
                        <a:pt x="35064" y="-997"/>
                        <a:pt x="22205" y="-807"/>
                        <a:pt x="9061" y="4146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30"/>
              <p:cNvGrpSpPr/>
              <p:nvPr/>
            </p:nvGrpSpPr>
            <p:grpSpPr>
              <a:xfrm>
                <a:off x="7023258" y="2749026"/>
                <a:ext cx="251383" cy="215811"/>
                <a:chOff x="7023258" y="2749026"/>
                <a:chExt cx="251383" cy="215811"/>
              </a:xfrm>
            </p:grpSpPr>
            <p:sp>
              <p:nvSpPr>
                <p:cNvPr id="1003" name="Google Shape;1003;p30"/>
                <p:cNvSpPr/>
                <p:nvPr/>
              </p:nvSpPr>
              <p:spPr>
                <a:xfrm>
                  <a:off x="7023258" y="2751867"/>
                  <a:ext cx="249936" cy="212969"/>
                </a:xfrm>
                <a:custGeom>
                  <a:rect b="b" l="l" r="r" t="t"/>
                  <a:pathLst>
                    <a:path extrusionOk="0" h="212969" w="249936">
                      <a:moveTo>
                        <a:pt x="249841" y="171450"/>
                      </a:moveTo>
                      <a:lnTo>
                        <a:pt x="224791" y="203263"/>
                      </a:lnTo>
                      <a:cubicBezTo>
                        <a:pt x="218885" y="210788"/>
                        <a:pt x="209265" y="214313"/>
                        <a:pt x="199930" y="212503"/>
                      </a:cubicBezTo>
                      <a:cubicBezTo>
                        <a:pt x="180404" y="208788"/>
                        <a:pt x="143733" y="196120"/>
                        <a:pt x="90678" y="154210"/>
                      </a:cubicBezTo>
                      <a:cubicBezTo>
                        <a:pt x="86202" y="150685"/>
                        <a:pt x="82011" y="147256"/>
                        <a:pt x="78010" y="143923"/>
                      </a:cubicBezTo>
                      <a:cubicBezTo>
                        <a:pt x="34386" y="107633"/>
                        <a:pt x="13336" y="79438"/>
                        <a:pt x="3525" y="62960"/>
                      </a:cubicBezTo>
                      <a:cubicBezTo>
                        <a:pt x="-1809" y="53912"/>
                        <a:pt x="-1047" y="42481"/>
                        <a:pt x="5525" y="34195"/>
                      </a:cubicBezTo>
                      <a:lnTo>
                        <a:pt x="32576" y="0"/>
                      </a:lnTo>
                      <a:lnTo>
                        <a:pt x="249936" y="1714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7101268" y="2894071"/>
                  <a:ext cx="171926" cy="70766"/>
                </a:xfrm>
                <a:custGeom>
                  <a:rect b="b" l="l" r="r" t="t"/>
                  <a:pathLst>
                    <a:path extrusionOk="0" h="70766" w="171926">
                      <a:moveTo>
                        <a:pt x="171831" y="29246"/>
                      </a:moveTo>
                      <a:lnTo>
                        <a:pt x="146780" y="61060"/>
                      </a:lnTo>
                      <a:cubicBezTo>
                        <a:pt x="140875" y="68584"/>
                        <a:pt x="131254" y="72109"/>
                        <a:pt x="121920" y="70299"/>
                      </a:cubicBezTo>
                      <a:cubicBezTo>
                        <a:pt x="102394" y="66584"/>
                        <a:pt x="65722" y="53916"/>
                        <a:pt x="12668" y="12006"/>
                      </a:cubicBezTo>
                      <a:cubicBezTo>
                        <a:pt x="8191" y="8482"/>
                        <a:pt x="4000" y="5053"/>
                        <a:pt x="0" y="1719"/>
                      </a:cubicBezTo>
                      <a:cubicBezTo>
                        <a:pt x="8287" y="-1710"/>
                        <a:pt x="18574" y="481"/>
                        <a:pt x="27146" y="4005"/>
                      </a:cubicBezTo>
                      <a:cubicBezTo>
                        <a:pt x="42005" y="10101"/>
                        <a:pt x="55340" y="19436"/>
                        <a:pt x="69628" y="26770"/>
                      </a:cubicBezTo>
                      <a:cubicBezTo>
                        <a:pt x="84010" y="34104"/>
                        <a:pt x="100203" y="39438"/>
                        <a:pt x="116014" y="36485"/>
                      </a:cubicBezTo>
                      <a:cubicBezTo>
                        <a:pt x="132779" y="33342"/>
                        <a:pt x="138684" y="19531"/>
                        <a:pt x="146875" y="9529"/>
                      </a:cubicBezTo>
                      <a:lnTo>
                        <a:pt x="171926" y="29246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7054310" y="2749026"/>
                  <a:ext cx="220331" cy="177150"/>
                </a:xfrm>
                <a:custGeom>
                  <a:rect b="b" l="l" r="r" t="t"/>
                  <a:pathLst>
                    <a:path extrusionOk="0" h="177150" w="220331">
                      <a:moveTo>
                        <a:pt x="218789" y="174291"/>
                      </a:moveTo>
                      <a:cubicBezTo>
                        <a:pt x="209264" y="186293"/>
                        <a:pt x="155162" y="159432"/>
                        <a:pt x="96679" y="113998"/>
                      </a:cubicBezTo>
                      <a:cubicBezTo>
                        <a:pt x="95536" y="113141"/>
                        <a:pt x="94393" y="112188"/>
                        <a:pt x="93250" y="111331"/>
                      </a:cubicBezTo>
                      <a:lnTo>
                        <a:pt x="92583" y="110855"/>
                      </a:lnTo>
                      <a:cubicBezTo>
                        <a:pt x="32576" y="63516"/>
                        <a:pt x="-8287" y="15129"/>
                        <a:pt x="1429" y="2841"/>
                      </a:cubicBezTo>
                      <a:cubicBezTo>
                        <a:pt x="2286" y="1794"/>
                        <a:pt x="3429" y="1032"/>
                        <a:pt x="5048" y="555"/>
                      </a:cubicBezTo>
                      <a:cubicBezTo>
                        <a:pt x="21050" y="-4302"/>
                        <a:pt x="72961" y="23130"/>
                        <a:pt x="127730" y="66373"/>
                      </a:cubicBezTo>
                      <a:lnTo>
                        <a:pt x="128397" y="66849"/>
                      </a:lnTo>
                      <a:cubicBezTo>
                        <a:pt x="129540" y="67802"/>
                        <a:pt x="130683" y="68659"/>
                        <a:pt x="131826" y="69612"/>
                      </a:cubicBezTo>
                      <a:cubicBezTo>
                        <a:pt x="184404" y="111807"/>
                        <a:pt x="221266" y="154098"/>
                        <a:pt x="220313" y="170386"/>
                      </a:cubicBezTo>
                      <a:cubicBezTo>
                        <a:pt x="220218" y="172005"/>
                        <a:pt x="219742" y="173339"/>
                        <a:pt x="218885" y="1743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7147464" y="2815875"/>
                  <a:ext cx="38576" cy="47148"/>
                </a:xfrm>
                <a:custGeom>
                  <a:rect b="b" l="l" r="r" t="t"/>
                  <a:pathLst>
                    <a:path extrusionOk="0" h="47148" w="38576">
                      <a:moveTo>
                        <a:pt x="38576" y="2667"/>
                      </a:moveTo>
                      <a:lnTo>
                        <a:pt x="3429" y="47149"/>
                      </a:lnTo>
                      <a:cubicBezTo>
                        <a:pt x="2286" y="46292"/>
                        <a:pt x="1143" y="45339"/>
                        <a:pt x="0" y="44482"/>
                      </a:cubicBezTo>
                      <a:lnTo>
                        <a:pt x="35147" y="0"/>
                      </a:lnTo>
                      <a:cubicBezTo>
                        <a:pt x="36290" y="952"/>
                        <a:pt x="37433" y="1810"/>
                        <a:pt x="38576" y="2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7055739" y="2749581"/>
                  <a:ext cx="218789" cy="173736"/>
                </a:xfrm>
                <a:custGeom>
                  <a:rect b="b" l="l" r="r" t="t"/>
                  <a:pathLst>
                    <a:path extrusionOk="0" h="173736" w="218789">
                      <a:moveTo>
                        <a:pt x="217360" y="173736"/>
                      </a:moveTo>
                      <a:lnTo>
                        <a:pt x="0" y="2286"/>
                      </a:lnTo>
                      <a:cubicBezTo>
                        <a:pt x="857" y="1238"/>
                        <a:pt x="2000" y="476"/>
                        <a:pt x="3620" y="0"/>
                      </a:cubicBezTo>
                      <a:lnTo>
                        <a:pt x="218789" y="169736"/>
                      </a:lnTo>
                      <a:cubicBezTo>
                        <a:pt x="218694" y="171355"/>
                        <a:pt x="218218" y="172688"/>
                        <a:pt x="217360" y="1737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8" name="Google Shape;1008;p30"/>
              <p:cNvGrpSpPr/>
              <p:nvPr/>
            </p:nvGrpSpPr>
            <p:grpSpPr>
              <a:xfrm>
                <a:off x="8008797" y="2491168"/>
                <a:ext cx="352312" cy="162830"/>
                <a:chOff x="8008797" y="2491168"/>
                <a:chExt cx="352312" cy="162830"/>
              </a:xfrm>
            </p:grpSpPr>
            <p:sp>
              <p:nvSpPr>
                <p:cNvPr id="1009" name="Google Shape;1009;p30"/>
                <p:cNvSpPr/>
                <p:nvPr/>
              </p:nvSpPr>
              <p:spPr>
                <a:xfrm>
                  <a:off x="8009001" y="2506599"/>
                  <a:ext cx="352108" cy="147399"/>
                </a:xfrm>
                <a:custGeom>
                  <a:rect b="b" l="l" r="r" t="t"/>
                  <a:pathLst>
                    <a:path extrusionOk="0" h="147399" w="352108">
                      <a:moveTo>
                        <a:pt x="342233" y="0"/>
                      </a:moveTo>
                      <a:lnTo>
                        <a:pt x="351568" y="50006"/>
                      </a:lnTo>
                      <a:cubicBezTo>
                        <a:pt x="353758" y="61817"/>
                        <a:pt x="349186" y="73819"/>
                        <a:pt x="339757" y="81153"/>
                      </a:cubicBezTo>
                      <a:cubicBezTo>
                        <a:pt x="320135" y="96583"/>
                        <a:pt x="277749" y="120777"/>
                        <a:pt x="194119" y="136303"/>
                      </a:cubicBezTo>
                      <a:cubicBezTo>
                        <a:pt x="187166" y="137636"/>
                        <a:pt x="180404" y="138779"/>
                        <a:pt x="173831" y="139827"/>
                      </a:cubicBezTo>
                      <a:cubicBezTo>
                        <a:pt x="103346" y="151067"/>
                        <a:pt x="59245" y="147638"/>
                        <a:pt x="35528" y="143256"/>
                      </a:cubicBezTo>
                      <a:cubicBezTo>
                        <a:pt x="22479" y="140875"/>
                        <a:pt x="12382" y="130588"/>
                        <a:pt x="10001" y="117634"/>
                      </a:cubicBezTo>
                      <a:lnTo>
                        <a:pt x="0" y="63722"/>
                      </a:lnTo>
                      <a:lnTo>
                        <a:pt x="34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8182832" y="2506599"/>
                  <a:ext cx="178276" cy="139826"/>
                </a:xfrm>
                <a:custGeom>
                  <a:rect b="b" l="l" r="r" t="t"/>
                  <a:pathLst>
                    <a:path extrusionOk="0" h="139826" w="178276">
                      <a:moveTo>
                        <a:pt x="168402" y="0"/>
                      </a:moveTo>
                      <a:lnTo>
                        <a:pt x="177736" y="50006"/>
                      </a:lnTo>
                      <a:cubicBezTo>
                        <a:pt x="179927" y="61817"/>
                        <a:pt x="175355" y="73819"/>
                        <a:pt x="165925" y="81153"/>
                      </a:cubicBezTo>
                      <a:cubicBezTo>
                        <a:pt x="146304" y="96583"/>
                        <a:pt x="103917" y="120777"/>
                        <a:pt x="20288" y="136303"/>
                      </a:cubicBezTo>
                      <a:cubicBezTo>
                        <a:pt x="13335" y="137636"/>
                        <a:pt x="6572" y="138779"/>
                        <a:pt x="0" y="139827"/>
                      </a:cubicBezTo>
                      <a:cubicBezTo>
                        <a:pt x="3619" y="129159"/>
                        <a:pt x="14192" y="121253"/>
                        <a:pt x="24574" y="116014"/>
                      </a:cubicBezTo>
                      <a:cubicBezTo>
                        <a:pt x="42672" y="106966"/>
                        <a:pt x="62579" y="102108"/>
                        <a:pt x="81343" y="94679"/>
                      </a:cubicBezTo>
                      <a:cubicBezTo>
                        <a:pt x="100107" y="87154"/>
                        <a:pt x="118586" y="76200"/>
                        <a:pt x="128968" y="58769"/>
                      </a:cubicBezTo>
                      <a:cubicBezTo>
                        <a:pt x="139827" y="40291"/>
                        <a:pt x="131730" y="23241"/>
                        <a:pt x="128968" y="7334"/>
                      </a:cubicBezTo>
                      <a:lnTo>
                        <a:pt x="168402" y="0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30"/>
                <p:cNvSpPr/>
                <p:nvPr/>
              </p:nvSpPr>
              <p:spPr>
                <a:xfrm>
                  <a:off x="8008797" y="2491168"/>
                  <a:ext cx="342564" cy="94731"/>
                </a:xfrm>
                <a:custGeom>
                  <a:rect b="b" l="l" r="r" t="t"/>
                  <a:pathLst>
                    <a:path extrusionOk="0" h="94731" w="342564">
                      <a:moveTo>
                        <a:pt x="342437" y="15431"/>
                      </a:moveTo>
                      <a:cubicBezTo>
                        <a:pt x="345962" y="34385"/>
                        <a:pt x="275667" y="63437"/>
                        <a:pt x="184227" y="81153"/>
                      </a:cubicBezTo>
                      <a:cubicBezTo>
                        <a:pt x="182417" y="81534"/>
                        <a:pt x="180608" y="81820"/>
                        <a:pt x="178798" y="82201"/>
                      </a:cubicBezTo>
                      <a:lnTo>
                        <a:pt x="177750" y="82391"/>
                      </a:lnTo>
                      <a:cubicBezTo>
                        <a:pt x="83262" y="100013"/>
                        <a:pt x="3633" y="98584"/>
                        <a:pt x="109" y="79248"/>
                      </a:cubicBezTo>
                      <a:cubicBezTo>
                        <a:pt x="-177" y="77534"/>
                        <a:pt x="109" y="75819"/>
                        <a:pt x="870" y="73914"/>
                      </a:cubicBezTo>
                      <a:cubicBezTo>
                        <a:pt x="9443" y="54674"/>
                        <a:pt x="78404" y="28385"/>
                        <a:pt x="164701" y="12287"/>
                      </a:cubicBezTo>
                      <a:lnTo>
                        <a:pt x="165748" y="12097"/>
                      </a:lnTo>
                      <a:cubicBezTo>
                        <a:pt x="167558" y="11716"/>
                        <a:pt x="169368" y="11430"/>
                        <a:pt x="171177" y="11144"/>
                      </a:cubicBezTo>
                      <a:cubicBezTo>
                        <a:pt x="254617" y="-3715"/>
                        <a:pt x="325197" y="-3619"/>
                        <a:pt x="339770" y="10859"/>
                      </a:cubicBezTo>
                      <a:cubicBezTo>
                        <a:pt x="341199" y="12287"/>
                        <a:pt x="342056" y="13811"/>
                        <a:pt x="342437" y="1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30"/>
                <p:cNvSpPr/>
                <p:nvPr/>
              </p:nvSpPr>
              <p:spPr>
                <a:xfrm>
                  <a:off x="8174545" y="2502217"/>
                  <a:ext cx="18478" cy="71151"/>
                </a:xfrm>
                <a:custGeom>
                  <a:rect b="b" l="l" r="r" t="t"/>
                  <a:pathLst>
                    <a:path extrusionOk="0" h="71151" w="18478">
                      <a:moveTo>
                        <a:pt x="5429" y="0"/>
                      </a:moveTo>
                      <a:lnTo>
                        <a:pt x="18479" y="70104"/>
                      </a:lnTo>
                      <a:cubicBezTo>
                        <a:pt x="16669" y="70485"/>
                        <a:pt x="14860" y="70771"/>
                        <a:pt x="13050" y="71152"/>
                      </a:cubicBezTo>
                      <a:lnTo>
                        <a:pt x="0" y="1048"/>
                      </a:lnTo>
                      <a:cubicBezTo>
                        <a:pt x="1810" y="667"/>
                        <a:pt x="3620" y="381"/>
                        <a:pt x="5429" y="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30"/>
                <p:cNvSpPr/>
                <p:nvPr/>
              </p:nvSpPr>
              <p:spPr>
                <a:xfrm>
                  <a:off x="8008797" y="2501836"/>
                  <a:ext cx="342437" cy="68484"/>
                </a:xfrm>
                <a:custGeom>
                  <a:rect b="b" l="l" r="r" t="t"/>
                  <a:pathLst>
                    <a:path extrusionOk="0" h="68484" w="342437">
                      <a:moveTo>
                        <a:pt x="342437" y="4763"/>
                      </a:moveTo>
                      <a:lnTo>
                        <a:pt x="109" y="68485"/>
                      </a:lnTo>
                      <a:cubicBezTo>
                        <a:pt x="-177" y="66770"/>
                        <a:pt x="109" y="65056"/>
                        <a:pt x="870" y="63151"/>
                      </a:cubicBezTo>
                      <a:lnTo>
                        <a:pt x="339770" y="0"/>
                      </a:lnTo>
                      <a:cubicBezTo>
                        <a:pt x="341199" y="1429"/>
                        <a:pt x="342056" y="2953"/>
                        <a:pt x="342437" y="46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4" name="Google Shape;1014;p30"/>
              <p:cNvGrpSpPr/>
              <p:nvPr/>
            </p:nvGrpSpPr>
            <p:grpSpPr>
              <a:xfrm>
                <a:off x="7453258" y="2096429"/>
                <a:ext cx="161801" cy="222594"/>
                <a:chOff x="7453258" y="2096429"/>
                <a:chExt cx="161801" cy="222594"/>
              </a:xfrm>
            </p:grpSpPr>
            <p:sp>
              <p:nvSpPr>
                <p:cNvPr id="1015" name="Google Shape;1015;p30"/>
                <p:cNvSpPr/>
                <p:nvPr/>
              </p:nvSpPr>
              <p:spPr>
                <a:xfrm>
                  <a:off x="7453258" y="2097214"/>
                  <a:ext cx="158169" cy="221809"/>
                </a:xfrm>
                <a:custGeom>
                  <a:rect b="b" l="l" r="r" t="t"/>
                  <a:pathLst>
                    <a:path extrusionOk="0" h="221809" w="158169">
                      <a:moveTo>
                        <a:pt x="158169" y="202120"/>
                      </a:moveTo>
                      <a:lnTo>
                        <a:pt x="128642" y="218980"/>
                      </a:lnTo>
                      <a:cubicBezTo>
                        <a:pt x="121689" y="222980"/>
                        <a:pt x="113116" y="222694"/>
                        <a:pt x="106353" y="218408"/>
                      </a:cubicBezTo>
                      <a:cubicBezTo>
                        <a:pt x="92256" y="209360"/>
                        <a:pt x="67682" y="187928"/>
                        <a:pt x="39488" y="138589"/>
                      </a:cubicBezTo>
                      <a:cubicBezTo>
                        <a:pt x="37107" y="134493"/>
                        <a:pt x="34916" y="130492"/>
                        <a:pt x="32820" y="126587"/>
                      </a:cubicBezTo>
                      <a:cubicBezTo>
                        <a:pt x="10246" y="84487"/>
                        <a:pt x="2722" y="55912"/>
                        <a:pt x="245" y="40005"/>
                      </a:cubicBezTo>
                      <a:cubicBezTo>
                        <a:pt x="-1089" y="31242"/>
                        <a:pt x="3102" y="22574"/>
                        <a:pt x="10818" y="18193"/>
                      </a:cubicBezTo>
                      <a:lnTo>
                        <a:pt x="42631" y="0"/>
                      </a:lnTo>
                      <a:lnTo>
                        <a:pt x="158169" y="2022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7486078" y="2223801"/>
                  <a:ext cx="125444" cy="95222"/>
                </a:xfrm>
                <a:custGeom>
                  <a:rect b="b" l="l" r="r" t="t"/>
                  <a:pathLst>
                    <a:path extrusionOk="0" h="95222" w="125444">
                      <a:moveTo>
                        <a:pt x="125349" y="75533"/>
                      </a:moveTo>
                      <a:lnTo>
                        <a:pt x="95821" y="92392"/>
                      </a:lnTo>
                      <a:cubicBezTo>
                        <a:pt x="88868" y="96393"/>
                        <a:pt x="80296" y="96107"/>
                        <a:pt x="73533" y="91821"/>
                      </a:cubicBezTo>
                      <a:cubicBezTo>
                        <a:pt x="59436" y="82772"/>
                        <a:pt x="34861" y="61341"/>
                        <a:pt x="6668" y="12002"/>
                      </a:cubicBezTo>
                      <a:cubicBezTo>
                        <a:pt x="4286" y="7906"/>
                        <a:pt x="2095" y="3905"/>
                        <a:pt x="0" y="0"/>
                      </a:cubicBezTo>
                      <a:cubicBezTo>
                        <a:pt x="7525" y="0"/>
                        <a:pt x="14859" y="4858"/>
                        <a:pt x="20479" y="10287"/>
                      </a:cubicBezTo>
                      <a:cubicBezTo>
                        <a:pt x="30194" y="19717"/>
                        <a:pt x="37624" y="31242"/>
                        <a:pt x="46482" y="41434"/>
                      </a:cubicBezTo>
                      <a:cubicBezTo>
                        <a:pt x="55340" y="51625"/>
                        <a:pt x="66389" y="60960"/>
                        <a:pt x="79629" y="63627"/>
                      </a:cubicBezTo>
                      <a:cubicBezTo>
                        <a:pt x="93631" y="66484"/>
                        <a:pt x="102679" y="57531"/>
                        <a:pt x="112109" y="52292"/>
                      </a:cubicBezTo>
                      <a:lnTo>
                        <a:pt x="125444" y="75533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7492274" y="2096429"/>
                  <a:ext cx="122785" cy="203605"/>
                </a:xfrm>
                <a:custGeom>
                  <a:rect b="b" l="l" r="r" t="t"/>
                  <a:pathLst>
                    <a:path extrusionOk="0" h="203605" w="122785">
                      <a:moveTo>
                        <a:pt x="119153" y="202906"/>
                      </a:moveTo>
                      <a:cubicBezTo>
                        <a:pt x="108009" y="209288"/>
                        <a:pt x="74195" y="171283"/>
                        <a:pt x="42858" y="117467"/>
                      </a:cubicBezTo>
                      <a:cubicBezTo>
                        <a:pt x="42287" y="116419"/>
                        <a:pt x="41620" y="115371"/>
                        <a:pt x="41048" y="114228"/>
                      </a:cubicBezTo>
                      <a:lnTo>
                        <a:pt x="40667" y="113657"/>
                      </a:lnTo>
                      <a:cubicBezTo>
                        <a:pt x="8759" y="57840"/>
                        <a:pt x="-7815" y="7262"/>
                        <a:pt x="3615" y="690"/>
                      </a:cubicBezTo>
                      <a:cubicBezTo>
                        <a:pt x="4663" y="119"/>
                        <a:pt x="5806" y="-72"/>
                        <a:pt x="7139" y="23"/>
                      </a:cubicBezTo>
                      <a:cubicBezTo>
                        <a:pt x="21141" y="1262"/>
                        <a:pt x="52955" y="38981"/>
                        <a:pt x="82101" y="89939"/>
                      </a:cubicBezTo>
                      <a:lnTo>
                        <a:pt x="82482" y="90511"/>
                      </a:lnTo>
                      <a:cubicBezTo>
                        <a:pt x="83053" y="91559"/>
                        <a:pt x="83720" y="92702"/>
                        <a:pt x="84292" y="93749"/>
                      </a:cubicBezTo>
                      <a:cubicBezTo>
                        <a:pt x="112009" y="143184"/>
                        <a:pt x="127440" y="187761"/>
                        <a:pt x="121534" y="200144"/>
                      </a:cubicBezTo>
                      <a:cubicBezTo>
                        <a:pt x="120963" y="201382"/>
                        <a:pt x="120201" y="202239"/>
                        <a:pt x="119153" y="202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7533322" y="2186844"/>
                  <a:ext cx="43243" cy="26955"/>
                </a:xfrm>
                <a:custGeom>
                  <a:rect b="b" l="l" r="r" t="t"/>
                  <a:pathLst>
                    <a:path extrusionOk="0" h="26955" w="43243">
                      <a:moveTo>
                        <a:pt x="43243" y="3334"/>
                      </a:moveTo>
                      <a:lnTo>
                        <a:pt x="1810" y="26956"/>
                      </a:lnTo>
                      <a:cubicBezTo>
                        <a:pt x="1238" y="25908"/>
                        <a:pt x="571" y="24860"/>
                        <a:pt x="0" y="23717"/>
                      </a:cubicBezTo>
                      <a:lnTo>
                        <a:pt x="41434" y="0"/>
                      </a:lnTo>
                      <a:cubicBezTo>
                        <a:pt x="42005" y="1048"/>
                        <a:pt x="42672" y="2191"/>
                        <a:pt x="43243" y="32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30"/>
                <p:cNvSpPr/>
                <p:nvPr/>
              </p:nvSpPr>
              <p:spPr>
                <a:xfrm>
                  <a:off x="7495888" y="2096429"/>
                  <a:ext cx="117919" cy="202905"/>
                </a:xfrm>
                <a:custGeom>
                  <a:rect b="b" l="l" r="r" t="t"/>
                  <a:pathLst>
                    <a:path extrusionOk="0" h="202905" w="117919">
                      <a:moveTo>
                        <a:pt x="115538" y="202906"/>
                      </a:moveTo>
                      <a:lnTo>
                        <a:pt x="0" y="690"/>
                      </a:lnTo>
                      <a:cubicBezTo>
                        <a:pt x="1048" y="119"/>
                        <a:pt x="2191" y="-72"/>
                        <a:pt x="3525" y="23"/>
                      </a:cubicBezTo>
                      <a:lnTo>
                        <a:pt x="117920" y="200239"/>
                      </a:lnTo>
                      <a:cubicBezTo>
                        <a:pt x="117348" y="201477"/>
                        <a:pt x="116586" y="202334"/>
                        <a:pt x="115538" y="2029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20" name="Google Shape;1020;p30"/>
            <p:cNvGrpSpPr/>
            <p:nvPr/>
          </p:nvGrpSpPr>
          <p:grpSpPr>
            <a:xfrm>
              <a:off x="5970530" y="2615241"/>
              <a:ext cx="1329725" cy="1992630"/>
              <a:chOff x="6974776" y="3244024"/>
              <a:chExt cx="971169" cy="1455324"/>
            </a:xfrm>
          </p:grpSpPr>
          <p:sp>
            <p:nvSpPr>
              <p:cNvPr id="1021" name="Google Shape;1021;p30"/>
              <p:cNvSpPr/>
              <p:nvPr/>
            </p:nvSpPr>
            <p:spPr>
              <a:xfrm>
                <a:off x="6974776" y="3337369"/>
                <a:ext cx="971169" cy="1361979"/>
              </a:xfrm>
              <a:custGeom>
                <a:rect b="b" l="l" r="r" t="t"/>
                <a:pathLst>
                  <a:path extrusionOk="0" h="1361979" w="971169">
                    <a:moveTo>
                      <a:pt x="928878" y="0"/>
                    </a:moveTo>
                    <a:cubicBezTo>
                      <a:pt x="952235" y="0"/>
                      <a:pt x="971169" y="18934"/>
                      <a:pt x="971169" y="42291"/>
                    </a:cubicBezTo>
                    <a:lnTo>
                      <a:pt x="971169" y="1319689"/>
                    </a:lnTo>
                    <a:cubicBezTo>
                      <a:pt x="971169" y="1343045"/>
                      <a:pt x="952235" y="1361980"/>
                      <a:pt x="928878" y="1361980"/>
                    </a:cubicBezTo>
                    <a:lnTo>
                      <a:pt x="42291" y="1361980"/>
                    </a:lnTo>
                    <a:cubicBezTo>
                      <a:pt x="18935" y="1361980"/>
                      <a:pt x="0" y="1343045"/>
                      <a:pt x="0" y="1319689"/>
                    </a:cubicBezTo>
                    <a:lnTo>
                      <a:pt x="0" y="42291"/>
                    </a:lnTo>
                    <a:cubicBezTo>
                      <a:pt x="0" y="18934"/>
                      <a:pt x="18935" y="0"/>
                      <a:pt x="42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7034403" y="3392614"/>
                <a:ext cx="851916" cy="1217390"/>
              </a:xfrm>
              <a:custGeom>
                <a:rect b="b" l="l" r="r" t="t"/>
                <a:pathLst>
                  <a:path extrusionOk="0" h="1217390" w="851916">
                    <a:moveTo>
                      <a:pt x="0" y="0"/>
                    </a:moveTo>
                    <a:lnTo>
                      <a:pt x="851916" y="0"/>
                    </a:lnTo>
                    <a:lnTo>
                      <a:pt x="851916" y="1217390"/>
                    </a:lnTo>
                    <a:lnTo>
                      <a:pt x="0" y="12173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3" name="Google Shape;1023;p30"/>
              <p:cNvGrpSpPr/>
              <p:nvPr/>
            </p:nvGrpSpPr>
            <p:grpSpPr>
              <a:xfrm>
                <a:off x="7239285" y="3244024"/>
                <a:ext cx="442150" cy="182213"/>
                <a:chOff x="7239285" y="3244024"/>
                <a:chExt cx="442150" cy="182213"/>
              </a:xfrm>
            </p:grpSpPr>
            <p:grpSp>
              <p:nvGrpSpPr>
                <p:cNvPr id="1024" name="Google Shape;1024;p30"/>
                <p:cNvGrpSpPr/>
                <p:nvPr/>
              </p:nvGrpSpPr>
              <p:grpSpPr>
                <a:xfrm>
                  <a:off x="7239285" y="3244024"/>
                  <a:ext cx="442150" cy="182213"/>
                  <a:chOff x="7239285" y="3244024"/>
                  <a:chExt cx="442150" cy="182213"/>
                </a:xfrm>
              </p:grpSpPr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7239285" y="3297459"/>
                    <a:ext cx="442150" cy="128778"/>
                  </a:xfrm>
                  <a:custGeom>
                    <a:rect b="b" l="l" r="r" t="t"/>
                    <a:pathLst>
                      <a:path extrusionOk="0" h="128778" w="442150">
                        <a:moveTo>
                          <a:pt x="53816" y="0"/>
                        </a:moveTo>
                        <a:lnTo>
                          <a:pt x="388334" y="0"/>
                        </a:lnTo>
                        <a:cubicBezTo>
                          <a:pt x="418052" y="0"/>
                          <a:pt x="442151" y="24098"/>
                          <a:pt x="442151" y="53816"/>
                        </a:cubicBezTo>
                        <a:lnTo>
                          <a:pt x="442151" y="128778"/>
                        </a:lnTo>
                        <a:lnTo>
                          <a:pt x="0" y="128778"/>
                        </a:lnTo>
                        <a:lnTo>
                          <a:pt x="0" y="53816"/>
                        </a:lnTo>
                        <a:cubicBezTo>
                          <a:pt x="0" y="24098"/>
                          <a:pt x="24098" y="0"/>
                          <a:pt x="538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7239381" y="3297459"/>
                    <a:ext cx="434149" cy="123158"/>
                  </a:xfrm>
                  <a:custGeom>
                    <a:rect b="b" l="l" r="r" t="t"/>
                    <a:pathLst>
                      <a:path extrusionOk="0" h="123158" w="434149">
                        <a:moveTo>
                          <a:pt x="52197" y="0"/>
                        </a:moveTo>
                        <a:lnTo>
                          <a:pt x="381953" y="0"/>
                        </a:lnTo>
                        <a:cubicBezTo>
                          <a:pt x="410718" y="0"/>
                          <a:pt x="434149" y="23336"/>
                          <a:pt x="434149" y="52197"/>
                        </a:cubicBezTo>
                        <a:lnTo>
                          <a:pt x="434149" y="123158"/>
                        </a:lnTo>
                        <a:lnTo>
                          <a:pt x="0" y="123158"/>
                        </a:lnTo>
                        <a:lnTo>
                          <a:pt x="0" y="52197"/>
                        </a:lnTo>
                        <a:cubicBezTo>
                          <a:pt x="0" y="23431"/>
                          <a:pt x="23336" y="0"/>
                          <a:pt x="5219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30"/>
                  <p:cNvSpPr/>
                  <p:nvPr/>
                </p:nvSpPr>
                <p:spPr>
                  <a:xfrm>
                    <a:off x="7382256" y="3244024"/>
                    <a:ext cx="148399" cy="75437"/>
                  </a:xfrm>
                  <a:custGeom>
                    <a:rect b="b" l="l" r="r" t="t"/>
                    <a:pathLst>
                      <a:path extrusionOk="0" h="75437" w="148399">
                        <a:moveTo>
                          <a:pt x="48006" y="0"/>
                        </a:moveTo>
                        <a:lnTo>
                          <a:pt x="100489" y="0"/>
                        </a:lnTo>
                        <a:cubicBezTo>
                          <a:pt x="126968" y="0"/>
                          <a:pt x="148399" y="21526"/>
                          <a:pt x="148399" y="47911"/>
                        </a:cubicBezTo>
                        <a:lnTo>
                          <a:pt x="148399" y="75438"/>
                        </a:lnTo>
                        <a:lnTo>
                          <a:pt x="0" y="75438"/>
                        </a:lnTo>
                        <a:lnTo>
                          <a:pt x="0" y="47911"/>
                        </a:lnTo>
                        <a:cubicBezTo>
                          <a:pt x="0" y="21431"/>
                          <a:pt x="21431" y="0"/>
                          <a:pt x="479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8" name="Google Shape;1028;p30"/>
                <p:cNvGrpSpPr/>
                <p:nvPr/>
              </p:nvGrpSpPr>
              <p:grpSpPr>
                <a:xfrm>
                  <a:off x="7271861" y="3350133"/>
                  <a:ext cx="368807" cy="32194"/>
                  <a:chOff x="7271861" y="3350133"/>
                  <a:chExt cx="368807" cy="32194"/>
                </a:xfrm>
              </p:grpSpPr>
              <p:grpSp>
                <p:nvGrpSpPr>
                  <p:cNvPr id="1029" name="Google Shape;1029;p30"/>
                  <p:cNvGrpSpPr/>
                  <p:nvPr/>
                </p:nvGrpSpPr>
                <p:grpSpPr>
                  <a:xfrm>
                    <a:off x="7271861" y="3350133"/>
                    <a:ext cx="32194" cy="32194"/>
                    <a:chOff x="7271861" y="3350133"/>
                    <a:chExt cx="32194" cy="32194"/>
                  </a:xfrm>
                </p:grpSpPr>
                <p:sp>
                  <p:nvSpPr>
                    <p:cNvPr id="1030" name="Google Shape;1030;p30"/>
                    <p:cNvSpPr/>
                    <p:nvPr/>
                  </p:nvSpPr>
                  <p:spPr>
                    <a:xfrm>
                      <a:off x="7271861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31" name="Google Shape;1031;p30"/>
                    <p:cNvSpPr/>
                    <p:nvPr/>
                  </p:nvSpPr>
                  <p:spPr>
                    <a:xfrm>
                      <a:off x="7287006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3" y="0"/>
                          </a:moveTo>
                          <a:cubicBezTo>
                            <a:pt x="953" y="0"/>
                            <a:pt x="286" y="0"/>
                            <a:pt x="0" y="0"/>
                          </a:cubicBezTo>
                          <a:cubicBezTo>
                            <a:pt x="8477" y="476"/>
                            <a:pt x="15145" y="7525"/>
                            <a:pt x="15145" y="16097"/>
                          </a:cubicBezTo>
                          <a:cubicBezTo>
                            <a:pt x="15145" y="24670"/>
                            <a:pt x="8477" y="31623"/>
                            <a:pt x="0" y="32195"/>
                          </a:cubicBezTo>
                          <a:cubicBezTo>
                            <a:pt x="286" y="32195"/>
                            <a:pt x="667" y="32195"/>
                            <a:pt x="953" y="32195"/>
                          </a:cubicBezTo>
                          <a:cubicBezTo>
                            <a:pt x="9811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1" y="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32" name="Google Shape;1032;p30"/>
                  <p:cNvGrpSpPr/>
                  <p:nvPr/>
                </p:nvGrpSpPr>
                <p:grpSpPr>
                  <a:xfrm>
                    <a:off x="7608474" y="3350133"/>
                    <a:ext cx="32194" cy="32194"/>
                    <a:chOff x="7608474" y="3350133"/>
                    <a:chExt cx="32194" cy="32194"/>
                  </a:xfrm>
                </p:grpSpPr>
                <p:sp>
                  <p:nvSpPr>
                    <p:cNvPr id="1033" name="Google Shape;1033;p30"/>
                    <p:cNvSpPr/>
                    <p:nvPr/>
                  </p:nvSpPr>
                  <p:spPr>
                    <a:xfrm>
                      <a:off x="7608474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34" name="Google Shape;1034;p30"/>
                    <p:cNvSpPr/>
                    <p:nvPr/>
                  </p:nvSpPr>
                  <p:spPr>
                    <a:xfrm>
                      <a:off x="7623619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2" y="0"/>
                          </a:moveTo>
                          <a:cubicBezTo>
                            <a:pt x="952" y="0"/>
                            <a:pt x="285" y="0"/>
                            <a:pt x="0" y="0"/>
                          </a:cubicBezTo>
                          <a:cubicBezTo>
                            <a:pt x="8477" y="476"/>
                            <a:pt x="15144" y="7525"/>
                            <a:pt x="15144" y="16097"/>
                          </a:cubicBezTo>
                          <a:cubicBezTo>
                            <a:pt x="15144" y="24670"/>
                            <a:pt x="8477" y="31623"/>
                            <a:pt x="0" y="32195"/>
                          </a:cubicBezTo>
                          <a:cubicBezTo>
                            <a:pt x="285" y="32195"/>
                            <a:pt x="667" y="32195"/>
                            <a:pt x="952" y="32195"/>
                          </a:cubicBezTo>
                          <a:cubicBezTo>
                            <a:pt x="9810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0" y="0"/>
                            <a:pt x="95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35" name="Google Shape;1035;p30"/>
            <p:cNvGrpSpPr/>
            <p:nvPr/>
          </p:nvGrpSpPr>
          <p:grpSpPr>
            <a:xfrm>
              <a:off x="7412227" y="3557890"/>
              <a:ext cx="907828" cy="1049982"/>
              <a:chOff x="7879937" y="3892676"/>
              <a:chExt cx="663035" cy="766858"/>
            </a:xfrm>
          </p:grpSpPr>
          <p:sp>
            <p:nvSpPr>
              <p:cNvPr id="1036" name="Google Shape;1036;p30"/>
              <p:cNvSpPr/>
              <p:nvPr/>
            </p:nvSpPr>
            <p:spPr>
              <a:xfrm>
                <a:off x="7883461" y="4096893"/>
                <a:ext cx="494347" cy="562641"/>
              </a:xfrm>
              <a:custGeom>
                <a:rect b="b" l="l" r="r" t="t"/>
                <a:pathLst>
                  <a:path extrusionOk="0" h="562641" w="494347">
                    <a:moveTo>
                      <a:pt x="0" y="0"/>
                    </a:moveTo>
                    <a:lnTo>
                      <a:pt x="494347" y="0"/>
                    </a:lnTo>
                    <a:lnTo>
                      <a:pt x="494347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8376475" y="4096893"/>
                <a:ext cx="166401" cy="562641"/>
              </a:xfrm>
              <a:custGeom>
                <a:rect b="b" l="l" r="r" t="t"/>
                <a:pathLst>
                  <a:path extrusionOk="0" h="562641" w="166401">
                    <a:moveTo>
                      <a:pt x="0" y="0"/>
                    </a:moveTo>
                    <a:lnTo>
                      <a:pt x="166401" y="0"/>
                    </a:lnTo>
                    <a:lnTo>
                      <a:pt x="166401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7925562" y="3893153"/>
                <a:ext cx="617410" cy="203739"/>
              </a:xfrm>
              <a:custGeom>
                <a:rect b="b" l="l" r="r" t="t"/>
                <a:pathLst>
                  <a:path extrusionOk="0" h="203739" w="617410">
                    <a:moveTo>
                      <a:pt x="617411" y="203740"/>
                    </a:moveTo>
                    <a:lnTo>
                      <a:pt x="487108" y="0"/>
                    </a:lnTo>
                    <a:lnTo>
                      <a:pt x="0" y="0"/>
                    </a:lnTo>
                    <a:lnTo>
                      <a:pt x="130111" y="203073"/>
                    </a:lnTo>
                    <a:lnTo>
                      <a:pt x="450913" y="203740"/>
                    </a:lnTo>
                    <a:lnTo>
                      <a:pt x="617411" y="2037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7984045" y="3893153"/>
                <a:ext cx="428625" cy="108203"/>
              </a:xfrm>
              <a:custGeom>
                <a:rect b="b" l="l" r="r" t="t"/>
                <a:pathLst>
                  <a:path extrusionOk="0" h="108203" w="428625">
                    <a:moveTo>
                      <a:pt x="0" y="92012"/>
                    </a:moveTo>
                    <a:lnTo>
                      <a:pt x="389382" y="108204"/>
                    </a:lnTo>
                    <a:lnTo>
                      <a:pt x="428625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879937" y="3892676"/>
                <a:ext cx="532733" cy="95059"/>
              </a:xfrm>
              <a:custGeom>
                <a:rect b="b" l="l" r="r" t="t"/>
                <a:pathLst>
                  <a:path extrusionOk="0" h="95059" w="532733">
                    <a:moveTo>
                      <a:pt x="45625" y="0"/>
                    </a:moveTo>
                    <a:lnTo>
                      <a:pt x="0" y="91154"/>
                    </a:lnTo>
                    <a:lnTo>
                      <a:pt x="488442" y="95060"/>
                    </a:lnTo>
                    <a:lnTo>
                      <a:pt x="532733" y="476"/>
                    </a:lnTo>
                    <a:lnTo>
                      <a:pt x="45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1" name="Google Shape;1041;p30"/>
              <p:cNvGrpSpPr/>
              <p:nvPr/>
            </p:nvGrpSpPr>
            <p:grpSpPr>
              <a:xfrm>
                <a:off x="7995284" y="4262532"/>
                <a:ext cx="249745" cy="249745"/>
                <a:chOff x="7995284" y="4262532"/>
                <a:chExt cx="249745" cy="249745"/>
              </a:xfrm>
            </p:grpSpPr>
            <p:sp>
              <p:nvSpPr>
                <p:cNvPr id="1042" name="Google Shape;1042;p30"/>
                <p:cNvSpPr/>
                <p:nvPr/>
              </p:nvSpPr>
              <p:spPr>
                <a:xfrm>
                  <a:off x="8080724" y="4262532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6"/>
                      </a:lnTo>
                      <a:lnTo>
                        <a:pt x="0" y="2497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30"/>
                <p:cNvSpPr/>
                <p:nvPr/>
              </p:nvSpPr>
              <p:spPr>
                <a:xfrm rot="5400000">
                  <a:off x="8075437" y="4257341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5"/>
                      </a:lnTo>
                      <a:lnTo>
                        <a:pt x="0" y="2497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44" name="Google Shape;1044;p30"/>
            <p:cNvGrpSpPr/>
            <p:nvPr/>
          </p:nvGrpSpPr>
          <p:grpSpPr>
            <a:xfrm>
              <a:off x="5004531" y="914391"/>
              <a:ext cx="965993" cy="626755"/>
              <a:chOff x="5988653" y="3307937"/>
              <a:chExt cx="705516" cy="457753"/>
            </a:xfrm>
          </p:grpSpPr>
          <p:sp>
            <p:nvSpPr>
              <p:cNvPr id="1045" name="Google Shape;1045;p30"/>
              <p:cNvSpPr/>
              <p:nvPr/>
            </p:nvSpPr>
            <p:spPr>
              <a:xfrm>
                <a:off x="5988653" y="3307937"/>
                <a:ext cx="703992" cy="453104"/>
              </a:xfrm>
              <a:custGeom>
                <a:rect b="b" l="l" r="r" t="t"/>
                <a:pathLst>
                  <a:path extrusionOk="0" h="453104" w="703992">
                    <a:moveTo>
                      <a:pt x="0" y="138875"/>
                    </a:moveTo>
                    <a:cubicBezTo>
                      <a:pt x="0" y="138875"/>
                      <a:pt x="78581" y="410813"/>
                      <a:pt x="326326" y="453104"/>
                    </a:cubicBezTo>
                    <a:cubicBezTo>
                      <a:pt x="326326" y="453104"/>
                      <a:pt x="580072" y="447104"/>
                      <a:pt x="703993" y="241649"/>
                    </a:cubicBezTo>
                    <a:cubicBezTo>
                      <a:pt x="703993" y="241649"/>
                      <a:pt x="498538" y="283940"/>
                      <a:pt x="323374" y="0"/>
                    </a:cubicBezTo>
                    <a:cubicBezTo>
                      <a:pt x="323374" y="0"/>
                      <a:pt x="72580" y="151067"/>
                      <a:pt x="95" y="138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6315741" y="3548919"/>
                <a:ext cx="378428" cy="216771"/>
              </a:xfrm>
              <a:custGeom>
                <a:rect b="b" l="l" r="r" t="t"/>
                <a:pathLst>
                  <a:path extrusionOk="0" h="216771" w="378428">
                    <a:moveTo>
                      <a:pt x="0" y="212027"/>
                    </a:moveTo>
                    <a:cubicBezTo>
                      <a:pt x="0" y="212027"/>
                      <a:pt x="79820" y="163735"/>
                      <a:pt x="81820" y="29718"/>
                    </a:cubicBezTo>
                    <a:cubicBezTo>
                      <a:pt x="81820" y="29718"/>
                      <a:pt x="245459" y="132969"/>
                      <a:pt x="378428" y="0"/>
                    </a:cubicBezTo>
                    <a:cubicBezTo>
                      <a:pt x="378428" y="0"/>
                      <a:pt x="305181" y="254318"/>
                      <a:pt x="0" y="21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7" name="Google Shape;1047;p30"/>
            <p:cNvGrpSpPr/>
            <p:nvPr/>
          </p:nvGrpSpPr>
          <p:grpSpPr>
            <a:xfrm>
              <a:off x="8185481" y="2753769"/>
              <a:ext cx="395821" cy="680577"/>
              <a:chOff x="8434096" y="3273266"/>
              <a:chExt cx="289089" cy="497062"/>
            </a:xfrm>
          </p:grpSpPr>
          <p:sp>
            <p:nvSpPr>
              <p:cNvPr id="1048" name="Google Shape;1048;p30"/>
              <p:cNvSpPr/>
              <p:nvPr/>
            </p:nvSpPr>
            <p:spPr>
              <a:xfrm>
                <a:off x="8523202" y="3548538"/>
                <a:ext cx="199983" cy="221790"/>
              </a:xfrm>
              <a:custGeom>
                <a:rect b="b" l="l" r="r" t="t"/>
                <a:pathLst>
                  <a:path extrusionOk="0" h="221790" w="199983">
                    <a:moveTo>
                      <a:pt x="8721" y="185928"/>
                    </a:moveTo>
                    <a:cubicBezTo>
                      <a:pt x="8721" y="185928"/>
                      <a:pt x="83969" y="264414"/>
                      <a:pt x="199984" y="189167"/>
                    </a:cubicBezTo>
                    <a:cubicBezTo>
                      <a:pt x="199984" y="189167"/>
                      <a:pt x="62443" y="116110"/>
                      <a:pt x="62443" y="0"/>
                    </a:cubicBezTo>
                    <a:cubicBezTo>
                      <a:pt x="62443" y="0"/>
                      <a:pt x="-27854" y="120396"/>
                      <a:pt x="8721" y="185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8434096" y="3273266"/>
                <a:ext cx="242892" cy="461105"/>
              </a:xfrm>
              <a:custGeom>
                <a:rect b="b" l="l" r="r" t="t"/>
                <a:pathLst>
                  <a:path extrusionOk="0" h="461105" w="242892">
                    <a:moveTo>
                      <a:pt x="159073" y="95"/>
                    </a:moveTo>
                    <a:cubicBezTo>
                      <a:pt x="159073" y="95"/>
                      <a:pt x="-153633" y="164497"/>
                      <a:pt x="97827" y="461105"/>
                    </a:cubicBezTo>
                    <a:cubicBezTo>
                      <a:pt x="97827" y="461105"/>
                      <a:pt x="75253" y="348234"/>
                      <a:pt x="242892" y="264414"/>
                    </a:cubicBezTo>
                    <a:lnTo>
                      <a:pt x="159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0" name="Google Shape;1050;p30"/>
            <p:cNvGrpSpPr/>
            <p:nvPr/>
          </p:nvGrpSpPr>
          <p:grpSpPr>
            <a:xfrm rot="1288635">
              <a:off x="5227100" y="3178750"/>
              <a:ext cx="697847" cy="1348177"/>
              <a:chOff x="6585775" y="3810857"/>
              <a:chExt cx="406530" cy="785336"/>
            </a:xfrm>
          </p:grpSpPr>
          <p:sp>
            <p:nvSpPr>
              <p:cNvPr id="1051" name="Google Shape;1051;p30"/>
              <p:cNvSpPr/>
              <p:nvPr/>
            </p:nvSpPr>
            <p:spPr>
              <a:xfrm>
                <a:off x="6585775" y="3910298"/>
                <a:ext cx="406526" cy="685895"/>
              </a:xfrm>
              <a:custGeom>
                <a:rect b="b" l="l" r="r" t="t"/>
                <a:pathLst>
                  <a:path extrusionOk="0" h="685895" w="406526">
                    <a:moveTo>
                      <a:pt x="406527" y="205454"/>
                    </a:moveTo>
                    <a:lnTo>
                      <a:pt x="406527" y="594360"/>
                    </a:lnTo>
                    <a:cubicBezTo>
                      <a:pt x="406527" y="600361"/>
                      <a:pt x="404527" y="606266"/>
                      <a:pt x="400621" y="610838"/>
                    </a:cubicBezTo>
                    <a:cubicBezTo>
                      <a:pt x="385000" y="629984"/>
                      <a:pt x="335661" y="677228"/>
                      <a:pt x="228124" y="684847"/>
                    </a:cubicBezTo>
                    <a:cubicBezTo>
                      <a:pt x="218503" y="685610"/>
                      <a:pt x="208312" y="685895"/>
                      <a:pt x="197644" y="685895"/>
                    </a:cubicBezTo>
                    <a:cubicBezTo>
                      <a:pt x="77819" y="685895"/>
                      <a:pt x="26479" y="652939"/>
                      <a:pt x="8382" y="636556"/>
                    </a:cubicBezTo>
                    <a:cubicBezTo>
                      <a:pt x="2953" y="631698"/>
                      <a:pt x="0" y="624649"/>
                      <a:pt x="0" y="617411"/>
                    </a:cubicBezTo>
                    <a:lnTo>
                      <a:pt x="0" y="207645"/>
                    </a:lnTo>
                    <a:cubicBezTo>
                      <a:pt x="0" y="90869"/>
                      <a:pt x="101060" y="75152"/>
                      <a:pt x="101060" y="75152"/>
                    </a:cubicBezTo>
                    <a:lnTo>
                      <a:pt x="101060" y="1429"/>
                    </a:lnTo>
                    <a:cubicBezTo>
                      <a:pt x="105537" y="5810"/>
                      <a:pt x="289655" y="0"/>
                      <a:pt x="289655" y="0"/>
                    </a:cubicBezTo>
                    <a:lnTo>
                      <a:pt x="289655" y="70771"/>
                    </a:lnTo>
                    <a:cubicBezTo>
                      <a:pt x="408622" y="86487"/>
                      <a:pt x="406432" y="205454"/>
                      <a:pt x="406432" y="20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FFA7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6695884" y="4155185"/>
                <a:ext cx="296417" cy="328615"/>
              </a:xfrm>
              <a:custGeom>
                <a:rect b="b" l="l" r="r" t="t"/>
                <a:pathLst>
                  <a:path extrusionOk="0" h="328615" w="296417">
                    <a:moveTo>
                      <a:pt x="0" y="315278"/>
                    </a:moveTo>
                    <a:lnTo>
                      <a:pt x="0" y="32385"/>
                    </a:lnTo>
                    <a:cubicBezTo>
                      <a:pt x="0" y="32385"/>
                      <a:pt x="188881" y="70676"/>
                      <a:pt x="296418" y="0"/>
                    </a:cubicBezTo>
                    <a:lnTo>
                      <a:pt x="296418" y="283940"/>
                    </a:lnTo>
                    <a:cubicBezTo>
                      <a:pt x="296418" y="283940"/>
                      <a:pt x="186404" y="358045"/>
                      <a:pt x="0" y="315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6686931" y="3910393"/>
                <a:ext cx="305374" cy="684752"/>
              </a:xfrm>
              <a:custGeom>
                <a:rect b="b" l="l" r="r" t="t"/>
                <a:pathLst>
                  <a:path extrusionOk="0" h="684752" w="305374">
                    <a:moveTo>
                      <a:pt x="305371" y="205359"/>
                    </a:moveTo>
                    <a:lnTo>
                      <a:pt x="305371" y="594265"/>
                    </a:lnTo>
                    <a:cubicBezTo>
                      <a:pt x="305371" y="600265"/>
                      <a:pt x="303371" y="606171"/>
                      <a:pt x="299466" y="610743"/>
                    </a:cubicBezTo>
                    <a:cubicBezTo>
                      <a:pt x="283845" y="629888"/>
                      <a:pt x="234505" y="677132"/>
                      <a:pt x="126968" y="684752"/>
                    </a:cubicBezTo>
                    <a:cubicBezTo>
                      <a:pt x="141541" y="661797"/>
                      <a:pt x="164306" y="640937"/>
                      <a:pt x="182023" y="619982"/>
                    </a:cubicBezTo>
                    <a:cubicBezTo>
                      <a:pt x="223647" y="570643"/>
                      <a:pt x="242030" y="504825"/>
                      <a:pt x="244412" y="440246"/>
                    </a:cubicBezTo>
                    <a:cubicBezTo>
                      <a:pt x="246697" y="375666"/>
                      <a:pt x="234315" y="311563"/>
                      <a:pt x="220408" y="248412"/>
                    </a:cubicBezTo>
                    <a:cubicBezTo>
                      <a:pt x="209455" y="198691"/>
                      <a:pt x="196024" y="144494"/>
                      <a:pt x="161258" y="105537"/>
                    </a:cubicBezTo>
                    <a:cubicBezTo>
                      <a:pt x="120301" y="59626"/>
                      <a:pt x="67532" y="61817"/>
                      <a:pt x="12192" y="49911"/>
                    </a:cubicBezTo>
                    <a:cubicBezTo>
                      <a:pt x="7906" y="48958"/>
                      <a:pt x="3905" y="48006"/>
                      <a:pt x="0" y="46768"/>
                    </a:cubicBezTo>
                    <a:lnTo>
                      <a:pt x="0" y="1429"/>
                    </a:lnTo>
                    <a:cubicBezTo>
                      <a:pt x="4477" y="5810"/>
                      <a:pt x="188595" y="0"/>
                      <a:pt x="188595" y="0"/>
                    </a:cubicBezTo>
                    <a:lnTo>
                      <a:pt x="188595" y="70771"/>
                    </a:lnTo>
                    <a:cubicBezTo>
                      <a:pt x="307562" y="86487"/>
                      <a:pt x="305371" y="205454"/>
                      <a:pt x="305371" y="20545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6" name="Google Shape;1056;p30"/>
              <p:cNvGrpSpPr/>
              <p:nvPr/>
            </p:nvGrpSpPr>
            <p:grpSpPr>
              <a:xfrm>
                <a:off x="6660261" y="3810857"/>
                <a:ext cx="238125" cy="141160"/>
                <a:chOff x="6660261" y="3810857"/>
                <a:chExt cx="238125" cy="141160"/>
              </a:xfrm>
            </p:grpSpPr>
            <p:sp>
              <p:nvSpPr>
                <p:cNvPr id="1057" name="Google Shape;1057;p30"/>
                <p:cNvSpPr/>
                <p:nvPr/>
              </p:nvSpPr>
              <p:spPr>
                <a:xfrm>
                  <a:off x="6660451" y="3845242"/>
                  <a:ext cx="237839" cy="106775"/>
                </a:xfrm>
                <a:custGeom>
                  <a:rect b="b" l="l" r="r" t="t"/>
                  <a:pathLst>
                    <a:path extrusionOk="0" h="106775" w="237839">
                      <a:moveTo>
                        <a:pt x="0" y="95"/>
                      </a:moveTo>
                      <a:lnTo>
                        <a:pt x="0" y="78867"/>
                      </a:lnTo>
                      <a:cubicBezTo>
                        <a:pt x="0" y="81343"/>
                        <a:pt x="1238" y="83725"/>
                        <a:pt x="3429" y="85058"/>
                      </a:cubicBezTo>
                      <a:cubicBezTo>
                        <a:pt x="13335" y="91154"/>
                        <a:pt x="46768" y="106775"/>
                        <a:pt x="126778" y="106775"/>
                      </a:cubicBezTo>
                      <a:cubicBezTo>
                        <a:pt x="206788" y="106775"/>
                        <a:pt x="231076" y="85439"/>
                        <a:pt x="235648" y="78581"/>
                      </a:cubicBezTo>
                      <a:cubicBezTo>
                        <a:pt x="236410" y="77438"/>
                        <a:pt x="236791" y="76105"/>
                        <a:pt x="236791" y="74676"/>
                      </a:cubicBezTo>
                      <a:lnTo>
                        <a:pt x="237839" y="0"/>
                      </a:lnTo>
                      <a:cubicBezTo>
                        <a:pt x="237839" y="0"/>
                        <a:pt x="1429" y="152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6660261" y="3810857"/>
                  <a:ext cx="238125" cy="67437"/>
                </a:xfrm>
                <a:custGeom>
                  <a:rect b="b" l="l" r="r" t="t"/>
                  <a:pathLst>
                    <a:path extrusionOk="0" h="67437" w="238125">
                      <a:moveTo>
                        <a:pt x="238125" y="33719"/>
                      </a:moveTo>
                      <a:cubicBezTo>
                        <a:pt x="238125" y="52341"/>
                        <a:pt x="184819" y="67437"/>
                        <a:pt x="119062" y="67437"/>
                      </a:cubicBezTo>
                      <a:cubicBezTo>
                        <a:pt x="53306" y="67437"/>
                        <a:pt x="0" y="52341"/>
                        <a:pt x="0" y="33719"/>
                      </a:cubicBezTo>
                      <a:cubicBezTo>
                        <a:pt x="0" y="15096"/>
                        <a:pt x="53306" y="0"/>
                        <a:pt x="119062" y="0"/>
                      </a:cubicBezTo>
                      <a:cubicBezTo>
                        <a:pt x="184819" y="0"/>
                        <a:pt x="238125" y="15096"/>
                        <a:pt x="238125" y="337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1"/>
          <p:cNvSpPr txBox="1"/>
          <p:nvPr>
            <p:ph idx="4" type="subTitle"/>
          </p:nvPr>
        </p:nvSpPr>
        <p:spPr>
          <a:xfrm>
            <a:off x="720000" y="1634350"/>
            <a:ext cx="7161900" cy="255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analyzes data on doctor visits, illness rates, income, and insurance coverage.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focuses on the impact of income, gender, and health status on hospital visits and reduced activity due to illness.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/>
          <p:nvPr>
            <p:ph type="title"/>
          </p:nvPr>
        </p:nvSpPr>
        <p:spPr>
          <a:xfrm>
            <a:off x="715100" y="1861800"/>
            <a:ext cx="5104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END USERS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70" name="Google Shape;1070;p32"/>
          <p:cNvSpPr txBox="1"/>
          <p:nvPr>
            <p:ph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71" name="Google Shape;1071;p32"/>
          <p:cNvGrpSpPr/>
          <p:nvPr/>
        </p:nvGrpSpPr>
        <p:grpSpPr>
          <a:xfrm>
            <a:off x="4600658" y="914391"/>
            <a:ext cx="4103144" cy="3764580"/>
            <a:chOff x="4600658" y="914391"/>
            <a:chExt cx="4103144" cy="3764580"/>
          </a:xfrm>
        </p:grpSpPr>
        <p:grpSp>
          <p:nvGrpSpPr>
            <p:cNvPr id="1072" name="Google Shape;1072;p32"/>
            <p:cNvGrpSpPr/>
            <p:nvPr/>
          </p:nvGrpSpPr>
          <p:grpSpPr>
            <a:xfrm>
              <a:off x="4600658" y="1842661"/>
              <a:ext cx="4079781" cy="2785123"/>
              <a:chOff x="5842539" y="2431065"/>
              <a:chExt cx="3182605" cy="2172652"/>
            </a:xfrm>
          </p:grpSpPr>
          <p:sp>
            <p:nvSpPr>
              <p:cNvPr id="1073" name="Google Shape;1073;p32"/>
              <p:cNvSpPr/>
              <p:nvPr/>
            </p:nvSpPr>
            <p:spPr>
              <a:xfrm rot="-5011987">
                <a:off x="6654019" y="2524837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8210604" y="366891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8870459" y="250688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2" name="Google Shape;1082;p32"/>
            <p:cNvSpPr/>
            <p:nvPr/>
          </p:nvSpPr>
          <p:spPr>
            <a:xfrm>
              <a:off x="51260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3" name="Google Shape;1083;p32"/>
            <p:cNvGrpSpPr/>
            <p:nvPr/>
          </p:nvGrpSpPr>
          <p:grpSpPr>
            <a:xfrm>
              <a:off x="6353687" y="1022257"/>
              <a:ext cx="1831786" cy="1854087"/>
              <a:chOff x="7023258" y="2096429"/>
              <a:chExt cx="1337851" cy="1354139"/>
            </a:xfrm>
          </p:grpSpPr>
          <p:grpSp>
            <p:nvGrpSpPr>
              <p:cNvPr id="1084" name="Google Shape;1084;p32"/>
              <p:cNvGrpSpPr/>
              <p:nvPr/>
            </p:nvGrpSpPr>
            <p:grpSpPr>
              <a:xfrm>
                <a:off x="7234652" y="2377121"/>
                <a:ext cx="317086" cy="230060"/>
                <a:chOff x="7234652" y="2377121"/>
                <a:chExt cx="317086" cy="230060"/>
              </a:xfrm>
            </p:grpSpPr>
            <p:sp>
              <p:nvSpPr>
                <p:cNvPr id="1085" name="Google Shape;1085;p32"/>
                <p:cNvSpPr/>
                <p:nvPr/>
              </p:nvSpPr>
              <p:spPr>
                <a:xfrm>
                  <a:off x="7236237" y="2390108"/>
                  <a:ext cx="315501" cy="217073"/>
                </a:xfrm>
                <a:custGeom>
                  <a:rect b="b" l="l" r="r" t="t"/>
                  <a:pathLst>
                    <a:path extrusionOk="0" h="217073" w="315501">
                      <a:moveTo>
                        <a:pt x="0" y="118205"/>
                      </a:moveTo>
                      <a:lnTo>
                        <a:pt x="39148" y="210598"/>
                      </a:lnTo>
                      <a:cubicBezTo>
                        <a:pt x="40386" y="213551"/>
                        <a:pt x="43053" y="215646"/>
                        <a:pt x="46196" y="216122"/>
                      </a:cubicBezTo>
                      <a:cubicBezTo>
                        <a:pt x="60865" y="218313"/>
                        <a:pt x="107823" y="220123"/>
                        <a:pt x="201740" y="180308"/>
                      </a:cubicBezTo>
                      <a:cubicBezTo>
                        <a:pt x="299466" y="138875"/>
                        <a:pt x="313372" y="103537"/>
                        <a:pt x="315373" y="93155"/>
                      </a:cubicBezTo>
                      <a:cubicBezTo>
                        <a:pt x="315658" y="91440"/>
                        <a:pt x="315468" y="89630"/>
                        <a:pt x="314801" y="88011"/>
                      </a:cubicBezTo>
                      <a:lnTo>
                        <a:pt x="278892" y="0"/>
                      </a:lnTo>
                      <a:cubicBezTo>
                        <a:pt x="278892" y="0"/>
                        <a:pt x="2381" y="119253"/>
                        <a:pt x="0" y="118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32"/>
                <p:cNvSpPr/>
                <p:nvPr/>
              </p:nvSpPr>
              <p:spPr>
                <a:xfrm>
                  <a:off x="7234652" y="2377121"/>
                  <a:ext cx="281204" cy="142327"/>
                </a:xfrm>
                <a:custGeom>
                  <a:rect b="b" l="l" r="r" t="t"/>
                  <a:pathLst>
                    <a:path extrusionOk="0" h="142327" w="281204">
                      <a:moveTo>
                        <a:pt x="280192" y="12034"/>
                      </a:moveTo>
                      <a:cubicBezTo>
                        <a:pt x="289430" y="33846"/>
                        <a:pt x="234471" y="78042"/>
                        <a:pt x="157319" y="110713"/>
                      </a:cubicBezTo>
                      <a:cubicBezTo>
                        <a:pt x="80262" y="143384"/>
                        <a:pt x="10253" y="152147"/>
                        <a:pt x="1013" y="130335"/>
                      </a:cubicBezTo>
                      <a:cubicBezTo>
                        <a:pt x="-8226" y="108523"/>
                        <a:pt x="46734" y="64327"/>
                        <a:pt x="123886" y="31656"/>
                      </a:cubicBezTo>
                      <a:cubicBezTo>
                        <a:pt x="200943" y="-1015"/>
                        <a:pt x="270952" y="-9873"/>
                        <a:pt x="280192" y="120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7" name="Google Shape;1087;p32"/>
              <p:cNvGrpSpPr/>
              <p:nvPr/>
            </p:nvGrpSpPr>
            <p:grpSpPr>
              <a:xfrm>
                <a:off x="7546182" y="2610490"/>
                <a:ext cx="807822" cy="840078"/>
                <a:chOff x="7546182" y="2610490"/>
                <a:chExt cx="807822" cy="840078"/>
              </a:xfrm>
            </p:grpSpPr>
            <p:sp>
              <p:nvSpPr>
                <p:cNvPr id="1088" name="Google Shape;1088;p32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FFA71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32"/>
                <p:cNvSpPr/>
                <p:nvPr/>
              </p:nvSpPr>
              <p:spPr>
                <a:xfrm>
                  <a:off x="7547895" y="2614517"/>
                  <a:ext cx="806109" cy="836051"/>
                </a:xfrm>
                <a:custGeom>
                  <a:rect b="b" l="l" r="r" t="t"/>
                  <a:pathLst>
                    <a:path extrusionOk="0" h="836051" w="806109">
                      <a:moveTo>
                        <a:pt x="62199" y="452533"/>
                      </a:moveTo>
                      <a:lnTo>
                        <a:pt x="390811" y="823151"/>
                      </a:lnTo>
                      <a:cubicBezTo>
                        <a:pt x="395954" y="828865"/>
                        <a:pt x="402812" y="832771"/>
                        <a:pt x="410337" y="833914"/>
                      </a:cubicBezTo>
                      <a:cubicBezTo>
                        <a:pt x="441389" y="838867"/>
                        <a:pt x="528352" y="842296"/>
                        <a:pt x="637318" y="758666"/>
                      </a:cubicBezTo>
                      <a:cubicBezTo>
                        <a:pt x="647129" y="751142"/>
                        <a:pt x="657130" y="742950"/>
                        <a:pt x="667226" y="733997"/>
                      </a:cubicBezTo>
                      <a:cubicBezTo>
                        <a:pt x="781431" y="632746"/>
                        <a:pt x="802481" y="557975"/>
                        <a:pt x="805910" y="527018"/>
                      </a:cubicBezTo>
                      <a:cubicBezTo>
                        <a:pt x="806958" y="517779"/>
                        <a:pt x="803815" y="508635"/>
                        <a:pt x="797719" y="501682"/>
                      </a:cubicBezTo>
                      <a:lnTo>
                        <a:pt x="451485" y="111157"/>
                      </a:lnTo>
                      <a:cubicBezTo>
                        <a:pt x="352806" y="-95"/>
                        <a:pt x="243268" y="70294"/>
                        <a:pt x="243268" y="70294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3" y="452533"/>
                        <a:pt x="62293" y="452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32"/>
                <p:cNvSpPr/>
                <p:nvPr/>
              </p:nvSpPr>
              <p:spPr>
                <a:xfrm>
                  <a:off x="7643431" y="2885027"/>
                  <a:ext cx="549020" cy="490156"/>
                </a:xfrm>
                <a:custGeom>
                  <a:rect b="b" l="l" r="r" t="t"/>
                  <a:pathLst>
                    <a:path extrusionOk="0" h="490156" w="549020">
                      <a:moveTo>
                        <a:pt x="548926" y="269653"/>
                      </a:moveTo>
                      <a:lnTo>
                        <a:pt x="309848" y="0"/>
                      </a:lnTo>
                      <a:cubicBezTo>
                        <a:pt x="309848" y="0"/>
                        <a:pt x="162210" y="196120"/>
                        <a:pt x="0" y="219551"/>
                      </a:cubicBezTo>
                      <a:lnTo>
                        <a:pt x="239935" y="490157"/>
                      </a:lnTo>
                      <a:cubicBezTo>
                        <a:pt x="239935" y="490157"/>
                        <a:pt x="407384" y="467773"/>
                        <a:pt x="549021" y="2696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32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32"/>
                <p:cNvSpPr/>
                <p:nvPr/>
              </p:nvSpPr>
              <p:spPr>
                <a:xfrm>
                  <a:off x="7549229" y="2614707"/>
                  <a:ext cx="217836" cy="200977"/>
                </a:xfrm>
                <a:custGeom>
                  <a:rect b="b" l="l" r="r" t="t"/>
                  <a:pathLst>
                    <a:path extrusionOk="0" h="200977" w="217836">
                      <a:moveTo>
                        <a:pt x="217837" y="43053"/>
                      </a:moveTo>
                      <a:cubicBezTo>
                        <a:pt x="217837" y="43053"/>
                        <a:pt x="157543" y="163544"/>
                        <a:pt x="37433" y="200978"/>
                      </a:cubicBezTo>
                      <a:lnTo>
                        <a:pt x="0" y="159353"/>
                      </a:lnTo>
                      <a:lnTo>
                        <a:pt x="179737" y="0"/>
                      </a:lnTo>
                      <a:lnTo>
                        <a:pt x="217837" y="430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32"/>
                <p:cNvSpPr/>
                <p:nvPr/>
              </p:nvSpPr>
              <p:spPr>
                <a:xfrm>
                  <a:off x="7547800" y="2614517"/>
                  <a:ext cx="637413" cy="836051"/>
                </a:xfrm>
                <a:custGeom>
                  <a:rect b="b" l="l" r="r" t="t"/>
                  <a:pathLst>
                    <a:path extrusionOk="0" h="836051" w="637413">
                      <a:moveTo>
                        <a:pt x="62294" y="452533"/>
                      </a:moveTo>
                      <a:lnTo>
                        <a:pt x="390906" y="823151"/>
                      </a:lnTo>
                      <a:cubicBezTo>
                        <a:pt x="396050" y="828865"/>
                        <a:pt x="402907" y="832771"/>
                        <a:pt x="410433" y="833914"/>
                      </a:cubicBezTo>
                      <a:cubicBezTo>
                        <a:pt x="441484" y="838867"/>
                        <a:pt x="528447" y="842296"/>
                        <a:pt x="637413" y="758666"/>
                      </a:cubicBezTo>
                      <a:cubicBezTo>
                        <a:pt x="604171" y="749141"/>
                        <a:pt x="564832" y="748475"/>
                        <a:pt x="530162" y="743426"/>
                      </a:cubicBezTo>
                      <a:cubicBezTo>
                        <a:pt x="448723" y="731520"/>
                        <a:pt x="375571" y="684371"/>
                        <a:pt x="318802" y="624840"/>
                      </a:cubicBezTo>
                      <a:cubicBezTo>
                        <a:pt x="262033" y="565309"/>
                        <a:pt x="219646" y="493585"/>
                        <a:pt x="179547" y="421767"/>
                      </a:cubicBezTo>
                      <a:cubicBezTo>
                        <a:pt x="147924" y="365188"/>
                        <a:pt x="114967" y="302038"/>
                        <a:pt x="115253" y="235553"/>
                      </a:cubicBezTo>
                      <a:cubicBezTo>
                        <a:pt x="115538" y="157163"/>
                        <a:pt x="167640" y="114681"/>
                        <a:pt x="210312" y="56578"/>
                      </a:cubicBezTo>
                      <a:cubicBezTo>
                        <a:pt x="213551" y="52102"/>
                        <a:pt x="216598" y="47720"/>
                        <a:pt x="219266" y="43243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4" y="452533"/>
                        <a:pt x="62294" y="452533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4" name="Google Shape;1094;p32"/>
                <p:cNvGrpSpPr/>
                <p:nvPr/>
              </p:nvGrpSpPr>
              <p:grpSpPr>
                <a:xfrm>
                  <a:off x="7546182" y="2610490"/>
                  <a:ext cx="185734" cy="167788"/>
                  <a:chOff x="7546182" y="2610490"/>
                  <a:chExt cx="185734" cy="167788"/>
                </a:xfrm>
              </p:grpSpPr>
              <p:sp>
                <p:nvSpPr>
                  <p:cNvPr id="1095" name="Google Shape;1095;p32"/>
                  <p:cNvSpPr/>
                  <p:nvPr/>
                </p:nvSpPr>
                <p:spPr>
                  <a:xfrm>
                    <a:off x="7546277" y="2610490"/>
                    <a:ext cx="185639" cy="167788"/>
                  </a:xfrm>
                  <a:custGeom>
                    <a:rect b="b" l="l" r="r" t="t"/>
                    <a:pathLst>
                      <a:path extrusionOk="0" h="167788" w="185639">
                        <a:moveTo>
                          <a:pt x="2951" y="163571"/>
                        </a:moveTo>
                        <a:cubicBezTo>
                          <a:pt x="15715" y="178049"/>
                          <a:pt x="66388" y="154046"/>
                          <a:pt x="116013" y="110040"/>
                        </a:cubicBezTo>
                        <a:cubicBezTo>
                          <a:pt x="165639" y="66035"/>
                          <a:pt x="195452" y="18600"/>
                          <a:pt x="182688" y="4218"/>
                        </a:cubicBezTo>
                        <a:cubicBezTo>
                          <a:pt x="169924" y="-10260"/>
                          <a:pt x="119252" y="13743"/>
                          <a:pt x="69626" y="57748"/>
                        </a:cubicBezTo>
                        <a:cubicBezTo>
                          <a:pt x="20001" y="101754"/>
                          <a:pt x="-9812" y="149093"/>
                          <a:pt x="2951" y="163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32"/>
                  <p:cNvSpPr/>
                  <p:nvPr/>
                </p:nvSpPr>
                <p:spPr>
                  <a:xfrm>
                    <a:off x="7546182" y="2610490"/>
                    <a:ext cx="185164" cy="166523"/>
                  </a:xfrm>
                  <a:custGeom>
                    <a:rect b="b" l="l" r="r" t="t"/>
                    <a:pathLst>
                      <a:path extrusionOk="0" h="166523" w="185164">
                        <a:moveTo>
                          <a:pt x="76485" y="65368"/>
                        </a:moveTo>
                        <a:cubicBezTo>
                          <a:pt x="31336" y="105373"/>
                          <a:pt x="2571" y="148236"/>
                          <a:pt x="7333" y="166524"/>
                        </a:cubicBezTo>
                        <a:cubicBezTo>
                          <a:pt x="5619" y="165857"/>
                          <a:pt x="4094" y="164809"/>
                          <a:pt x="2951" y="163571"/>
                        </a:cubicBezTo>
                        <a:cubicBezTo>
                          <a:pt x="-9812" y="149093"/>
                          <a:pt x="20001" y="101754"/>
                          <a:pt x="69626" y="57748"/>
                        </a:cubicBezTo>
                        <a:cubicBezTo>
                          <a:pt x="119252" y="13743"/>
                          <a:pt x="169925" y="-10260"/>
                          <a:pt x="182688" y="4218"/>
                        </a:cubicBezTo>
                        <a:cubicBezTo>
                          <a:pt x="183831" y="5551"/>
                          <a:pt x="184593" y="7075"/>
                          <a:pt x="185165" y="8885"/>
                        </a:cubicBezTo>
                        <a:cubicBezTo>
                          <a:pt x="167544" y="1932"/>
                          <a:pt x="121633" y="25363"/>
                          <a:pt x="76485" y="653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97" name="Google Shape;1097;p32"/>
              <p:cNvGrpSpPr/>
              <p:nvPr/>
            </p:nvGrpSpPr>
            <p:grpSpPr>
              <a:xfrm>
                <a:off x="7315071" y="2658523"/>
                <a:ext cx="223465" cy="134205"/>
                <a:chOff x="7315071" y="2658523"/>
                <a:chExt cx="223465" cy="134205"/>
              </a:xfrm>
            </p:grpSpPr>
            <p:sp>
              <p:nvSpPr>
                <p:cNvPr id="1098" name="Google Shape;1098;p32"/>
                <p:cNvSpPr/>
                <p:nvPr/>
              </p:nvSpPr>
              <p:spPr>
                <a:xfrm>
                  <a:off x="7315071" y="2676334"/>
                  <a:ext cx="124783" cy="116394"/>
                </a:xfrm>
                <a:custGeom>
                  <a:rect b="b" l="l" r="r" t="t"/>
                  <a:pathLst>
                    <a:path extrusionOk="0" h="116394" w="124783">
                      <a:moveTo>
                        <a:pt x="124783" y="98584"/>
                      </a:moveTo>
                      <a:lnTo>
                        <a:pt x="64109" y="114681"/>
                      </a:lnTo>
                      <a:cubicBezTo>
                        <a:pt x="50584" y="118300"/>
                        <a:pt x="36772" y="116015"/>
                        <a:pt x="25438" y="109442"/>
                      </a:cubicBezTo>
                      <a:cubicBezTo>
                        <a:pt x="14103" y="102870"/>
                        <a:pt x="5340" y="92012"/>
                        <a:pt x="1721" y="78486"/>
                      </a:cubicBezTo>
                      <a:cubicBezTo>
                        <a:pt x="101" y="72295"/>
                        <a:pt x="-375" y="66008"/>
                        <a:pt x="292" y="60008"/>
                      </a:cubicBezTo>
                      <a:cubicBezTo>
                        <a:pt x="2482" y="39624"/>
                        <a:pt x="17056" y="21717"/>
                        <a:pt x="37915" y="16097"/>
                      </a:cubicBezTo>
                      <a:lnTo>
                        <a:pt x="98590" y="0"/>
                      </a:lnTo>
                      <a:lnTo>
                        <a:pt x="124688" y="985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32"/>
                <p:cNvSpPr/>
                <p:nvPr/>
              </p:nvSpPr>
              <p:spPr>
                <a:xfrm>
                  <a:off x="7462646" y="2676239"/>
                  <a:ext cx="33052" cy="98869"/>
                </a:xfrm>
                <a:custGeom>
                  <a:rect b="b" l="l" r="r" t="t"/>
                  <a:pathLst>
                    <a:path extrusionOk="0" h="98869" w="33052">
                      <a:moveTo>
                        <a:pt x="32957" y="98774"/>
                      </a:moveTo>
                      <a:lnTo>
                        <a:pt x="32671" y="98774"/>
                      </a:lnTo>
                      <a:cubicBezTo>
                        <a:pt x="32671" y="98774"/>
                        <a:pt x="32195" y="98679"/>
                        <a:pt x="32195" y="98679"/>
                      </a:cubicBezTo>
                      <a:cubicBezTo>
                        <a:pt x="30385" y="92964"/>
                        <a:pt x="28766" y="87630"/>
                        <a:pt x="27337" y="82772"/>
                      </a:cubicBezTo>
                      <a:cubicBezTo>
                        <a:pt x="15812" y="45053"/>
                        <a:pt x="11525" y="30385"/>
                        <a:pt x="0" y="1905"/>
                      </a:cubicBezTo>
                      <a:cubicBezTo>
                        <a:pt x="0" y="1905"/>
                        <a:pt x="0" y="1905"/>
                        <a:pt x="0" y="1810"/>
                      </a:cubicBezTo>
                      <a:lnTo>
                        <a:pt x="6858" y="0"/>
                      </a:lnTo>
                      <a:lnTo>
                        <a:pt x="33052" y="98870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32"/>
                <p:cNvSpPr/>
                <p:nvPr/>
              </p:nvSpPr>
              <p:spPr>
                <a:xfrm>
                  <a:off x="7413756" y="2658523"/>
                  <a:ext cx="124780" cy="116394"/>
                </a:xfrm>
                <a:custGeom>
                  <a:rect b="b" l="l" r="r" t="t"/>
                  <a:pathLst>
                    <a:path extrusionOk="0" h="116394" w="124780">
                      <a:moveTo>
                        <a:pt x="86773" y="100297"/>
                      </a:moveTo>
                      <a:lnTo>
                        <a:pt x="26098" y="116395"/>
                      </a:lnTo>
                      <a:lnTo>
                        <a:pt x="0" y="17811"/>
                      </a:lnTo>
                      <a:lnTo>
                        <a:pt x="60674" y="1714"/>
                      </a:lnTo>
                      <a:cubicBezTo>
                        <a:pt x="74200" y="-1906"/>
                        <a:pt x="88011" y="380"/>
                        <a:pt x="99346" y="6952"/>
                      </a:cubicBezTo>
                      <a:cubicBezTo>
                        <a:pt x="110680" y="13525"/>
                        <a:pt x="119443" y="24383"/>
                        <a:pt x="123063" y="37909"/>
                      </a:cubicBezTo>
                      <a:cubicBezTo>
                        <a:pt x="123349" y="38861"/>
                        <a:pt x="123539" y="39718"/>
                        <a:pt x="123730" y="40671"/>
                      </a:cubicBezTo>
                      <a:cubicBezTo>
                        <a:pt x="129159" y="66960"/>
                        <a:pt x="113062" y="93344"/>
                        <a:pt x="86868" y="10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32"/>
                <p:cNvSpPr/>
                <p:nvPr/>
              </p:nvSpPr>
              <p:spPr>
                <a:xfrm>
                  <a:off x="7315166" y="2699384"/>
                  <a:ext cx="223275" cy="93344"/>
                </a:xfrm>
                <a:custGeom>
                  <a:rect b="b" l="l" r="r" t="t"/>
                  <a:pathLst>
                    <a:path extrusionOk="0" h="93344" w="223275">
                      <a:moveTo>
                        <a:pt x="124784" y="75629"/>
                      </a:moveTo>
                      <a:lnTo>
                        <a:pt x="124498" y="75629"/>
                      </a:lnTo>
                      <a:cubicBezTo>
                        <a:pt x="124498" y="75629"/>
                        <a:pt x="64109" y="91631"/>
                        <a:pt x="64109" y="91631"/>
                      </a:cubicBezTo>
                      <a:cubicBezTo>
                        <a:pt x="50584" y="95250"/>
                        <a:pt x="36773" y="92964"/>
                        <a:pt x="25438" y="86392"/>
                      </a:cubicBezTo>
                      <a:cubicBezTo>
                        <a:pt x="14103" y="79820"/>
                        <a:pt x="5340" y="68961"/>
                        <a:pt x="1720" y="55436"/>
                      </a:cubicBezTo>
                      <a:cubicBezTo>
                        <a:pt x="101" y="49244"/>
                        <a:pt x="-375" y="42958"/>
                        <a:pt x="292" y="36957"/>
                      </a:cubicBezTo>
                      <a:cubicBezTo>
                        <a:pt x="3435" y="37814"/>
                        <a:pt x="6578" y="38862"/>
                        <a:pt x="9531" y="40100"/>
                      </a:cubicBezTo>
                      <a:cubicBezTo>
                        <a:pt x="30963" y="48292"/>
                        <a:pt x="51822" y="58865"/>
                        <a:pt x="74491" y="62198"/>
                      </a:cubicBezTo>
                      <a:cubicBezTo>
                        <a:pt x="89350" y="64389"/>
                        <a:pt x="104400" y="63246"/>
                        <a:pt x="119069" y="59817"/>
                      </a:cubicBezTo>
                      <a:cubicBezTo>
                        <a:pt x="119545" y="59722"/>
                        <a:pt x="120021" y="59627"/>
                        <a:pt x="120402" y="59531"/>
                      </a:cubicBezTo>
                      <a:cubicBezTo>
                        <a:pt x="133070" y="56388"/>
                        <a:pt x="145453" y="51530"/>
                        <a:pt x="156978" y="45529"/>
                      </a:cubicBezTo>
                      <a:cubicBezTo>
                        <a:pt x="169837" y="38862"/>
                        <a:pt x="181838" y="30766"/>
                        <a:pt x="193364" y="22003"/>
                      </a:cubicBezTo>
                      <a:cubicBezTo>
                        <a:pt x="202031" y="15431"/>
                        <a:pt x="210985" y="4858"/>
                        <a:pt x="221081" y="476"/>
                      </a:cubicBezTo>
                      <a:cubicBezTo>
                        <a:pt x="221463" y="286"/>
                        <a:pt x="221843" y="191"/>
                        <a:pt x="222224" y="0"/>
                      </a:cubicBezTo>
                      <a:cubicBezTo>
                        <a:pt x="227653" y="26289"/>
                        <a:pt x="211556" y="52673"/>
                        <a:pt x="185362" y="59627"/>
                      </a:cubicBezTo>
                      <a:lnTo>
                        <a:pt x="124688" y="75724"/>
                      </a:lnTo>
                      <a:lnTo>
                        <a:pt x="124688" y="75724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32"/>
                <p:cNvSpPr/>
                <p:nvPr/>
              </p:nvSpPr>
              <p:spPr>
                <a:xfrm>
                  <a:off x="7459726" y="2667011"/>
                  <a:ext cx="57584" cy="21303"/>
                </a:xfrm>
                <a:custGeom>
                  <a:rect b="b" l="l" r="r" t="t"/>
                  <a:pathLst>
                    <a:path extrusionOk="0" h="21303" w="57584">
                      <a:moveTo>
                        <a:pt x="10514" y="1227"/>
                      </a:moveTo>
                      <a:cubicBezTo>
                        <a:pt x="5942" y="2084"/>
                        <a:pt x="608" y="4275"/>
                        <a:pt x="36" y="8942"/>
                      </a:cubicBezTo>
                      <a:cubicBezTo>
                        <a:pt x="-440" y="13228"/>
                        <a:pt x="3846" y="16657"/>
                        <a:pt x="8037" y="17229"/>
                      </a:cubicBezTo>
                      <a:cubicBezTo>
                        <a:pt x="12228" y="17800"/>
                        <a:pt x="16514" y="16371"/>
                        <a:pt x="20706" y="15704"/>
                      </a:cubicBezTo>
                      <a:cubicBezTo>
                        <a:pt x="28421" y="14466"/>
                        <a:pt x="36517" y="15704"/>
                        <a:pt x="43566" y="19038"/>
                      </a:cubicBezTo>
                      <a:cubicBezTo>
                        <a:pt x="49090" y="21705"/>
                        <a:pt x="55853" y="23515"/>
                        <a:pt x="57377" y="15514"/>
                      </a:cubicBezTo>
                      <a:cubicBezTo>
                        <a:pt x="58519" y="9704"/>
                        <a:pt x="54805" y="7227"/>
                        <a:pt x="49947" y="5418"/>
                      </a:cubicBezTo>
                      <a:cubicBezTo>
                        <a:pt x="36993" y="369"/>
                        <a:pt x="24230" y="-1440"/>
                        <a:pt x="10514" y="1227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3" name="Google Shape;1103;p32"/>
              <p:cNvGrpSpPr/>
              <p:nvPr/>
            </p:nvGrpSpPr>
            <p:grpSpPr>
              <a:xfrm>
                <a:off x="7834577" y="2163183"/>
                <a:ext cx="135487" cy="223042"/>
                <a:chOff x="7834577" y="2163183"/>
                <a:chExt cx="135487" cy="223042"/>
              </a:xfrm>
            </p:grpSpPr>
            <p:sp>
              <p:nvSpPr>
                <p:cNvPr id="1104" name="Google Shape;1104;p32"/>
                <p:cNvSpPr/>
                <p:nvPr/>
              </p:nvSpPr>
              <p:spPr>
                <a:xfrm>
                  <a:off x="7834577" y="2163183"/>
                  <a:ext cx="116892" cy="125198"/>
                </a:xfrm>
                <a:custGeom>
                  <a:rect b="b" l="l" r="r" t="t"/>
                  <a:pathLst>
                    <a:path extrusionOk="0" h="125198" w="116892">
                      <a:moveTo>
                        <a:pt x="18595" y="125198"/>
                      </a:moveTo>
                      <a:lnTo>
                        <a:pt x="1831" y="64714"/>
                      </a:ln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76221" y="2230"/>
                        <a:pt x="94319" y="16518"/>
                        <a:pt x="100129" y="37378"/>
                      </a:cubicBezTo>
                      <a:lnTo>
                        <a:pt x="116893" y="97861"/>
                      </a:lnTo>
                      <a:lnTo>
                        <a:pt x="18595" y="1251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32"/>
                <p:cNvSpPr/>
                <p:nvPr/>
              </p:nvSpPr>
              <p:spPr>
                <a:xfrm>
                  <a:off x="7852981" y="2254281"/>
                  <a:ext cx="98583" cy="34194"/>
                </a:xfrm>
                <a:custGeom>
                  <a:rect b="b" l="l" r="r" t="t"/>
                  <a:pathLst>
                    <a:path extrusionOk="0" h="34194" w="98583">
                      <a:moveTo>
                        <a:pt x="95" y="34100"/>
                      </a:moveTo>
                      <a:lnTo>
                        <a:pt x="95" y="33814"/>
                      </a:lnTo>
                      <a:cubicBezTo>
                        <a:pt x="95" y="33814"/>
                        <a:pt x="95" y="33338"/>
                        <a:pt x="95" y="33338"/>
                      </a:cubicBezTo>
                      <a:cubicBezTo>
                        <a:pt x="5810" y="31528"/>
                        <a:pt x="11049" y="29813"/>
                        <a:pt x="16002" y="28289"/>
                      </a:cubicBezTo>
                      <a:cubicBezTo>
                        <a:pt x="53626" y="16288"/>
                        <a:pt x="68199" y="11811"/>
                        <a:pt x="96583" y="0"/>
                      </a:cubicBezTo>
                      <a:cubicBezTo>
                        <a:pt x="96583" y="0"/>
                        <a:pt x="96583" y="0"/>
                        <a:pt x="96678" y="0"/>
                      </a:cubicBezTo>
                      <a:lnTo>
                        <a:pt x="98584" y="6858"/>
                      </a:lnTo>
                      <a:lnTo>
                        <a:pt x="0" y="3419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32"/>
                <p:cNvSpPr/>
                <p:nvPr/>
              </p:nvSpPr>
              <p:spPr>
                <a:xfrm>
                  <a:off x="7853171" y="2261044"/>
                  <a:ext cx="116893" cy="125181"/>
                </a:xfrm>
                <a:custGeom>
                  <a:rect b="b" l="l" r="r" t="t"/>
                  <a:pathLst>
                    <a:path extrusionOk="0" h="125181" w="116893">
                      <a:moveTo>
                        <a:pt x="16764" y="87725"/>
                      </a:moveTo>
                      <a:lnTo>
                        <a:pt x="0" y="27242"/>
                      </a:lnTo>
                      <a:lnTo>
                        <a:pt x="98298" y="0"/>
                      </a:lnTo>
                      <a:lnTo>
                        <a:pt x="115062" y="60484"/>
                      </a:lnTo>
                      <a:cubicBezTo>
                        <a:pt x="118777" y="74009"/>
                        <a:pt x="116681" y="87821"/>
                        <a:pt x="110204" y="99251"/>
                      </a:cubicBezTo>
                      <a:cubicBezTo>
                        <a:pt x="103727" y="110681"/>
                        <a:pt x="92964" y="119539"/>
                        <a:pt x="79439" y="123349"/>
                      </a:cubicBezTo>
                      <a:cubicBezTo>
                        <a:pt x="78581" y="123635"/>
                        <a:pt x="77629" y="123825"/>
                        <a:pt x="76771" y="124015"/>
                      </a:cubicBezTo>
                      <a:cubicBezTo>
                        <a:pt x="50578" y="129731"/>
                        <a:pt x="23908" y="113919"/>
                        <a:pt x="16669" y="878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32"/>
                <p:cNvSpPr/>
                <p:nvPr/>
              </p:nvSpPr>
              <p:spPr>
                <a:xfrm>
                  <a:off x="7834577" y="2163183"/>
                  <a:ext cx="95556" cy="222852"/>
                </a:xfrm>
                <a:custGeom>
                  <a:rect b="b" l="l" r="r" t="t"/>
                  <a:pathLst>
                    <a:path extrusionOk="0" h="222852" w="95556">
                      <a:moveTo>
                        <a:pt x="18499" y="125198"/>
                      </a:moveTo>
                      <a:lnTo>
                        <a:pt x="18499" y="124912"/>
                      </a:lnTo>
                      <a:cubicBezTo>
                        <a:pt x="18499" y="124912"/>
                        <a:pt x="1831" y="64714"/>
                        <a:pt x="1831" y="64714"/>
                      </a:cubicBez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55076" y="3373"/>
                        <a:pt x="53933" y="6517"/>
                        <a:pt x="52885" y="9565"/>
                      </a:cubicBezTo>
                      <a:cubicBezTo>
                        <a:pt x="44884" y="31091"/>
                        <a:pt x="34597" y="52046"/>
                        <a:pt x="31549" y="74716"/>
                      </a:cubicBezTo>
                      <a:cubicBezTo>
                        <a:pt x="29549" y="89575"/>
                        <a:pt x="30882" y="104624"/>
                        <a:pt x="34502" y="119197"/>
                      </a:cubicBezTo>
                      <a:cubicBezTo>
                        <a:pt x="34597" y="119674"/>
                        <a:pt x="34692" y="120150"/>
                        <a:pt x="34883" y="120531"/>
                      </a:cubicBezTo>
                      <a:cubicBezTo>
                        <a:pt x="38121" y="133199"/>
                        <a:pt x="43169" y="145486"/>
                        <a:pt x="49361" y="157012"/>
                      </a:cubicBezTo>
                      <a:cubicBezTo>
                        <a:pt x="56219" y="169775"/>
                        <a:pt x="64410" y="181777"/>
                        <a:pt x="73268" y="193111"/>
                      </a:cubicBezTo>
                      <a:cubicBezTo>
                        <a:pt x="79936" y="201779"/>
                        <a:pt x="90604" y="210447"/>
                        <a:pt x="95081" y="220543"/>
                      </a:cubicBezTo>
                      <a:cubicBezTo>
                        <a:pt x="95271" y="220924"/>
                        <a:pt x="95366" y="221305"/>
                        <a:pt x="95557" y="221686"/>
                      </a:cubicBezTo>
                      <a:cubicBezTo>
                        <a:pt x="69363" y="227401"/>
                        <a:pt x="42693" y="211590"/>
                        <a:pt x="35454" y="185491"/>
                      </a:cubicBezTo>
                      <a:lnTo>
                        <a:pt x="18690" y="125008"/>
                      </a:lnTo>
                      <a:lnTo>
                        <a:pt x="18595" y="12500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32"/>
                <p:cNvSpPr/>
                <p:nvPr/>
              </p:nvSpPr>
              <p:spPr>
                <a:xfrm>
                  <a:off x="7940649" y="2307014"/>
                  <a:ext cx="20970" cy="57554"/>
                </a:xfrm>
                <a:custGeom>
                  <a:rect b="b" l="l" r="r" t="t"/>
                  <a:pathLst>
                    <a:path extrusionOk="0" h="57554" w="20970">
                      <a:moveTo>
                        <a:pt x="19583" y="10418"/>
                      </a:moveTo>
                      <a:cubicBezTo>
                        <a:pt x="18631" y="5846"/>
                        <a:pt x="16345" y="512"/>
                        <a:pt x="11773" y="36"/>
                      </a:cubicBezTo>
                      <a:cubicBezTo>
                        <a:pt x="7487" y="-441"/>
                        <a:pt x="4058" y="3941"/>
                        <a:pt x="3581" y="8132"/>
                      </a:cubicBezTo>
                      <a:cubicBezTo>
                        <a:pt x="3105" y="12418"/>
                        <a:pt x="4534" y="16609"/>
                        <a:pt x="5201" y="20800"/>
                      </a:cubicBezTo>
                      <a:cubicBezTo>
                        <a:pt x="6534" y="28515"/>
                        <a:pt x="5486" y="36612"/>
                        <a:pt x="2153" y="43660"/>
                      </a:cubicBezTo>
                      <a:cubicBezTo>
                        <a:pt x="-419" y="49185"/>
                        <a:pt x="-2134" y="55947"/>
                        <a:pt x="5772" y="57376"/>
                      </a:cubicBezTo>
                      <a:cubicBezTo>
                        <a:pt x="11582" y="58424"/>
                        <a:pt x="13964" y="54709"/>
                        <a:pt x="15869" y="49851"/>
                      </a:cubicBezTo>
                      <a:cubicBezTo>
                        <a:pt x="20727" y="36802"/>
                        <a:pt x="22441" y="24134"/>
                        <a:pt x="19583" y="1032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9" name="Google Shape;1109;p32"/>
              <p:cNvGrpSpPr/>
              <p:nvPr/>
            </p:nvGrpSpPr>
            <p:grpSpPr>
              <a:xfrm>
                <a:off x="7236837" y="3087387"/>
                <a:ext cx="216509" cy="153349"/>
                <a:chOff x="7236837" y="3087387"/>
                <a:chExt cx="216509" cy="153349"/>
              </a:xfrm>
            </p:grpSpPr>
            <p:sp>
              <p:nvSpPr>
                <p:cNvPr id="1110" name="Google Shape;1110;p32"/>
                <p:cNvSpPr/>
                <p:nvPr/>
              </p:nvSpPr>
              <p:spPr>
                <a:xfrm>
                  <a:off x="7236837" y="3117532"/>
                  <a:ext cx="129130" cy="123108"/>
                </a:xfrm>
                <a:custGeom>
                  <a:rect b="b" l="l" r="r" t="t"/>
                  <a:pathLst>
                    <a:path extrusionOk="0" h="123108" w="129130">
                      <a:moveTo>
                        <a:pt x="129130" y="93059"/>
                      </a:moveTo>
                      <a:lnTo>
                        <a:pt x="71885" y="118681"/>
                      </a:lnTo>
                      <a:cubicBezTo>
                        <a:pt x="59122" y="124396"/>
                        <a:pt x="45120" y="124396"/>
                        <a:pt x="32833" y="119729"/>
                      </a:cubicBezTo>
                      <a:cubicBezTo>
                        <a:pt x="20641" y="115062"/>
                        <a:pt x="10163" y="105823"/>
                        <a:pt x="4448" y="92964"/>
                      </a:cubicBezTo>
                      <a:cubicBezTo>
                        <a:pt x="1781" y="87058"/>
                        <a:pt x="353" y="80963"/>
                        <a:pt x="67" y="74962"/>
                      </a:cubicBezTo>
                      <a:cubicBezTo>
                        <a:pt x="-981" y="54483"/>
                        <a:pt x="10354" y="34385"/>
                        <a:pt x="30070" y="25622"/>
                      </a:cubicBezTo>
                      <a:lnTo>
                        <a:pt x="87316" y="0"/>
                      </a:lnTo>
                      <a:lnTo>
                        <a:pt x="129035" y="9315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32"/>
                <p:cNvSpPr/>
                <p:nvPr/>
              </p:nvSpPr>
              <p:spPr>
                <a:xfrm>
                  <a:off x="7317771" y="3117341"/>
                  <a:ext cx="48291" cy="93440"/>
                </a:xfrm>
                <a:custGeom>
                  <a:rect b="b" l="l" r="r" t="t"/>
                  <a:pathLst>
                    <a:path extrusionOk="0" h="93440" w="48291">
                      <a:moveTo>
                        <a:pt x="48292" y="93440"/>
                      </a:moveTo>
                      <a:lnTo>
                        <a:pt x="48006" y="93440"/>
                      </a:lnTo>
                      <a:cubicBezTo>
                        <a:pt x="48006" y="93440"/>
                        <a:pt x="47530" y="93440"/>
                        <a:pt x="47530" y="93440"/>
                      </a:cubicBezTo>
                      <a:cubicBezTo>
                        <a:pt x="44863" y="88011"/>
                        <a:pt x="42386" y="83058"/>
                        <a:pt x="40100" y="78486"/>
                      </a:cubicBezTo>
                      <a:cubicBezTo>
                        <a:pt x="22574" y="43148"/>
                        <a:pt x="16002" y="29337"/>
                        <a:pt x="0" y="3048"/>
                      </a:cubicBezTo>
                      <a:cubicBezTo>
                        <a:pt x="0" y="3048"/>
                        <a:pt x="0" y="3048"/>
                        <a:pt x="0" y="2953"/>
                      </a:cubicBezTo>
                      <a:lnTo>
                        <a:pt x="6477" y="0"/>
                      </a:lnTo>
                      <a:lnTo>
                        <a:pt x="48292" y="9334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32"/>
                <p:cNvSpPr/>
                <p:nvPr/>
              </p:nvSpPr>
              <p:spPr>
                <a:xfrm>
                  <a:off x="7324248" y="3087387"/>
                  <a:ext cx="129098" cy="123203"/>
                </a:xfrm>
                <a:custGeom>
                  <a:rect b="b" l="l" r="r" t="t"/>
                  <a:pathLst>
                    <a:path extrusionOk="0" h="123203" w="129098">
                      <a:moveTo>
                        <a:pt x="98965" y="97582"/>
                      </a:moveTo>
                      <a:lnTo>
                        <a:pt x="41719" y="123204"/>
                      </a:lnTo>
                      <a:lnTo>
                        <a:pt x="0" y="30049"/>
                      </a:lnTo>
                      <a:lnTo>
                        <a:pt x="57245" y="4427"/>
                      </a:lnTo>
                      <a:cubicBezTo>
                        <a:pt x="70009" y="-1288"/>
                        <a:pt x="84011" y="-1288"/>
                        <a:pt x="96298" y="3379"/>
                      </a:cubicBezTo>
                      <a:cubicBezTo>
                        <a:pt x="108490" y="8047"/>
                        <a:pt x="118967" y="17286"/>
                        <a:pt x="124682" y="30145"/>
                      </a:cubicBezTo>
                      <a:cubicBezTo>
                        <a:pt x="125063" y="31002"/>
                        <a:pt x="125444" y="31859"/>
                        <a:pt x="125730" y="32716"/>
                      </a:cubicBezTo>
                      <a:cubicBezTo>
                        <a:pt x="135350" y="57767"/>
                        <a:pt x="123730" y="86437"/>
                        <a:pt x="98965" y="97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32"/>
                <p:cNvSpPr/>
                <p:nvPr/>
              </p:nvSpPr>
              <p:spPr>
                <a:xfrm>
                  <a:off x="7236999" y="3120104"/>
                  <a:ext cx="216252" cy="120632"/>
                </a:xfrm>
                <a:custGeom>
                  <a:rect b="b" l="l" r="r" t="t"/>
                  <a:pathLst>
                    <a:path extrusionOk="0" h="120632" w="216252">
                      <a:moveTo>
                        <a:pt x="129064" y="90678"/>
                      </a:moveTo>
                      <a:lnTo>
                        <a:pt x="128778" y="90678"/>
                      </a:lnTo>
                      <a:cubicBezTo>
                        <a:pt x="128778" y="90678"/>
                        <a:pt x="71818" y="116205"/>
                        <a:pt x="71818" y="116205"/>
                      </a:cubicBezTo>
                      <a:cubicBezTo>
                        <a:pt x="59055" y="121920"/>
                        <a:pt x="45053" y="121920"/>
                        <a:pt x="32766" y="117253"/>
                      </a:cubicBezTo>
                      <a:cubicBezTo>
                        <a:pt x="20574" y="112585"/>
                        <a:pt x="10096" y="103346"/>
                        <a:pt x="4381" y="90488"/>
                      </a:cubicBezTo>
                      <a:cubicBezTo>
                        <a:pt x="1714" y="84582"/>
                        <a:pt x="286" y="78486"/>
                        <a:pt x="0" y="72485"/>
                      </a:cubicBezTo>
                      <a:cubicBezTo>
                        <a:pt x="3238" y="72771"/>
                        <a:pt x="6477" y="73438"/>
                        <a:pt x="9620" y="74009"/>
                      </a:cubicBezTo>
                      <a:cubicBezTo>
                        <a:pt x="32099" y="78676"/>
                        <a:pt x="54388" y="85725"/>
                        <a:pt x="77248" y="85249"/>
                      </a:cubicBezTo>
                      <a:cubicBezTo>
                        <a:pt x="92297" y="84963"/>
                        <a:pt x="106966" y="81439"/>
                        <a:pt x="120777" y="75724"/>
                      </a:cubicBezTo>
                      <a:cubicBezTo>
                        <a:pt x="121253" y="75533"/>
                        <a:pt x="121634" y="75343"/>
                        <a:pt x="122110" y="75152"/>
                      </a:cubicBezTo>
                      <a:cubicBezTo>
                        <a:pt x="134112" y="70009"/>
                        <a:pt x="145542" y="63246"/>
                        <a:pt x="155924" y="55435"/>
                      </a:cubicBezTo>
                      <a:cubicBezTo>
                        <a:pt x="167545" y="46768"/>
                        <a:pt x="178117" y="36862"/>
                        <a:pt x="188024" y="26384"/>
                      </a:cubicBezTo>
                      <a:cubicBezTo>
                        <a:pt x="195548" y="18478"/>
                        <a:pt x="202597" y="6572"/>
                        <a:pt x="211836" y="667"/>
                      </a:cubicBezTo>
                      <a:cubicBezTo>
                        <a:pt x="212217" y="476"/>
                        <a:pt x="212502" y="190"/>
                        <a:pt x="212884" y="0"/>
                      </a:cubicBezTo>
                      <a:cubicBezTo>
                        <a:pt x="222504" y="25051"/>
                        <a:pt x="210883" y="53721"/>
                        <a:pt x="186119" y="64865"/>
                      </a:cubicBezTo>
                      <a:lnTo>
                        <a:pt x="128873" y="90488"/>
                      </a:lnTo>
                      <a:lnTo>
                        <a:pt x="128873" y="9048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32"/>
                <p:cNvSpPr/>
                <p:nvPr/>
              </p:nvSpPr>
              <p:spPr>
                <a:xfrm>
                  <a:off x="7369575" y="3096145"/>
                  <a:ext cx="57644" cy="20443"/>
                </a:xfrm>
                <a:custGeom>
                  <a:rect b="b" l="l" r="r" t="t"/>
                  <a:pathLst>
                    <a:path extrusionOk="0" h="20443" w="57644">
                      <a:moveTo>
                        <a:pt x="9061" y="4242"/>
                      </a:moveTo>
                      <a:cubicBezTo>
                        <a:pt x="4679" y="5861"/>
                        <a:pt x="-274" y="8909"/>
                        <a:pt x="12" y="13576"/>
                      </a:cubicBezTo>
                      <a:cubicBezTo>
                        <a:pt x="202" y="17862"/>
                        <a:pt x="5060" y="20625"/>
                        <a:pt x="9251" y="20434"/>
                      </a:cubicBezTo>
                      <a:cubicBezTo>
                        <a:pt x="13537" y="20339"/>
                        <a:pt x="17443" y="18243"/>
                        <a:pt x="21538" y="16910"/>
                      </a:cubicBezTo>
                      <a:cubicBezTo>
                        <a:pt x="28968" y="14434"/>
                        <a:pt x="37159" y="14243"/>
                        <a:pt x="44589" y="16434"/>
                      </a:cubicBezTo>
                      <a:cubicBezTo>
                        <a:pt x="50399" y="18148"/>
                        <a:pt x="57448" y="18910"/>
                        <a:pt x="57638" y="10719"/>
                      </a:cubicBezTo>
                      <a:cubicBezTo>
                        <a:pt x="57829" y="4813"/>
                        <a:pt x="53828" y="3003"/>
                        <a:pt x="48685" y="1860"/>
                      </a:cubicBezTo>
                      <a:cubicBezTo>
                        <a:pt x="35064" y="-997"/>
                        <a:pt x="22205" y="-807"/>
                        <a:pt x="9061" y="4146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5" name="Google Shape;1115;p32"/>
              <p:cNvGrpSpPr/>
              <p:nvPr/>
            </p:nvGrpSpPr>
            <p:grpSpPr>
              <a:xfrm>
                <a:off x="7023258" y="2749026"/>
                <a:ext cx="251383" cy="215811"/>
                <a:chOff x="7023258" y="2749026"/>
                <a:chExt cx="251383" cy="215811"/>
              </a:xfrm>
            </p:grpSpPr>
            <p:sp>
              <p:nvSpPr>
                <p:cNvPr id="1116" name="Google Shape;1116;p32"/>
                <p:cNvSpPr/>
                <p:nvPr/>
              </p:nvSpPr>
              <p:spPr>
                <a:xfrm>
                  <a:off x="7023258" y="2751867"/>
                  <a:ext cx="249936" cy="212969"/>
                </a:xfrm>
                <a:custGeom>
                  <a:rect b="b" l="l" r="r" t="t"/>
                  <a:pathLst>
                    <a:path extrusionOk="0" h="212969" w="249936">
                      <a:moveTo>
                        <a:pt x="249841" y="171450"/>
                      </a:moveTo>
                      <a:lnTo>
                        <a:pt x="224791" y="203263"/>
                      </a:lnTo>
                      <a:cubicBezTo>
                        <a:pt x="218885" y="210788"/>
                        <a:pt x="209265" y="214313"/>
                        <a:pt x="199930" y="212503"/>
                      </a:cubicBezTo>
                      <a:cubicBezTo>
                        <a:pt x="180404" y="208788"/>
                        <a:pt x="143733" y="196120"/>
                        <a:pt x="90678" y="154210"/>
                      </a:cubicBezTo>
                      <a:cubicBezTo>
                        <a:pt x="86202" y="150685"/>
                        <a:pt x="82011" y="147256"/>
                        <a:pt x="78010" y="143923"/>
                      </a:cubicBezTo>
                      <a:cubicBezTo>
                        <a:pt x="34386" y="107633"/>
                        <a:pt x="13336" y="79438"/>
                        <a:pt x="3525" y="62960"/>
                      </a:cubicBezTo>
                      <a:cubicBezTo>
                        <a:pt x="-1809" y="53912"/>
                        <a:pt x="-1047" y="42481"/>
                        <a:pt x="5525" y="34195"/>
                      </a:cubicBezTo>
                      <a:lnTo>
                        <a:pt x="32576" y="0"/>
                      </a:lnTo>
                      <a:lnTo>
                        <a:pt x="249936" y="1714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2"/>
                <p:cNvSpPr/>
                <p:nvPr/>
              </p:nvSpPr>
              <p:spPr>
                <a:xfrm>
                  <a:off x="7101268" y="2894071"/>
                  <a:ext cx="171926" cy="70766"/>
                </a:xfrm>
                <a:custGeom>
                  <a:rect b="b" l="l" r="r" t="t"/>
                  <a:pathLst>
                    <a:path extrusionOk="0" h="70766" w="171926">
                      <a:moveTo>
                        <a:pt x="171831" y="29246"/>
                      </a:moveTo>
                      <a:lnTo>
                        <a:pt x="146780" y="61060"/>
                      </a:lnTo>
                      <a:cubicBezTo>
                        <a:pt x="140875" y="68584"/>
                        <a:pt x="131254" y="72109"/>
                        <a:pt x="121920" y="70299"/>
                      </a:cubicBezTo>
                      <a:cubicBezTo>
                        <a:pt x="102394" y="66584"/>
                        <a:pt x="65722" y="53916"/>
                        <a:pt x="12668" y="12006"/>
                      </a:cubicBezTo>
                      <a:cubicBezTo>
                        <a:pt x="8191" y="8482"/>
                        <a:pt x="4000" y="5053"/>
                        <a:pt x="0" y="1719"/>
                      </a:cubicBezTo>
                      <a:cubicBezTo>
                        <a:pt x="8287" y="-1710"/>
                        <a:pt x="18574" y="481"/>
                        <a:pt x="27146" y="4005"/>
                      </a:cubicBezTo>
                      <a:cubicBezTo>
                        <a:pt x="42005" y="10101"/>
                        <a:pt x="55340" y="19436"/>
                        <a:pt x="69628" y="26770"/>
                      </a:cubicBezTo>
                      <a:cubicBezTo>
                        <a:pt x="84010" y="34104"/>
                        <a:pt x="100203" y="39438"/>
                        <a:pt x="116014" y="36485"/>
                      </a:cubicBezTo>
                      <a:cubicBezTo>
                        <a:pt x="132779" y="33342"/>
                        <a:pt x="138684" y="19531"/>
                        <a:pt x="146875" y="9529"/>
                      </a:cubicBezTo>
                      <a:lnTo>
                        <a:pt x="171926" y="29246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2"/>
                <p:cNvSpPr/>
                <p:nvPr/>
              </p:nvSpPr>
              <p:spPr>
                <a:xfrm>
                  <a:off x="7054310" y="2749026"/>
                  <a:ext cx="220331" cy="177150"/>
                </a:xfrm>
                <a:custGeom>
                  <a:rect b="b" l="l" r="r" t="t"/>
                  <a:pathLst>
                    <a:path extrusionOk="0" h="177150" w="220331">
                      <a:moveTo>
                        <a:pt x="218789" y="174291"/>
                      </a:moveTo>
                      <a:cubicBezTo>
                        <a:pt x="209264" y="186293"/>
                        <a:pt x="155162" y="159432"/>
                        <a:pt x="96679" y="113998"/>
                      </a:cubicBezTo>
                      <a:cubicBezTo>
                        <a:pt x="95536" y="113141"/>
                        <a:pt x="94393" y="112188"/>
                        <a:pt x="93250" y="111331"/>
                      </a:cubicBezTo>
                      <a:lnTo>
                        <a:pt x="92583" y="110855"/>
                      </a:lnTo>
                      <a:cubicBezTo>
                        <a:pt x="32576" y="63516"/>
                        <a:pt x="-8287" y="15129"/>
                        <a:pt x="1429" y="2841"/>
                      </a:cubicBezTo>
                      <a:cubicBezTo>
                        <a:pt x="2286" y="1794"/>
                        <a:pt x="3429" y="1032"/>
                        <a:pt x="5048" y="555"/>
                      </a:cubicBezTo>
                      <a:cubicBezTo>
                        <a:pt x="21050" y="-4302"/>
                        <a:pt x="72961" y="23130"/>
                        <a:pt x="127730" y="66373"/>
                      </a:cubicBezTo>
                      <a:lnTo>
                        <a:pt x="128397" y="66849"/>
                      </a:lnTo>
                      <a:cubicBezTo>
                        <a:pt x="129540" y="67802"/>
                        <a:pt x="130683" y="68659"/>
                        <a:pt x="131826" y="69612"/>
                      </a:cubicBezTo>
                      <a:cubicBezTo>
                        <a:pt x="184404" y="111807"/>
                        <a:pt x="221266" y="154098"/>
                        <a:pt x="220313" y="170386"/>
                      </a:cubicBezTo>
                      <a:cubicBezTo>
                        <a:pt x="220218" y="172005"/>
                        <a:pt x="219742" y="173339"/>
                        <a:pt x="218885" y="1743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2"/>
                <p:cNvSpPr/>
                <p:nvPr/>
              </p:nvSpPr>
              <p:spPr>
                <a:xfrm>
                  <a:off x="7147464" y="2815875"/>
                  <a:ext cx="38576" cy="47148"/>
                </a:xfrm>
                <a:custGeom>
                  <a:rect b="b" l="l" r="r" t="t"/>
                  <a:pathLst>
                    <a:path extrusionOk="0" h="47148" w="38576">
                      <a:moveTo>
                        <a:pt x="38576" y="2667"/>
                      </a:moveTo>
                      <a:lnTo>
                        <a:pt x="3429" y="47149"/>
                      </a:lnTo>
                      <a:cubicBezTo>
                        <a:pt x="2286" y="46292"/>
                        <a:pt x="1143" y="45339"/>
                        <a:pt x="0" y="44482"/>
                      </a:cubicBezTo>
                      <a:lnTo>
                        <a:pt x="35147" y="0"/>
                      </a:lnTo>
                      <a:cubicBezTo>
                        <a:pt x="36290" y="952"/>
                        <a:pt x="37433" y="1810"/>
                        <a:pt x="38576" y="2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2"/>
                <p:cNvSpPr/>
                <p:nvPr/>
              </p:nvSpPr>
              <p:spPr>
                <a:xfrm>
                  <a:off x="7055739" y="2749581"/>
                  <a:ext cx="218789" cy="173736"/>
                </a:xfrm>
                <a:custGeom>
                  <a:rect b="b" l="l" r="r" t="t"/>
                  <a:pathLst>
                    <a:path extrusionOk="0" h="173736" w="218789">
                      <a:moveTo>
                        <a:pt x="217360" y="173736"/>
                      </a:moveTo>
                      <a:lnTo>
                        <a:pt x="0" y="2286"/>
                      </a:lnTo>
                      <a:cubicBezTo>
                        <a:pt x="857" y="1238"/>
                        <a:pt x="2000" y="476"/>
                        <a:pt x="3620" y="0"/>
                      </a:cubicBezTo>
                      <a:lnTo>
                        <a:pt x="218789" y="169736"/>
                      </a:lnTo>
                      <a:cubicBezTo>
                        <a:pt x="218694" y="171355"/>
                        <a:pt x="218218" y="172688"/>
                        <a:pt x="217360" y="1737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1" name="Google Shape;1121;p32"/>
              <p:cNvGrpSpPr/>
              <p:nvPr/>
            </p:nvGrpSpPr>
            <p:grpSpPr>
              <a:xfrm>
                <a:off x="8008797" y="2491168"/>
                <a:ext cx="352312" cy="162830"/>
                <a:chOff x="8008797" y="2491168"/>
                <a:chExt cx="352312" cy="162830"/>
              </a:xfrm>
            </p:grpSpPr>
            <p:sp>
              <p:nvSpPr>
                <p:cNvPr id="1122" name="Google Shape;1122;p32"/>
                <p:cNvSpPr/>
                <p:nvPr/>
              </p:nvSpPr>
              <p:spPr>
                <a:xfrm>
                  <a:off x="8009001" y="2506599"/>
                  <a:ext cx="352108" cy="147399"/>
                </a:xfrm>
                <a:custGeom>
                  <a:rect b="b" l="l" r="r" t="t"/>
                  <a:pathLst>
                    <a:path extrusionOk="0" h="147399" w="352108">
                      <a:moveTo>
                        <a:pt x="342233" y="0"/>
                      </a:moveTo>
                      <a:lnTo>
                        <a:pt x="351568" y="50006"/>
                      </a:lnTo>
                      <a:cubicBezTo>
                        <a:pt x="353758" y="61817"/>
                        <a:pt x="349186" y="73819"/>
                        <a:pt x="339757" y="81153"/>
                      </a:cubicBezTo>
                      <a:cubicBezTo>
                        <a:pt x="320135" y="96583"/>
                        <a:pt x="277749" y="120777"/>
                        <a:pt x="194119" y="136303"/>
                      </a:cubicBezTo>
                      <a:cubicBezTo>
                        <a:pt x="187166" y="137636"/>
                        <a:pt x="180404" y="138779"/>
                        <a:pt x="173831" y="139827"/>
                      </a:cubicBezTo>
                      <a:cubicBezTo>
                        <a:pt x="103346" y="151067"/>
                        <a:pt x="59245" y="147638"/>
                        <a:pt x="35528" y="143256"/>
                      </a:cubicBezTo>
                      <a:cubicBezTo>
                        <a:pt x="22479" y="140875"/>
                        <a:pt x="12382" y="130588"/>
                        <a:pt x="10001" y="117634"/>
                      </a:cubicBezTo>
                      <a:lnTo>
                        <a:pt x="0" y="63722"/>
                      </a:lnTo>
                      <a:lnTo>
                        <a:pt x="34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32"/>
                <p:cNvSpPr/>
                <p:nvPr/>
              </p:nvSpPr>
              <p:spPr>
                <a:xfrm>
                  <a:off x="8182832" y="2506599"/>
                  <a:ext cx="178276" cy="139826"/>
                </a:xfrm>
                <a:custGeom>
                  <a:rect b="b" l="l" r="r" t="t"/>
                  <a:pathLst>
                    <a:path extrusionOk="0" h="139826" w="178276">
                      <a:moveTo>
                        <a:pt x="168402" y="0"/>
                      </a:moveTo>
                      <a:lnTo>
                        <a:pt x="177736" y="50006"/>
                      </a:lnTo>
                      <a:cubicBezTo>
                        <a:pt x="179927" y="61817"/>
                        <a:pt x="175355" y="73819"/>
                        <a:pt x="165925" y="81153"/>
                      </a:cubicBezTo>
                      <a:cubicBezTo>
                        <a:pt x="146304" y="96583"/>
                        <a:pt x="103917" y="120777"/>
                        <a:pt x="20288" y="136303"/>
                      </a:cubicBezTo>
                      <a:cubicBezTo>
                        <a:pt x="13335" y="137636"/>
                        <a:pt x="6572" y="138779"/>
                        <a:pt x="0" y="139827"/>
                      </a:cubicBezTo>
                      <a:cubicBezTo>
                        <a:pt x="3619" y="129159"/>
                        <a:pt x="14192" y="121253"/>
                        <a:pt x="24574" y="116014"/>
                      </a:cubicBezTo>
                      <a:cubicBezTo>
                        <a:pt x="42672" y="106966"/>
                        <a:pt x="62579" y="102108"/>
                        <a:pt x="81343" y="94679"/>
                      </a:cubicBezTo>
                      <a:cubicBezTo>
                        <a:pt x="100107" y="87154"/>
                        <a:pt x="118586" y="76200"/>
                        <a:pt x="128968" y="58769"/>
                      </a:cubicBezTo>
                      <a:cubicBezTo>
                        <a:pt x="139827" y="40291"/>
                        <a:pt x="131730" y="23241"/>
                        <a:pt x="128968" y="7334"/>
                      </a:cubicBezTo>
                      <a:lnTo>
                        <a:pt x="168402" y="0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2"/>
                <p:cNvSpPr/>
                <p:nvPr/>
              </p:nvSpPr>
              <p:spPr>
                <a:xfrm>
                  <a:off x="8008797" y="2491168"/>
                  <a:ext cx="342564" cy="94731"/>
                </a:xfrm>
                <a:custGeom>
                  <a:rect b="b" l="l" r="r" t="t"/>
                  <a:pathLst>
                    <a:path extrusionOk="0" h="94731" w="342564">
                      <a:moveTo>
                        <a:pt x="342437" y="15431"/>
                      </a:moveTo>
                      <a:cubicBezTo>
                        <a:pt x="345962" y="34385"/>
                        <a:pt x="275667" y="63437"/>
                        <a:pt x="184227" y="81153"/>
                      </a:cubicBezTo>
                      <a:cubicBezTo>
                        <a:pt x="182417" y="81534"/>
                        <a:pt x="180608" y="81820"/>
                        <a:pt x="178798" y="82201"/>
                      </a:cubicBezTo>
                      <a:lnTo>
                        <a:pt x="177750" y="82391"/>
                      </a:lnTo>
                      <a:cubicBezTo>
                        <a:pt x="83262" y="100013"/>
                        <a:pt x="3633" y="98584"/>
                        <a:pt x="109" y="79248"/>
                      </a:cubicBezTo>
                      <a:cubicBezTo>
                        <a:pt x="-177" y="77534"/>
                        <a:pt x="109" y="75819"/>
                        <a:pt x="870" y="73914"/>
                      </a:cubicBezTo>
                      <a:cubicBezTo>
                        <a:pt x="9443" y="54674"/>
                        <a:pt x="78404" y="28385"/>
                        <a:pt x="164701" y="12287"/>
                      </a:cubicBezTo>
                      <a:lnTo>
                        <a:pt x="165748" y="12097"/>
                      </a:lnTo>
                      <a:cubicBezTo>
                        <a:pt x="167558" y="11716"/>
                        <a:pt x="169368" y="11430"/>
                        <a:pt x="171177" y="11144"/>
                      </a:cubicBezTo>
                      <a:cubicBezTo>
                        <a:pt x="254617" y="-3715"/>
                        <a:pt x="325197" y="-3619"/>
                        <a:pt x="339770" y="10859"/>
                      </a:cubicBezTo>
                      <a:cubicBezTo>
                        <a:pt x="341199" y="12287"/>
                        <a:pt x="342056" y="13811"/>
                        <a:pt x="342437" y="1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2"/>
                <p:cNvSpPr/>
                <p:nvPr/>
              </p:nvSpPr>
              <p:spPr>
                <a:xfrm>
                  <a:off x="8174545" y="2502217"/>
                  <a:ext cx="18478" cy="71151"/>
                </a:xfrm>
                <a:custGeom>
                  <a:rect b="b" l="l" r="r" t="t"/>
                  <a:pathLst>
                    <a:path extrusionOk="0" h="71151" w="18478">
                      <a:moveTo>
                        <a:pt x="5429" y="0"/>
                      </a:moveTo>
                      <a:lnTo>
                        <a:pt x="18479" y="70104"/>
                      </a:lnTo>
                      <a:cubicBezTo>
                        <a:pt x="16669" y="70485"/>
                        <a:pt x="14860" y="70771"/>
                        <a:pt x="13050" y="71152"/>
                      </a:cubicBezTo>
                      <a:lnTo>
                        <a:pt x="0" y="1048"/>
                      </a:lnTo>
                      <a:cubicBezTo>
                        <a:pt x="1810" y="667"/>
                        <a:pt x="3620" y="381"/>
                        <a:pt x="5429" y="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2"/>
                <p:cNvSpPr/>
                <p:nvPr/>
              </p:nvSpPr>
              <p:spPr>
                <a:xfrm>
                  <a:off x="8008797" y="2501836"/>
                  <a:ext cx="342437" cy="68484"/>
                </a:xfrm>
                <a:custGeom>
                  <a:rect b="b" l="l" r="r" t="t"/>
                  <a:pathLst>
                    <a:path extrusionOk="0" h="68484" w="342437">
                      <a:moveTo>
                        <a:pt x="342437" y="4763"/>
                      </a:moveTo>
                      <a:lnTo>
                        <a:pt x="109" y="68485"/>
                      </a:lnTo>
                      <a:cubicBezTo>
                        <a:pt x="-177" y="66770"/>
                        <a:pt x="109" y="65056"/>
                        <a:pt x="870" y="63151"/>
                      </a:cubicBezTo>
                      <a:lnTo>
                        <a:pt x="339770" y="0"/>
                      </a:lnTo>
                      <a:cubicBezTo>
                        <a:pt x="341199" y="1429"/>
                        <a:pt x="342056" y="2953"/>
                        <a:pt x="342437" y="46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7" name="Google Shape;1127;p32"/>
              <p:cNvGrpSpPr/>
              <p:nvPr/>
            </p:nvGrpSpPr>
            <p:grpSpPr>
              <a:xfrm>
                <a:off x="7453258" y="2096429"/>
                <a:ext cx="161801" cy="222594"/>
                <a:chOff x="7453258" y="2096429"/>
                <a:chExt cx="161801" cy="222594"/>
              </a:xfrm>
            </p:grpSpPr>
            <p:sp>
              <p:nvSpPr>
                <p:cNvPr id="1128" name="Google Shape;1128;p32"/>
                <p:cNvSpPr/>
                <p:nvPr/>
              </p:nvSpPr>
              <p:spPr>
                <a:xfrm>
                  <a:off x="7453258" y="2097214"/>
                  <a:ext cx="158169" cy="221809"/>
                </a:xfrm>
                <a:custGeom>
                  <a:rect b="b" l="l" r="r" t="t"/>
                  <a:pathLst>
                    <a:path extrusionOk="0" h="221809" w="158169">
                      <a:moveTo>
                        <a:pt x="158169" y="202120"/>
                      </a:moveTo>
                      <a:lnTo>
                        <a:pt x="128642" y="218980"/>
                      </a:lnTo>
                      <a:cubicBezTo>
                        <a:pt x="121689" y="222980"/>
                        <a:pt x="113116" y="222694"/>
                        <a:pt x="106353" y="218408"/>
                      </a:cubicBezTo>
                      <a:cubicBezTo>
                        <a:pt x="92256" y="209360"/>
                        <a:pt x="67682" y="187928"/>
                        <a:pt x="39488" y="138589"/>
                      </a:cubicBezTo>
                      <a:cubicBezTo>
                        <a:pt x="37107" y="134493"/>
                        <a:pt x="34916" y="130492"/>
                        <a:pt x="32820" y="126587"/>
                      </a:cubicBezTo>
                      <a:cubicBezTo>
                        <a:pt x="10246" y="84487"/>
                        <a:pt x="2722" y="55912"/>
                        <a:pt x="245" y="40005"/>
                      </a:cubicBezTo>
                      <a:cubicBezTo>
                        <a:pt x="-1089" y="31242"/>
                        <a:pt x="3102" y="22574"/>
                        <a:pt x="10818" y="18193"/>
                      </a:cubicBezTo>
                      <a:lnTo>
                        <a:pt x="42631" y="0"/>
                      </a:lnTo>
                      <a:lnTo>
                        <a:pt x="158169" y="2022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2"/>
                <p:cNvSpPr/>
                <p:nvPr/>
              </p:nvSpPr>
              <p:spPr>
                <a:xfrm>
                  <a:off x="7486078" y="2223801"/>
                  <a:ext cx="125444" cy="95222"/>
                </a:xfrm>
                <a:custGeom>
                  <a:rect b="b" l="l" r="r" t="t"/>
                  <a:pathLst>
                    <a:path extrusionOk="0" h="95222" w="125444">
                      <a:moveTo>
                        <a:pt x="125349" y="75533"/>
                      </a:moveTo>
                      <a:lnTo>
                        <a:pt x="95821" y="92392"/>
                      </a:lnTo>
                      <a:cubicBezTo>
                        <a:pt x="88868" y="96393"/>
                        <a:pt x="80296" y="96107"/>
                        <a:pt x="73533" y="91821"/>
                      </a:cubicBezTo>
                      <a:cubicBezTo>
                        <a:pt x="59436" y="82772"/>
                        <a:pt x="34861" y="61341"/>
                        <a:pt x="6668" y="12002"/>
                      </a:cubicBezTo>
                      <a:cubicBezTo>
                        <a:pt x="4286" y="7906"/>
                        <a:pt x="2095" y="3905"/>
                        <a:pt x="0" y="0"/>
                      </a:cubicBezTo>
                      <a:cubicBezTo>
                        <a:pt x="7525" y="0"/>
                        <a:pt x="14859" y="4858"/>
                        <a:pt x="20479" y="10287"/>
                      </a:cubicBezTo>
                      <a:cubicBezTo>
                        <a:pt x="30194" y="19717"/>
                        <a:pt x="37624" y="31242"/>
                        <a:pt x="46482" y="41434"/>
                      </a:cubicBezTo>
                      <a:cubicBezTo>
                        <a:pt x="55340" y="51625"/>
                        <a:pt x="66389" y="60960"/>
                        <a:pt x="79629" y="63627"/>
                      </a:cubicBezTo>
                      <a:cubicBezTo>
                        <a:pt x="93631" y="66484"/>
                        <a:pt x="102679" y="57531"/>
                        <a:pt x="112109" y="52292"/>
                      </a:cubicBezTo>
                      <a:lnTo>
                        <a:pt x="125444" y="75533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2"/>
                <p:cNvSpPr/>
                <p:nvPr/>
              </p:nvSpPr>
              <p:spPr>
                <a:xfrm>
                  <a:off x="7492274" y="2096429"/>
                  <a:ext cx="122785" cy="203605"/>
                </a:xfrm>
                <a:custGeom>
                  <a:rect b="b" l="l" r="r" t="t"/>
                  <a:pathLst>
                    <a:path extrusionOk="0" h="203605" w="122785">
                      <a:moveTo>
                        <a:pt x="119153" y="202906"/>
                      </a:moveTo>
                      <a:cubicBezTo>
                        <a:pt x="108009" y="209288"/>
                        <a:pt x="74195" y="171283"/>
                        <a:pt x="42858" y="117467"/>
                      </a:cubicBezTo>
                      <a:cubicBezTo>
                        <a:pt x="42287" y="116419"/>
                        <a:pt x="41620" y="115371"/>
                        <a:pt x="41048" y="114228"/>
                      </a:cubicBezTo>
                      <a:lnTo>
                        <a:pt x="40667" y="113657"/>
                      </a:lnTo>
                      <a:cubicBezTo>
                        <a:pt x="8759" y="57840"/>
                        <a:pt x="-7815" y="7262"/>
                        <a:pt x="3615" y="690"/>
                      </a:cubicBezTo>
                      <a:cubicBezTo>
                        <a:pt x="4663" y="119"/>
                        <a:pt x="5806" y="-72"/>
                        <a:pt x="7139" y="23"/>
                      </a:cubicBezTo>
                      <a:cubicBezTo>
                        <a:pt x="21141" y="1262"/>
                        <a:pt x="52955" y="38981"/>
                        <a:pt x="82101" y="89939"/>
                      </a:cubicBezTo>
                      <a:lnTo>
                        <a:pt x="82482" y="90511"/>
                      </a:lnTo>
                      <a:cubicBezTo>
                        <a:pt x="83053" y="91559"/>
                        <a:pt x="83720" y="92702"/>
                        <a:pt x="84292" y="93749"/>
                      </a:cubicBezTo>
                      <a:cubicBezTo>
                        <a:pt x="112009" y="143184"/>
                        <a:pt x="127440" y="187761"/>
                        <a:pt x="121534" y="200144"/>
                      </a:cubicBezTo>
                      <a:cubicBezTo>
                        <a:pt x="120963" y="201382"/>
                        <a:pt x="120201" y="202239"/>
                        <a:pt x="119153" y="202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2"/>
                <p:cNvSpPr/>
                <p:nvPr/>
              </p:nvSpPr>
              <p:spPr>
                <a:xfrm>
                  <a:off x="7533322" y="2186844"/>
                  <a:ext cx="43243" cy="26955"/>
                </a:xfrm>
                <a:custGeom>
                  <a:rect b="b" l="l" r="r" t="t"/>
                  <a:pathLst>
                    <a:path extrusionOk="0" h="26955" w="43243">
                      <a:moveTo>
                        <a:pt x="43243" y="3334"/>
                      </a:moveTo>
                      <a:lnTo>
                        <a:pt x="1810" y="26956"/>
                      </a:lnTo>
                      <a:cubicBezTo>
                        <a:pt x="1238" y="25908"/>
                        <a:pt x="571" y="24860"/>
                        <a:pt x="0" y="23717"/>
                      </a:cubicBezTo>
                      <a:lnTo>
                        <a:pt x="41434" y="0"/>
                      </a:lnTo>
                      <a:cubicBezTo>
                        <a:pt x="42005" y="1048"/>
                        <a:pt x="42672" y="2191"/>
                        <a:pt x="43243" y="32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2"/>
                <p:cNvSpPr/>
                <p:nvPr/>
              </p:nvSpPr>
              <p:spPr>
                <a:xfrm>
                  <a:off x="7495888" y="2096429"/>
                  <a:ext cx="117919" cy="202905"/>
                </a:xfrm>
                <a:custGeom>
                  <a:rect b="b" l="l" r="r" t="t"/>
                  <a:pathLst>
                    <a:path extrusionOk="0" h="202905" w="117919">
                      <a:moveTo>
                        <a:pt x="115538" y="202906"/>
                      </a:moveTo>
                      <a:lnTo>
                        <a:pt x="0" y="690"/>
                      </a:lnTo>
                      <a:cubicBezTo>
                        <a:pt x="1048" y="119"/>
                        <a:pt x="2191" y="-72"/>
                        <a:pt x="3525" y="23"/>
                      </a:cubicBezTo>
                      <a:lnTo>
                        <a:pt x="117920" y="200239"/>
                      </a:lnTo>
                      <a:cubicBezTo>
                        <a:pt x="117348" y="201477"/>
                        <a:pt x="116586" y="202334"/>
                        <a:pt x="115538" y="2029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33" name="Google Shape;1133;p32"/>
            <p:cNvGrpSpPr/>
            <p:nvPr/>
          </p:nvGrpSpPr>
          <p:grpSpPr>
            <a:xfrm>
              <a:off x="5970530" y="2615241"/>
              <a:ext cx="1329725" cy="1992630"/>
              <a:chOff x="6974776" y="3244024"/>
              <a:chExt cx="971169" cy="1455324"/>
            </a:xfrm>
          </p:grpSpPr>
          <p:sp>
            <p:nvSpPr>
              <p:cNvPr id="1134" name="Google Shape;1134;p32"/>
              <p:cNvSpPr/>
              <p:nvPr/>
            </p:nvSpPr>
            <p:spPr>
              <a:xfrm>
                <a:off x="6974776" y="3337369"/>
                <a:ext cx="971169" cy="1361979"/>
              </a:xfrm>
              <a:custGeom>
                <a:rect b="b" l="l" r="r" t="t"/>
                <a:pathLst>
                  <a:path extrusionOk="0" h="1361979" w="971169">
                    <a:moveTo>
                      <a:pt x="928878" y="0"/>
                    </a:moveTo>
                    <a:cubicBezTo>
                      <a:pt x="952235" y="0"/>
                      <a:pt x="971169" y="18934"/>
                      <a:pt x="971169" y="42291"/>
                    </a:cubicBezTo>
                    <a:lnTo>
                      <a:pt x="971169" y="1319689"/>
                    </a:lnTo>
                    <a:cubicBezTo>
                      <a:pt x="971169" y="1343045"/>
                      <a:pt x="952235" y="1361980"/>
                      <a:pt x="928878" y="1361980"/>
                    </a:cubicBezTo>
                    <a:lnTo>
                      <a:pt x="42291" y="1361980"/>
                    </a:lnTo>
                    <a:cubicBezTo>
                      <a:pt x="18935" y="1361980"/>
                      <a:pt x="0" y="1343045"/>
                      <a:pt x="0" y="1319689"/>
                    </a:cubicBezTo>
                    <a:lnTo>
                      <a:pt x="0" y="42291"/>
                    </a:lnTo>
                    <a:cubicBezTo>
                      <a:pt x="0" y="18934"/>
                      <a:pt x="18935" y="0"/>
                      <a:pt x="42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7034403" y="3392614"/>
                <a:ext cx="851916" cy="1217390"/>
              </a:xfrm>
              <a:custGeom>
                <a:rect b="b" l="l" r="r" t="t"/>
                <a:pathLst>
                  <a:path extrusionOk="0" h="1217390" w="851916">
                    <a:moveTo>
                      <a:pt x="0" y="0"/>
                    </a:moveTo>
                    <a:lnTo>
                      <a:pt x="851916" y="0"/>
                    </a:lnTo>
                    <a:lnTo>
                      <a:pt x="851916" y="1217390"/>
                    </a:lnTo>
                    <a:lnTo>
                      <a:pt x="0" y="12173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6" name="Google Shape;1136;p32"/>
              <p:cNvGrpSpPr/>
              <p:nvPr/>
            </p:nvGrpSpPr>
            <p:grpSpPr>
              <a:xfrm>
                <a:off x="7239285" y="3244024"/>
                <a:ext cx="442150" cy="182213"/>
                <a:chOff x="7239285" y="3244024"/>
                <a:chExt cx="442150" cy="182213"/>
              </a:xfrm>
            </p:grpSpPr>
            <p:grpSp>
              <p:nvGrpSpPr>
                <p:cNvPr id="1137" name="Google Shape;1137;p32"/>
                <p:cNvGrpSpPr/>
                <p:nvPr/>
              </p:nvGrpSpPr>
              <p:grpSpPr>
                <a:xfrm>
                  <a:off x="7239285" y="3244024"/>
                  <a:ext cx="442150" cy="182213"/>
                  <a:chOff x="7239285" y="3244024"/>
                  <a:chExt cx="442150" cy="182213"/>
                </a:xfrm>
              </p:grpSpPr>
              <p:sp>
                <p:nvSpPr>
                  <p:cNvPr id="1138" name="Google Shape;1138;p32"/>
                  <p:cNvSpPr/>
                  <p:nvPr/>
                </p:nvSpPr>
                <p:spPr>
                  <a:xfrm>
                    <a:off x="7239285" y="3297459"/>
                    <a:ext cx="442150" cy="128778"/>
                  </a:xfrm>
                  <a:custGeom>
                    <a:rect b="b" l="l" r="r" t="t"/>
                    <a:pathLst>
                      <a:path extrusionOk="0" h="128778" w="442150">
                        <a:moveTo>
                          <a:pt x="53816" y="0"/>
                        </a:moveTo>
                        <a:lnTo>
                          <a:pt x="388334" y="0"/>
                        </a:lnTo>
                        <a:cubicBezTo>
                          <a:pt x="418052" y="0"/>
                          <a:pt x="442151" y="24098"/>
                          <a:pt x="442151" y="53816"/>
                        </a:cubicBezTo>
                        <a:lnTo>
                          <a:pt x="442151" y="128778"/>
                        </a:lnTo>
                        <a:lnTo>
                          <a:pt x="0" y="128778"/>
                        </a:lnTo>
                        <a:lnTo>
                          <a:pt x="0" y="53816"/>
                        </a:lnTo>
                        <a:cubicBezTo>
                          <a:pt x="0" y="24098"/>
                          <a:pt x="24098" y="0"/>
                          <a:pt x="538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32"/>
                  <p:cNvSpPr/>
                  <p:nvPr/>
                </p:nvSpPr>
                <p:spPr>
                  <a:xfrm>
                    <a:off x="7239381" y="3297459"/>
                    <a:ext cx="434149" cy="123158"/>
                  </a:xfrm>
                  <a:custGeom>
                    <a:rect b="b" l="l" r="r" t="t"/>
                    <a:pathLst>
                      <a:path extrusionOk="0" h="123158" w="434149">
                        <a:moveTo>
                          <a:pt x="52197" y="0"/>
                        </a:moveTo>
                        <a:lnTo>
                          <a:pt x="381953" y="0"/>
                        </a:lnTo>
                        <a:cubicBezTo>
                          <a:pt x="410718" y="0"/>
                          <a:pt x="434149" y="23336"/>
                          <a:pt x="434149" y="52197"/>
                        </a:cubicBezTo>
                        <a:lnTo>
                          <a:pt x="434149" y="123158"/>
                        </a:lnTo>
                        <a:lnTo>
                          <a:pt x="0" y="123158"/>
                        </a:lnTo>
                        <a:lnTo>
                          <a:pt x="0" y="52197"/>
                        </a:lnTo>
                        <a:cubicBezTo>
                          <a:pt x="0" y="23431"/>
                          <a:pt x="23336" y="0"/>
                          <a:pt x="5219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32"/>
                  <p:cNvSpPr/>
                  <p:nvPr/>
                </p:nvSpPr>
                <p:spPr>
                  <a:xfrm>
                    <a:off x="7382256" y="3244024"/>
                    <a:ext cx="148399" cy="75437"/>
                  </a:xfrm>
                  <a:custGeom>
                    <a:rect b="b" l="l" r="r" t="t"/>
                    <a:pathLst>
                      <a:path extrusionOk="0" h="75437" w="148399">
                        <a:moveTo>
                          <a:pt x="48006" y="0"/>
                        </a:moveTo>
                        <a:lnTo>
                          <a:pt x="100489" y="0"/>
                        </a:lnTo>
                        <a:cubicBezTo>
                          <a:pt x="126968" y="0"/>
                          <a:pt x="148399" y="21526"/>
                          <a:pt x="148399" y="47911"/>
                        </a:cubicBezTo>
                        <a:lnTo>
                          <a:pt x="148399" y="75438"/>
                        </a:lnTo>
                        <a:lnTo>
                          <a:pt x="0" y="75438"/>
                        </a:lnTo>
                        <a:lnTo>
                          <a:pt x="0" y="47911"/>
                        </a:lnTo>
                        <a:cubicBezTo>
                          <a:pt x="0" y="21431"/>
                          <a:pt x="21431" y="0"/>
                          <a:pt x="479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1" name="Google Shape;1141;p32"/>
                <p:cNvGrpSpPr/>
                <p:nvPr/>
              </p:nvGrpSpPr>
              <p:grpSpPr>
                <a:xfrm>
                  <a:off x="7271861" y="3350133"/>
                  <a:ext cx="368807" cy="32194"/>
                  <a:chOff x="7271861" y="3350133"/>
                  <a:chExt cx="368807" cy="32194"/>
                </a:xfrm>
              </p:grpSpPr>
              <p:grpSp>
                <p:nvGrpSpPr>
                  <p:cNvPr id="1142" name="Google Shape;1142;p32"/>
                  <p:cNvGrpSpPr/>
                  <p:nvPr/>
                </p:nvGrpSpPr>
                <p:grpSpPr>
                  <a:xfrm>
                    <a:off x="7271861" y="3350133"/>
                    <a:ext cx="32194" cy="32194"/>
                    <a:chOff x="7271861" y="3350133"/>
                    <a:chExt cx="32194" cy="32194"/>
                  </a:xfrm>
                </p:grpSpPr>
                <p:sp>
                  <p:nvSpPr>
                    <p:cNvPr id="1143" name="Google Shape;1143;p32"/>
                    <p:cNvSpPr/>
                    <p:nvPr/>
                  </p:nvSpPr>
                  <p:spPr>
                    <a:xfrm>
                      <a:off x="7271861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4" name="Google Shape;1144;p32"/>
                    <p:cNvSpPr/>
                    <p:nvPr/>
                  </p:nvSpPr>
                  <p:spPr>
                    <a:xfrm>
                      <a:off x="7287006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3" y="0"/>
                          </a:moveTo>
                          <a:cubicBezTo>
                            <a:pt x="953" y="0"/>
                            <a:pt x="286" y="0"/>
                            <a:pt x="0" y="0"/>
                          </a:cubicBezTo>
                          <a:cubicBezTo>
                            <a:pt x="8477" y="476"/>
                            <a:pt x="15145" y="7525"/>
                            <a:pt x="15145" y="16097"/>
                          </a:cubicBezTo>
                          <a:cubicBezTo>
                            <a:pt x="15145" y="24670"/>
                            <a:pt x="8477" y="31623"/>
                            <a:pt x="0" y="32195"/>
                          </a:cubicBezTo>
                          <a:cubicBezTo>
                            <a:pt x="286" y="32195"/>
                            <a:pt x="667" y="32195"/>
                            <a:pt x="953" y="32195"/>
                          </a:cubicBezTo>
                          <a:cubicBezTo>
                            <a:pt x="9811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1" y="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45" name="Google Shape;1145;p32"/>
                  <p:cNvGrpSpPr/>
                  <p:nvPr/>
                </p:nvGrpSpPr>
                <p:grpSpPr>
                  <a:xfrm>
                    <a:off x="7608474" y="3350133"/>
                    <a:ext cx="32194" cy="32194"/>
                    <a:chOff x="7608474" y="3350133"/>
                    <a:chExt cx="32194" cy="32194"/>
                  </a:xfrm>
                </p:grpSpPr>
                <p:sp>
                  <p:nvSpPr>
                    <p:cNvPr id="1146" name="Google Shape;1146;p32"/>
                    <p:cNvSpPr/>
                    <p:nvPr/>
                  </p:nvSpPr>
                  <p:spPr>
                    <a:xfrm>
                      <a:off x="7608474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47" name="Google Shape;1147;p32"/>
                    <p:cNvSpPr/>
                    <p:nvPr/>
                  </p:nvSpPr>
                  <p:spPr>
                    <a:xfrm>
                      <a:off x="7623619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2" y="0"/>
                          </a:moveTo>
                          <a:cubicBezTo>
                            <a:pt x="952" y="0"/>
                            <a:pt x="285" y="0"/>
                            <a:pt x="0" y="0"/>
                          </a:cubicBezTo>
                          <a:cubicBezTo>
                            <a:pt x="8477" y="476"/>
                            <a:pt x="15144" y="7525"/>
                            <a:pt x="15144" y="16097"/>
                          </a:cubicBezTo>
                          <a:cubicBezTo>
                            <a:pt x="15144" y="24670"/>
                            <a:pt x="8477" y="31623"/>
                            <a:pt x="0" y="32195"/>
                          </a:cubicBezTo>
                          <a:cubicBezTo>
                            <a:pt x="285" y="32195"/>
                            <a:pt x="667" y="32195"/>
                            <a:pt x="952" y="32195"/>
                          </a:cubicBezTo>
                          <a:cubicBezTo>
                            <a:pt x="9810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0" y="0"/>
                            <a:pt x="95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48" name="Google Shape;1148;p32"/>
            <p:cNvGrpSpPr/>
            <p:nvPr/>
          </p:nvGrpSpPr>
          <p:grpSpPr>
            <a:xfrm>
              <a:off x="7412227" y="3557890"/>
              <a:ext cx="907828" cy="1049982"/>
              <a:chOff x="7879937" y="3892676"/>
              <a:chExt cx="663035" cy="766858"/>
            </a:xfrm>
          </p:grpSpPr>
          <p:sp>
            <p:nvSpPr>
              <p:cNvPr id="1149" name="Google Shape;1149;p32"/>
              <p:cNvSpPr/>
              <p:nvPr/>
            </p:nvSpPr>
            <p:spPr>
              <a:xfrm>
                <a:off x="7883461" y="4096893"/>
                <a:ext cx="494347" cy="562641"/>
              </a:xfrm>
              <a:custGeom>
                <a:rect b="b" l="l" r="r" t="t"/>
                <a:pathLst>
                  <a:path extrusionOk="0" h="562641" w="494347">
                    <a:moveTo>
                      <a:pt x="0" y="0"/>
                    </a:moveTo>
                    <a:lnTo>
                      <a:pt x="494347" y="0"/>
                    </a:lnTo>
                    <a:lnTo>
                      <a:pt x="494347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8376475" y="4096893"/>
                <a:ext cx="166401" cy="562641"/>
              </a:xfrm>
              <a:custGeom>
                <a:rect b="b" l="l" r="r" t="t"/>
                <a:pathLst>
                  <a:path extrusionOk="0" h="562641" w="166401">
                    <a:moveTo>
                      <a:pt x="0" y="0"/>
                    </a:moveTo>
                    <a:lnTo>
                      <a:pt x="166401" y="0"/>
                    </a:lnTo>
                    <a:lnTo>
                      <a:pt x="166401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7925562" y="3893153"/>
                <a:ext cx="617410" cy="203739"/>
              </a:xfrm>
              <a:custGeom>
                <a:rect b="b" l="l" r="r" t="t"/>
                <a:pathLst>
                  <a:path extrusionOk="0" h="203739" w="617410">
                    <a:moveTo>
                      <a:pt x="617411" y="203740"/>
                    </a:moveTo>
                    <a:lnTo>
                      <a:pt x="487108" y="0"/>
                    </a:lnTo>
                    <a:lnTo>
                      <a:pt x="0" y="0"/>
                    </a:lnTo>
                    <a:lnTo>
                      <a:pt x="130111" y="203073"/>
                    </a:lnTo>
                    <a:lnTo>
                      <a:pt x="450913" y="203740"/>
                    </a:lnTo>
                    <a:lnTo>
                      <a:pt x="617411" y="2037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7984045" y="3893153"/>
                <a:ext cx="428625" cy="108203"/>
              </a:xfrm>
              <a:custGeom>
                <a:rect b="b" l="l" r="r" t="t"/>
                <a:pathLst>
                  <a:path extrusionOk="0" h="108203" w="428625">
                    <a:moveTo>
                      <a:pt x="0" y="92012"/>
                    </a:moveTo>
                    <a:lnTo>
                      <a:pt x="389382" y="108204"/>
                    </a:lnTo>
                    <a:lnTo>
                      <a:pt x="428625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7879937" y="3892676"/>
                <a:ext cx="532733" cy="95059"/>
              </a:xfrm>
              <a:custGeom>
                <a:rect b="b" l="l" r="r" t="t"/>
                <a:pathLst>
                  <a:path extrusionOk="0" h="95059" w="532733">
                    <a:moveTo>
                      <a:pt x="45625" y="0"/>
                    </a:moveTo>
                    <a:lnTo>
                      <a:pt x="0" y="91154"/>
                    </a:lnTo>
                    <a:lnTo>
                      <a:pt x="488442" y="95060"/>
                    </a:lnTo>
                    <a:lnTo>
                      <a:pt x="532733" y="476"/>
                    </a:lnTo>
                    <a:lnTo>
                      <a:pt x="45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4" name="Google Shape;1154;p32"/>
              <p:cNvGrpSpPr/>
              <p:nvPr/>
            </p:nvGrpSpPr>
            <p:grpSpPr>
              <a:xfrm>
                <a:off x="7995284" y="4262532"/>
                <a:ext cx="249745" cy="249745"/>
                <a:chOff x="7995284" y="4262532"/>
                <a:chExt cx="249745" cy="249745"/>
              </a:xfrm>
            </p:grpSpPr>
            <p:sp>
              <p:nvSpPr>
                <p:cNvPr id="1155" name="Google Shape;1155;p32"/>
                <p:cNvSpPr/>
                <p:nvPr/>
              </p:nvSpPr>
              <p:spPr>
                <a:xfrm>
                  <a:off x="8080724" y="4262532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6"/>
                      </a:lnTo>
                      <a:lnTo>
                        <a:pt x="0" y="2497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32"/>
                <p:cNvSpPr/>
                <p:nvPr/>
              </p:nvSpPr>
              <p:spPr>
                <a:xfrm rot="5400000">
                  <a:off x="8075437" y="4257341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5"/>
                      </a:lnTo>
                      <a:lnTo>
                        <a:pt x="0" y="2497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57" name="Google Shape;1157;p32"/>
            <p:cNvGrpSpPr/>
            <p:nvPr/>
          </p:nvGrpSpPr>
          <p:grpSpPr>
            <a:xfrm>
              <a:off x="5004531" y="914391"/>
              <a:ext cx="965993" cy="626755"/>
              <a:chOff x="5988653" y="3307937"/>
              <a:chExt cx="705516" cy="457753"/>
            </a:xfrm>
          </p:grpSpPr>
          <p:sp>
            <p:nvSpPr>
              <p:cNvPr id="1158" name="Google Shape;1158;p32"/>
              <p:cNvSpPr/>
              <p:nvPr/>
            </p:nvSpPr>
            <p:spPr>
              <a:xfrm>
                <a:off x="5988653" y="3307937"/>
                <a:ext cx="703992" cy="453104"/>
              </a:xfrm>
              <a:custGeom>
                <a:rect b="b" l="l" r="r" t="t"/>
                <a:pathLst>
                  <a:path extrusionOk="0" h="453104" w="703992">
                    <a:moveTo>
                      <a:pt x="0" y="138875"/>
                    </a:moveTo>
                    <a:cubicBezTo>
                      <a:pt x="0" y="138875"/>
                      <a:pt x="78581" y="410813"/>
                      <a:pt x="326326" y="453104"/>
                    </a:cubicBezTo>
                    <a:cubicBezTo>
                      <a:pt x="326326" y="453104"/>
                      <a:pt x="580072" y="447104"/>
                      <a:pt x="703993" y="241649"/>
                    </a:cubicBezTo>
                    <a:cubicBezTo>
                      <a:pt x="703993" y="241649"/>
                      <a:pt x="498538" y="283940"/>
                      <a:pt x="323374" y="0"/>
                    </a:cubicBezTo>
                    <a:cubicBezTo>
                      <a:pt x="323374" y="0"/>
                      <a:pt x="72580" y="151067"/>
                      <a:pt x="95" y="138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6315741" y="3548919"/>
                <a:ext cx="378428" cy="216771"/>
              </a:xfrm>
              <a:custGeom>
                <a:rect b="b" l="l" r="r" t="t"/>
                <a:pathLst>
                  <a:path extrusionOk="0" h="216771" w="378428">
                    <a:moveTo>
                      <a:pt x="0" y="212027"/>
                    </a:moveTo>
                    <a:cubicBezTo>
                      <a:pt x="0" y="212027"/>
                      <a:pt x="79820" y="163735"/>
                      <a:pt x="81820" y="29718"/>
                    </a:cubicBezTo>
                    <a:cubicBezTo>
                      <a:pt x="81820" y="29718"/>
                      <a:pt x="245459" y="132969"/>
                      <a:pt x="378428" y="0"/>
                    </a:cubicBezTo>
                    <a:cubicBezTo>
                      <a:pt x="378428" y="0"/>
                      <a:pt x="305181" y="254318"/>
                      <a:pt x="0" y="21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32"/>
            <p:cNvGrpSpPr/>
            <p:nvPr/>
          </p:nvGrpSpPr>
          <p:grpSpPr>
            <a:xfrm>
              <a:off x="8185481" y="2753769"/>
              <a:ext cx="395821" cy="680577"/>
              <a:chOff x="8434096" y="3273266"/>
              <a:chExt cx="289089" cy="497062"/>
            </a:xfrm>
          </p:grpSpPr>
          <p:sp>
            <p:nvSpPr>
              <p:cNvPr id="1161" name="Google Shape;1161;p32"/>
              <p:cNvSpPr/>
              <p:nvPr/>
            </p:nvSpPr>
            <p:spPr>
              <a:xfrm>
                <a:off x="8523202" y="3548538"/>
                <a:ext cx="199983" cy="221790"/>
              </a:xfrm>
              <a:custGeom>
                <a:rect b="b" l="l" r="r" t="t"/>
                <a:pathLst>
                  <a:path extrusionOk="0" h="221790" w="199983">
                    <a:moveTo>
                      <a:pt x="8721" y="185928"/>
                    </a:moveTo>
                    <a:cubicBezTo>
                      <a:pt x="8721" y="185928"/>
                      <a:pt x="83969" y="264414"/>
                      <a:pt x="199984" y="189167"/>
                    </a:cubicBezTo>
                    <a:cubicBezTo>
                      <a:pt x="199984" y="189167"/>
                      <a:pt x="62443" y="116110"/>
                      <a:pt x="62443" y="0"/>
                    </a:cubicBezTo>
                    <a:cubicBezTo>
                      <a:pt x="62443" y="0"/>
                      <a:pt x="-27854" y="120396"/>
                      <a:pt x="8721" y="185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8434096" y="3273266"/>
                <a:ext cx="242892" cy="461105"/>
              </a:xfrm>
              <a:custGeom>
                <a:rect b="b" l="l" r="r" t="t"/>
                <a:pathLst>
                  <a:path extrusionOk="0" h="461105" w="242892">
                    <a:moveTo>
                      <a:pt x="159073" y="95"/>
                    </a:moveTo>
                    <a:cubicBezTo>
                      <a:pt x="159073" y="95"/>
                      <a:pt x="-153633" y="164497"/>
                      <a:pt x="97827" y="461105"/>
                    </a:cubicBezTo>
                    <a:cubicBezTo>
                      <a:pt x="97827" y="461105"/>
                      <a:pt x="75253" y="348234"/>
                      <a:pt x="242892" y="264414"/>
                    </a:cubicBezTo>
                    <a:lnTo>
                      <a:pt x="159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32"/>
            <p:cNvGrpSpPr/>
            <p:nvPr/>
          </p:nvGrpSpPr>
          <p:grpSpPr>
            <a:xfrm rot="1288635">
              <a:off x="5227100" y="3178750"/>
              <a:ext cx="697847" cy="1348177"/>
              <a:chOff x="6585775" y="3810857"/>
              <a:chExt cx="406530" cy="785336"/>
            </a:xfrm>
          </p:grpSpPr>
          <p:sp>
            <p:nvSpPr>
              <p:cNvPr id="1164" name="Google Shape;1164;p32"/>
              <p:cNvSpPr/>
              <p:nvPr/>
            </p:nvSpPr>
            <p:spPr>
              <a:xfrm>
                <a:off x="6585775" y="3910298"/>
                <a:ext cx="406526" cy="685895"/>
              </a:xfrm>
              <a:custGeom>
                <a:rect b="b" l="l" r="r" t="t"/>
                <a:pathLst>
                  <a:path extrusionOk="0" h="685895" w="406526">
                    <a:moveTo>
                      <a:pt x="406527" y="205454"/>
                    </a:moveTo>
                    <a:lnTo>
                      <a:pt x="406527" y="594360"/>
                    </a:lnTo>
                    <a:cubicBezTo>
                      <a:pt x="406527" y="600361"/>
                      <a:pt x="404527" y="606266"/>
                      <a:pt x="400621" y="610838"/>
                    </a:cubicBezTo>
                    <a:cubicBezTo>
                      <a:pt x="385000" y="629984"/>
                      <a:pt x="335661" y="677228"/>
                      <a:pt x="228124" y="684847"/>
                    </a:cubicBezTo>
                    <a:cubicBezTo>
                      <a:pt x="218503" y="685610"/>
                      <a:pt x="208312" y="685895"/>
                      <a:pt x="197644" y="685895"/>
                    </a:cubicBezTo>
                    <a:cubicBezTo>
                      <a:pt x="77819" y="685895"/>
                      <a:pt x="26479" y="652939"/>
                      <a:pt x="8382" y="636556"/>
                    </a:cubicBezTo>
                    <a:cubicBezTo>
                      <a:pt x="2953" y="631698"/>
                      <a:pt x="0" y="624649"/>
                      <a:pt x="0" y="617411"/>
                    </a:cubicBezTo>
                    <a:lnTo>
                      <a:pt x="0" y="207645"/>
                    </a:lnTo>
                    <a:cubicBezTo>
                      <a:pt x="0" y="90869"/>
                      <a:pt x="101060" y="75152"/>
                      <a:pt x="101060" y="75152"/>
                    </a:cubicBezTo>
                    <a:lnTo>
                      <a:pt x="101060" y="1429"/>
                    </a:lnTo>
                    <a:cubicBezTo>
                      <a:pt x="105537" y="5810"/>
                      <a:pt x="289655" y="0"/>
                      <a:pt x="289655" y="0"/>
                    </a:cubicBezTo>
                    <a:lnTo>
                      <a:pt x="289655" y="70771"/>
                    </a:lnTo>
                    <a:cubicBezTo>
                      <a:pt x="408622" y="86487"/>
                      <a:pt x="406432" y="205454"/>
                      <a:pt x="406432" y="20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2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FFA7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6695884" y="4155185"/>
                <a:ext cx="296417" cy="328615"/>
              </a:xfrm>
              <a:custGeom>
                <a:rect b="b" l="l" r="r" t="t"/>
                <a:pathLst>
                  <a:path extrusionOk="0" h="328615" w="296417">
                    <a:moveTo>
                      <a:pt x="0" y="315278"/>
                    </a:moveTo>
                    <a:lnTo>
                      <a:pt x="0" y="32385"/>
                    </a:lnTo>
                    <a:cubicBezTo>
                      <a:pt x="0" y="32385"/>
                      <a:pt x="188881" y="70676"/>
                      <a:pt x="296418" y="0"/>
                    </a:cubicBezTo>
                    <a:lnTo>
                      <a:pt x="296418" y="283940"/>
                    </a:lnTo>
                    <a:cubicBezTo>
                      <a:pt x="296418" y="283940"/>
                      <a:pt x="186404" y="358045"/>
                      <a:pt x="0" y="315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6686931" y="3910393"/>
                <a:ext cx="305374" cy="684752"/>
              </a:xfrm>
              <a:custGeom>
                <a:rect b="b" l="l" r="r" t="t"/>
                <a:pathLst>
                  <a:path extrusionOk="0" h="684752" w="305374">
                    <a:moveTo>
                      <a:pt x="305371" y="205359"/>
                    </a:moveTo>
                    <a:lnTo>
                      <a:pt x="305371" y="594265"/>
                    </a:lnTo>
                    <a:cubicBezTo>
                      <a:pt x="305371" y="600265"/>
                      <a:pt x="303371" y="606171"/>
                      <a:pt x="299466" y="610743"/>
                    </a:cubicBezTo>
                    <a:cubicBezTo>
                      <a:pt x="283845" y="629888"/>
                      <a:pt x="234505" y="677132"/>
                      <a:pt x="126968" y="684752"/>
                    </a:cubicBezTo>
                    <a:cubicBezTo>
                      <a:pt x="141541" y="661797"/>
                      <a:pt x="164306" y="640937"/>
                      <a:pt x="182023" y="619982"/>
                    </a:cubicBezTo>
                    <a:cubicBezTo>
                      <a:pt x="223647" y="570643"/>
                      <a:pt x="242030" y="504825"/>
                      <a:pt x="244412" y="440246"/>
                    </a:cubicBezTo>
                    <a:cubicBezTo>
                      <a:pt x="246697" y="375666"/>
                      <a:pt x="234315" y="311563"/>
                      <a:pt x="220408" y="248412"/>
                    </a:cubicBezTo>
                    <a:cubicBezTo>
                      <a:pt x="209455" y="198691"/>
                      <a:pt x="196024" y="144494"/>
                      <a:pt x="161258" y="105537"/>
                    </a:cubicBezTo>
                    <a:cubicBezTo>
                      <a:pt x="120301" y="59626"/>
                      <a:pt x="67532" y="61817"/>
                      <a:pt x="12192" y="49911"/>
                    </a:cubicBezTo>
                    <a:cubicBezTo>
                      <a:pt x="7906" y="48958"/>
                      <a:pt x="3905" y="48006"/>
                      <a:pt x="0" y="46768"/>
                    </a:cubicBezTo>
                    <a:lnTo>
                      <a:pt x="0" y="1429"/>
                    </a:lnTo>
                    <a:cubicBezTo>
                      <a:pt x="4477" y="5810"/>
                      <a:pt x="188595" y="0"/>
                      <a:pt x="188595" y="0"/>
                    </a:cubicBezTo>
                    <a:lnTo>
                      <a:pt x="188595" y="70771"/>
                    </a:lnTo>
                    <a:cubicBezTo>
                      <a:pt x="307562" y="86487"/>
                      <a:pt x="305371" y="205454"/>
                      <a:pt x="305371" y="20545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9" name="Google Shape;1169;p32"/>
              <p:cNvGrpSpPr/>
              <p:nvPr/>
            </p:nvGrpSpPr>
            <p:grpSpPr>
              <a:xfrm>
                <a:off x="6660261" y="3810857"/>
                <a:ext cx="238125" cy="141160"/>
                <a:chOff x="6660261" y="3810857"/>
                <a:chExt cx="238125" cy="141160"/>
              </a:xfrm>
            </p:grpSpPr>
            <p:sp>
              <p:nvSpPr>
                <p:cNvPr id="1170" name="Google Shape;1170;p32"/>
                <p:cNvSpPr/>
                <p:nvPr/>
              </p:nvSpPr>
              <p:spPr>
                <a:xfrm>
                  <a:off x="6660451" y="3845242"/>
                  <a:ext cx="237839" cy="106775"/>
                </a:xfrm>
                <a:custGeom>
                  <a:rect b="b" l="l" r="r" t="t"/>
                  <a:pathLst>
                    <a:path extrusionOk="0" h="106775" w="237839">
                      <a:moveTo>
                        <a:pt x="0" y="95"/>
                      </a:moveTo>
                      <a:lnTo>
                        <a:pt x="0" y="78867"/>
                      </a:lnTo>
                      <a:cubicBezTo>
                        <a:pt x="0" y="81343"/>
                        <a:pt x="1238" y="83725"/>
                        <a:pt x="3429" y="85058"/>
                      </a:cubicBezTo>
                      <a:cubicBezTo>
                        <a:pt x="13335" y="91154"/>
                        <a:pt x="46768" y="106775"/>
                        <a:pt x="126778" y="106775"/>
                      </a:cubicBezTo>
                      <a:cubicBezTo>
                        <a:pt x="206788" y="106775"/>
                        <a:pt x="231076" y="85439"/>
                        <a:pt x="235648" y="78581"/>
                      </a:cubicBezTo>
                      <a:cubicBezTo>
                        <a:pt x="236410" y="77438"/>
                        <a:pt x="236791" y="76105"/>
                        <a:pt x="236791" y="74676"/>
                      </a:cubicBezTo>
                      <a:lnTo>
                        <a:pt x="237839" y="0"/>
                      </a:lnTo>
                      <a:cubicBezTo>
                        <a:pt x="237839" y="0"/>
                        <a:pt x="1429" y="152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2"/>
                <p:cNvSpPr/>
                <p:nvPr/>
              </p:nvSpPr>
              <p:spPr>
                <a:xfrm>
                  <a:off x="6660261" y="3810857"/>
                  <a:ext cx="238125" cy="67437"/>
                </a:xfrm>
                <a:custGeom>
                  <a:rect b="b" l="l" r="r" t="t"/>
                  <a:pathLst>
                    <a:path extrusionOk="0" h="67437" w="238125">
                      <a:moveTo>
                        <a:pt x="238125" y="33719"/>
                      </a:moveTo>
                      <a:cubicBezTo>
                        <a:pt x="238125" y="52341"/>
                        <a:pt x="184819" y="67437"/>
                        <a:pt x="119062" y="67437"/>
                      </a:cubicBezTo>
                      <a:cubicBezTo>
                        <a:pt x="53306" y="67437"/>
                        <a:pt x="0" y="52341"/>
                        <a:pt x="0" y="33719"/>
                      </a:cubicBezTo>
                      <a:cubicBezTo>
                        <a:pt x="0" y="15096"/>
                        <a:pt x="53306" y="0"/>
                        <a:pt x="119062" y="0"/>
                      </a:cubicBezTo>
                      <a:cubicBezTo>
                        <a:pt x="184819" y="0"/>
                        <a:pt x="238125" y="15096"/>
                        <a:pt x="238125" y="337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177" name="Google Shape;1177;p33"/>
          <p:cNvSpPr txBox="1"/>
          <p:nvPr>
            <p:ph idx="1" type="subTitle"/>
          </p:nvPr>
        </p:nvSpPr>
        <p:spPr>
          <a:xfrm>
            <a:off x="720000" y="1427350"/>
            <a:ext cx="6852300" cy="28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ncode Sans Semi Expanded"/>
              <a:buChar char="●"/>
            </a:pPr>
            <a:r>
              <a:rPr b="0" lang="en" sz="2400">
                <a:solidFill>
                  <a:srgbClr val="000000"/>
                </a:solidFill>
              </a:rPr>
              <a:t>Healthcare providers, insurance companies, and public health policymakers can use this analysis to understand healthcare access, illness frequency, and income impact on health.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4"/>
          <p:cNvSpPr txBox="1"/>
          <p:nvPr>
            <p:ph type="title"/>
          </p:nvPr>
        </p:nvSpPr>
        <p:spPr>
          <a:xfrm>
            <a:off x="715100" y="1861800"/>
            <a:ext cx="51048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TECHNOLOGY USED</a:t>
            </a:r>
            <a:endParaRPr sz="2800"/>
          </a:p>
        </p:txBody>
      </p:sp>
      <p:sp>
        <p:nvSpPr>
          <p:cNvPr id="1183" name="Google Shape;1183;p34"/>
          <p:cNvSpPr txBox="1"/>
          <p:nvPr>
            <p:ph idx="2" type="title"/>
          </p:nvPr>
        </p:nvSpPr>
        <p:spPr>
          <a:xfrm>
            <a:off x="715100" y="914400"/>
            <a:ext cx="1117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84" name="Google Shape;1184;p34"/>
          <p:cNvGrpSpPr/>
          <p:nvPr/>
        </p:nvGrpSpPr>
        <p:grpSpPr>
          <a:xfrm>
            <a:off x="4600658" y="914391"/>
            <a:ext cx="4103144" cy="3764580"/>
            <a:chOff x="4600658" y="914391"/>
            <a:chExt cx="4103144" cy="3764580"/>
          </a:xfrm>
        </p:grpSpPr>
        <p:grpSp>
          <p:nvGrpSpPr>
            <p:cNvPr id="1185" name="Google Shape;1185;p34"/>
            <p:cNvGrpSpPr/>
            <p:nvPr/>
          </p:nvGrpSpPr>
          <p:grpSpPr>
            <a:xfrm>
              <a:off x="4600658" y="1842661"/>
              <a:ext cx="4079781" cy="2785123"/>
              <a:chOff x="5842539" y="2431065"/>
              <a:chExt cx="3182605" cy="2172652"/>
            </a:xfrm>
          </p:grpSpPr>
          <p:sp>
            <p:nvSpPr>
              <p:cNvPr id="1186" name="Google Shape;1186;p34"/>
              <p:cNvSpPr/>
              <p:nvPr/>
            </p:nvSpPr>
            <p:spPr>
              <a:xfrm rot="-5011987">
                <a:off x="6654019" y="2524837"/>
                <a:ext cx="1764864" cy="1764864"/>
              </a:xfrm>
              <a:custGeom>
                <a:rect b="b" l="l" r="r" t="t"/>
                <a:pathLst>
                  <a:path extrusionOk="0" h="1766886" w="1766886">
                    <a:moveTo>
                      <a:pt x="1766887" y="883443"/>
                    </a:moveTo>
                    <a:cubicBezTo>
                      <a:pt x="1766887" y="1371356"/>
                      <a:pt x="1371356" y="1766887"/>
                      <a:pt x="883443" y="1766887"/>
                    </a:cubicBezTo>
                    <a:cubicBezTo>
                      <a:pt x="395531" y="1766887"/>
                      <a:pt x="0" y="1371356"/>
                      <a:pt x="0" y="883443"/>
                    </a:cubicBezTo>
                    <a:cubicBezTo>
                      <a:pt x="0" y="395531"/>
                      <a:pt x="395531" y="0"/>
                      <a:pt x="883443" y="0"/>
                    </a:cubicBezTo>
                    <a:cubicBezTo>
                      <a:pt x="1371356" y="0"/>
                      <a:pt x="1766887" y="395531"/>
                      <a:pt x="1766887" y="883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8210604" y="3668914"/>
                <a:ext cx="714565" cy="714565"/>
              </a:xfrm>
              <a:custGeom>
                <a:rect b="b" l="l" r="r" t="t"/>
                <a:pathLst>
                  <a:path extrusionOk="0" h="714565" w="714565">
                    <a:moveTo>
                      <a:pt x="714565" y="357283"/>
                    </a:moveTo>
                    <a:cubicBezTo>
                      <a:pt x="714565" y="554605"/>
                      <a:pt x="554604" y="714566"/>
                      <a:pt x="357283" y="714566"/>
                    </a:cubicBezTo>
                    <a:cubicBezTo>
                      <a:pt x="159961" y="714566"/>
                      <a:pt x="0" y="554605"/>
                      <a:pt x="0" y="357283"/>
                    </a:cubicBezTo>
                    <a:cubicBezTo>
                      <a:pt x="0" y="159961"/>
                      <a:pt x="159961" y="0"/>
                      <a:pt x="357283" y="0"/>
                    </a:cubicBezTo>
                    <a:cubicBezTo>
                      <a:pt x="554604" y="0"/>
                      <a:pt x="714565" y="159961"/>
                      <a:pt x="714565" y="357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4"/>
              <p:cNvSpPr/>
              <p:nvPr/>
            </p:nvSpPr>
            <p:spPr>
              <a:xfrm>
                <a:off x="6332314" y="2524315"/>
                <a:ext cx="227933" cy="227933"/>
              </a:xfrm>
              <a:custGeom>
                <a:rect b="b" l="l" r="r" t="t"/>
                <a:pathLst>
                  <a:path extrusionOk="0" h="227933" w="227933">
                    <a:moveTo>
                      <a:pt x="227933" y="73247"/>
                    </a:moveTo>
                    <a:lnTo>
                      <a:pt x="154781" y="73247"/>
                    </a:lnTo>
                    <a:lnTo>
                      <a:pt x="154781" y="0"/>
                    </a:lnTo>
                    <a:lnTo>
                      <a:pt x="73247" y="0"/>
                    </a:lnTo>
                    <a:lnTo>
                      <a:pt x="73247" y="73247"/>
                    </a:lnTo>
                    <a:lnTo>
                      <a:pt x="0" y="73247"/>
                    </a:lnTo>
                    <a:lnTo>
                      <a:pt x="0" y="154781"/>
                    </a:lnTo>
                    <a:lnTo>
                      <a:pt x="73247" y="154781"/>
                    </a:lnTo>
                    <a:lnTo>
                      <a:pt x="73247" y="227933"/>
                    </a:lnTo>
                    <a:lnTo>
                      <a:pt x="154781" y="227933"/>
                    </a:lnTo>
                    <a:lnTo>
                      <a:pt x="154781" y="154781"/>
                    </a:lnTo>
                    <a:lnTo>
                      <a:pt x="227933" y="154781"/>
                    </a:lnTo>
                    <a:lnTo>
                      <a:pt x="227933" y="732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4"/>
              <p:cNvSpPr/>
              <p:nvPr/>
            </p:nvSpPr>
            <p:spPr>
              <a:xfrm>
                <a:off x="6613302" y="2841879"/>
                <a:ext cx="154685" cy="154686"/>
              </a:xfrm>
              <a:custGeom>
                <a:rect b="b" l="l" r="r" t="t"/>
                <a:pathLst>
                  <a:path extrusionOk="0" h="154686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6"/>
                    </a:lnTo>
                    <a:lnTo>
                      <a:pt x="49625" y="104966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6"/>
                    </a:lnTo>
                    <a:lnTo>
                      <a:pt x="154686" y="104966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4"/>
              <p:cNvSpPr/>
              <p:nvPr/>
            </p:nvSpPr>
            <p:spPr>
              <a:xfrm>
                <a:off x="8870459" y="2506882"/>
                <a:ext cx="154685" cy="154685"/>
              </a:xfrm>
              <a:custGeom>
                <a:rect b="b" l="l" r="r" t="t"/>
                <a:pathLst>
                  <a:path extrusionOk="0" h="154685" w="154685">
                    <a:moveTo>
                      <a:pt x="154686" y="49625"/>
                    </a:moveTo>
                    <a:lnTo>
                      <a:pt x="104965" y="49625"/>
                    </a:lnTo>
                    <a:lnTo>
                      <a:pt x="104965" y="0"/>
                    </a:lnTo>
                    <a:lnTo>
                      <a:pt x="49625" y="0"/>
                    </a:lnTo>
                    <a:lnTo>
                      <a:pt x="49625" y="49625"/>
                    </a:lnTo>
                    <a:lnTo>
                      <a:pt x="0" y="49625"/>
                    </a:lnTo>
                    <a:lnTo>
                      <a:pt x="0" y="104965"/>
                    </a:lnTo>
                    <a:lnTo>
                      <a:pt x="49625" y="104965"/>
                    </a:lnTo>
                    <a:lnTo>
                      <a:pt x="49625" y="154686"/>
                    </a:lnTo>
                    <a:lnTo>
                      <a:pt x="104965" y="154686"/>
                    </a:lnTo>
                    <a:lnTo>
                      <a:pt x="104965" y="104965"/>
                    </a:lnTo>
                    <a:lnTo>
                      <a:pt x="154686" y="104965"/>
                    </a:lnTo>
                    <a:lnTo>
                      <a:pt x="154686" y="496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4"/>
              <p:cNvSpPr/>
              <p:nvPr/>
            </p:nvSpPr>
            <p:spPr>
              <a:xfrm>
                <a:off x="8370760" y="4376166"/>
                <a:ext cx="125348" cy="125349"/>
              </a:xfrm>
              <a:custGeom>
                <a:rect b="b" l="l" r="r" t="t"/>
                <a:pathLst>
                  <a:path extrusionOk="0" h="125349" w="125348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5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5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4"/>
              <p:cNvSpPr/>
              <p:nvPr/>
            </p:nvSpPr>
            <p:spPr>
              <a:xfrm>
                <a:off x="5947790" y="4167187"/>
                <a:ext cx="125349" cy="125349"/>
              </a:xfrm>
              <a:custGeom>
                <a:rect b="b" l="l" r="r" t="t"/>
                <a:pathLst>
                  <a:path extrusionOk="0" h="125349" w="125349">
                    <a:moveTo>
                      <a:pt x="125349" y="62674"/>
                    </a:moveTo>
                    <a:cubicBezTo>
                      <a:pt x="125349" y="97250"/>
                      <a:pt x="97250" y="125349"/>
                      <a:pt x="62674" y="125349"/>
                    </a:cubicBezTo>
                    <a:cubicBezTo>
                      <a:pt x="28099" y="125349"/>
                      <a:pt x="0" y="97250"/>
                      <a:pt x="0" y="62674"/>
                    </a:cubicBezTo>
                    <a:cubicBezTo>
                      <a:pt x="0" y="28099"/>
                      <a:pt x="28099" y="0"/>
                      <a:pt x="62674" y="0"/>
                    </a:cubicBezTo>
                    <a:cubicBezTo>
                      <a:pt x="97250" y="0"/>
                      <a:pt x="125349" y="28099"/>
                      <a:pt x="125349" y="62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4"/>
              <p:cNvSpPr/>
              <p:nvPr/>
            </p:nvSpPr>
            <p:spPr>
              <a:xfrm>
                <a:off x="8522588" y="4537424"/>
                <a:ext cx="66293" cy="66293"/>
              </a:xfrm>
              <a:custGeom>
                <a:rect b="b" l="l" r="r" t="t"/>
                <a:pathLst>
                  <a:path extrusionOk="0" h="66293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5842539" y="4087558"/>
                <a:ext cx="66293" cy="66294"/>
              </a:xfrm>
              <a:custGeom>
                <a:rect b="b" l="l" r="r" t="t"/>
                <a:pathLst>
                  <a:path extrusionOk="0" h="66294" w="66293">
                    <a:moveTo>
                      <a:pt x="66294" y="33147"/>
                    </a:moveTo>
                    <a:cubicBezTo>
                      <a:pt x="66294" y="51435"/>
                      <a:pt x="51435" y="66294"/>
                      <a:pt x="33147" y="66294"/>
                    </a:cubicBezTo>
                    <a:cubicBezTo>
                      <a:pt x="14859" y="66294"/>
                      <a:pt x="0" y="51435"/>
                      <a:pt x="0" y="33147"/>
                    </a:cubicBezTo>
                    <a:cubicBezTo>
                      <a:pt x="0" y="14859"/>
                      <a:pt x="14859" y="0"/>
                      <a:pt x="33147" y="0"/>
                    </a:cubicBezTo>
                    <a:cubicBezTo>
                      <a:pt x="51435" y="0"/>
                      <a:pt x="66294" y="14859"/>
                      <a:pt x="66294" y="33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5" name="Google Shape;1195;p34"/>
            <p:cNvSpPr/>
            <p:nvPr/>
          </p:nvSpPr>
          <p:spPr>
            <a:xfrm>
              <a:off x="5126035" y="4541421"/>
              <a:ext cx="3577767" cy="137549"/>
            </a:xfrm>
            <a:custGeom>
              <a:rect b="b" l="l" r="r" t="t"/>
              <a:pathLst>
                <a:path extrusionOk="0" h="107251" w="2789682">
                  <a:moveTo>
                    <a:pt x="2789682" y="53626"/>
                  </a:moveTo>
                  <a:cubicBezTo>
                    <a:pt x="2789682" y="83243"/>
                    <a:pt x="2165191" y="107252"/>
                    <a:pt x="1394841" y="107252"/>
                  </a:cubicBezTo>
                  <a:cubicBezTo>
                    <a:pt x="624492" y="107252"/>
                    <a:pt x="0" y="83243"/>
                    <a:pt x="0" y="53626"/>
                  </a:cubicBezTo>
                  <a:cubicBezTo>
                    <a:pt x="0" y="24009"/>
                    <a:pt x="624492" y="0"/>
                    <a:pt x="1394841" y="0"/>
                  </a:cubicBezTo>
                  <a:cubicBezTo>
                    <a:pt x="2165191" y="0"/>
                    <a:pt x="2789682" y="24009"/>
                    <a:pt x="2789682" y="536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6" name="Google Shape;1196;p34"/>
            <p:cNvGrpSpPr/>
            <p:nvPr/>
          </p:nvGrpSpPr>
          <p:grpSpPr>
            <a:xfrm>
              <a:off x="6353687" y="1022257"/>
              <a:ext cx="1831786" cy="1854087"/>
              <a:chOff x="7023258" y="2096429"/>
              <a:chExt cx="1337851" cy="1354139"/>
            </a:xfrm>
          </p:grpSpPr>
          <p:grpSp>
            <p:nvGrpSpPr>
              <p:cNvPr id="1197" name="Google Shape;1197;p34"/>
              <p:cNvGrpSpPr/>
              <p:nvPr/>
            </p:nvGrpSpPr>
            <p:grpSpPr>
              <a:xfrm>
                <a:off x="7234652" y="2377121"/>
                <a:ext cx="317086" cy="230060"/>
                <a:chOff x="7234652" y="2377121"/>
                <a:chExt cx="317086" cy="230060"/>
              </a:xfrm>
            </p:grpSpPr>
            <p:sp>
              <p:nvSpPr>
                <p:cNvPr id="1198" name="Google Shape;1198;p34"/>
                <p:cNvSpPr/>
                <p:nvPr/>
              </p:nvSpPr>
              <p:spPr>
                <a:xfrm>
                  <a:off x="7236237" y="2390108"/>
                  <a:ext cx="315501" cy="217073"/>
                </a:xfrm>
                <a:custGeom>
                  <a:rect b="b" l="l" r="r" t="t"/>
                  <a:pathLst>
                    <a:path extrusionOk="0" h="217073" w="315501">
                      <a:moveTo>
                        <a:pt x="0" y="118205"/>
                      </a:moveTo>
                      <a:lnTo>
                        <a:pt x="39148" y="210598"/>
                      </a:lnTo>
                      <a:cubicBezTo>
                        <a:pt x="40386" y="213551"/>
                        <a:pt x="43053" y="215646"/>
                        <a:pt x="46196" y="216122"/>
                      </a:cubicBezTo>
                      <a:cubicBezTo>
                        <a:pt x="60865" y="218313"/>
                        <a:pt x="107823" y="220123"/>
                        <a:pt x="201740" y="180308"/>
                      </a:cubicBezTo>
                      <a:cubicBezTo>
                        <a:pt x="299466" y="138875"/>
                        <a:pt x="313372" y="103537"/>
                        <a:pt x="315373" y="93155"/>
                      </a:cubicBezTo>
                      <a:cubicBezTo>
                        <a:pt x="315658" y="91440"/>
                        <a:pt x="315468" y="89630"/>
                        <a:pt x="314801" y="88011"/>
                      </a:cubicBezTo>
                      <a:lnTo>
                        <a:pt x="278892" y="0"/>
                      </a:lnTo>
                      <a:cubicBezTo>
                        <a:pt x="278892" y="0"/>
                        <a:pt x="2381" y="119253"/>
                        <a:pt x="0" y="118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34"/>
                <p:cNvSpPr/>
                <p:nvPr/>
              </p:nvSpPr>
              <p:spPr>
                <a:xfrm>
                  <a:off x="7234652" y="2377121"/>
                  <a:ext cx="281204" cy="142327"/>
                </a:xfrm>
                <a:custGeom>
                  <a:rect b="b" l="l" r="r" t="t"/>
                  <a:pathLst>
                    <a:path extrusionOk="0" h="142327" w="281204">
                      <a:moveTo>
                        <a:pt x="280192" y="12034"/>
                      </a:moveTo>
                      <a:cubicBezTo>
                        <a:pt x="289430" y="33846"/>
                        <a:pt x="234471" y="78042"/>
                        <a:pt x="157319" y="110713"/>
                      </a:cubicBezTo>
                      <a:cubicBezTo>
                        <a:pt x="80262" y="143384"/>
                        <a:pt x="10253" y="152147"/>
                        <a:pt x="1013" y="130335"/>
                      </a:cubicBezTo>
                      <a:cubicBezTo>
                        <a:pt x="-8226" y="108523"/>
                        <a:pt x="46734" y="64327"/>
                        <a:pt x="123886" y="31656"/>
                      </a:cubicBezTo>
                      <a:cubicBezTo>
                        <a:pt x="200943" y="-1015"/>
                        <a:pt x="270952" y="-9873"/>
                        <a:pt x="280192" y="120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0" name="Google Shape;1200;p34"/>
              <p:cNvGrpSpPr/>
              <p:nvPr/>
            </p:nvGrpSpPr>
            <p:grpSpPr>
              <a:xfrm>
                <a:off x="7546182" y="2610490"/>
                <a:ext cx="807822" cy="840078"/>
                <a:chOff x="7546182" y="2610490"/>
                <a:chExt cx="807822" cy="840078"/>
              </a:xfrm>
            </p:grpSpPr>
            <p:sp>
              <p:nvSpPr>
                <p:cNvPr id="1201" name="Google Shape;1201;p34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FFA71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34"/>
                <p:cNvSpPr/>
                <p:nvPr/>
              </p:nvSpPr>
              <p:spPr>
                <a:xfrm>
                  <a:off x="7547895" y="2614517"/>
                  <a:ext cx="806109" cy="836051"/>
                </a:xfrm>
                <a:custGeom>
                  <a:rect b="b" l="l" r="r" t="t"/>
                  <a:pathLst>
                    <a:path extrusionOk="0" h="836051" w="806109">
                      <a:moveTo>
                        <a:pt x="62199" y="452533"/>
                      </a:moveTo>
                      <a:lnTo>
                        <a:pt x="390811" y="823151"/>
                      </a:lnTo>
                      <a:cubicBezTo>
                        <a:pt x="395954" y="828865"/>
                        <a:pt x="402812" y="832771"/>
                        <a:pt x="410337" y="833914"/>
                      </a:cubicBezTo>
                      <a:cubicBezTo>
                        <a:pt x="441389" y="838867"/>
                        <a:pt x="528352" y="842296"/>
                        <a:pt x="637318" y="758666"/>
                      </a:cubicBezTo>
                      <a:cubicBezTo>
                        <a:pt x="647129" y="751142"/>
                        <a:pt x="657130" y="742950"/>
                        <a:pt x="667226" y="733997"/>
                      </a:cubicBezTo>
                      <a:cubicBezTo>
                        <a:pt x="781431" y="632746"/>
                        <a:pt x="802481" y="557975"/>
                        <a:pt x="805910" y="527018"/>
                      </a:cubicBezTo>
                      <a:cubicBezTo>
                        <a:pt x="806958" y="517779"/>
                        <a:pt x="803815" y="508635"/>
                        <a:pt x="797719" y="501682"/>
                      </a:cubicBezTo>
                      <a:lnTo>
                        <a:pt x="451485" y="111157"/>
                      </a:lnTo>
                      <a:cubicBezTo>
                        <a:pt x="352806" y="-95"/>
                        <a:pt x="243268" y="70294"/>
                        <a:pt x="243268" y="70294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3" y="452533"/>
                        <a:pt x="62293" y="4525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34"/>
                <p:cNvSpPr/>
                <p:nvPr/>
              </p:nvSpPr>
              <p:spPr>
                <a:xfrm>
                  <a:off x="7643431" y="2885027"/>
                  <a:ext cx="549020" cy="490156"/>
                </a:xfrm>
                <a:custGeom>
                  <a:rect b="b" l="l" r="r" t="t"/>
                  <a:pathLst>
                    <a:path extrusionOk="0" h="490156" w="549020">
                      <a:moveTo>
                        <a:pt x="548926" y="269653"/>
                      </a:moveTo>
                      <a:lnTo>
                        <a:pt x="309848" y="0"/>
                      </a:lnTo>
                      <a:cubicBezTo>
                        <a:pt x="309848" y="0"/>
                        <a:pt x="162210" y="196120"/>
                        <a:pt x="0" y="219551"/>
                      </a:cubicBezTo>
                      <a:lnTo>
                        <a:pt x="239935" y="490157"/>
                      </a:lnTo>
                      <a:cubicBezTo>
                        <a:pt x="239935" y="490157"/>
                        <a:pt x="407384" y="467773"/>
                        <a:pt x="549021" y="26965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34"/>
                <p:cNvSpPr/>
                <p:nvPr/>
              </p:nvSpPr>
              <p:spPr>
                <a:xfrm>
                  <a:off x="7728394" y="2614231"/>
                  <a:ext cx="285" cy="380"/>
                </a:xfrm>
                <a:custGeom>
                  <a:rect b="b" l="l" r="r" t="t"/>
                  <a:pathLst>
                    <a:path extrusionOk="0" h="380" w="285">
                      <a:moveTo>
                        <a:pt x="0" y="0"/>
                      </a:moveTo>
                      <a:lnTo>
                        <a:pt x="285" y="381"/>
                      </a:lnTo>
                      <a:cubicBezTo>
                        <a:pt x="285" y="381"/>
                        <a:pt x="285" y="95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34"/>
                <p:cNvSpPr/>
                <p:nvPr/>
              </p:nvSpPr>
              <p:spPr>
                <a:xfrm>
                  <a:off x="7549229" y="2614707"/>
                  <a:ext cx="217836" cy="200977"/>
                </a:xfrm>
                <a:custGeom>
                  <a:rect b="b" l="l" r="r" t="t"/>
                  <a:pathLst>
                    <a:path extrusionOk="0" h="200977" w="217836">
                      <a:moveTo>
                        <a:pt x="217837" y="43053"/>
                      </a:moveTo>
                      <a:cubicBezTo>
                        <a:pt x="217837" y="43053"/>
                        <a:pt x="157543" y="163544"/>
                        <a:pt x="37433" y="200978"/>
                      </a:cubicBezTo>
                      <a:lnTo>
                        <a:pt x="0" y="159353"/>
                      </a:lnTo>
                      <a:lnTo>
                        <a:pt x="179737" y="0"/>
                      </a:lnTo>
                      <a:lnTo>
                        <a:pt x="217837" y="4305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34"/>
                <p:cNvSpPr/>
                <p:nvPr/>
              </p:nvSpPr>
              <p:spPr>
                <a:xfrm>
                  <a:off x="7547800" y="2614517"/>
                  <a:ext cx="637413" cy="836051"/>
                </a:xfrm>
                <a:custGeom>
                  <a:rect b="b" l="l" r="r" t="t"/>
                  <a:pathLst>
                    <a:path extrusionOk="0" h="836051" w="637413">
                      <a:moveTo>
                        <a:pt x="62294" y="452533"/>
                      </a:moveTo>
                      <a:lnTo>
                        <a:pt x="390906" y="823151"/>
                      </a:lnTo>
                      <a:cubicBezTo>
                        <a:pt x="396050" y="828865"/>
                        <a:pt x="402907" y="832771"/>
                        <a:pt x="410433" y="833914"/>
                      </a:cubicBezTo>
                      <a:cubicBezTo>
                        <a:pt x="441484" y="838867"/>
                        <a:pt x="528447" y="842296"/>
                        <a:pt x="637413" y="758666"/>
                      </a:cubicBezTo>
                      <a:cubicBezTo>
                        <a:pt x="604171" y="749141"/>
                        <a:pt x="564832" y="748475"/>
                        <a:pt x="530162" y="743426"/>
                      </a:cubicBezTo>
                      <a:cubicBezTo>
                        <a:pt x="448723" y="731520"/>
                        <a:pt x="375571" y="684371"/>
                        <a:pt x="318802" y="624840"/>
                      </a:cubicBezTo>
                      <a:cubicBezTo>
                        <a:pt x="262033" y="565309"/>
                        <a:pt x="219646" y="493585"/>
                        <a:pt x="179547" y="421767"/>
                      </a:cubicBezTo>
                      <a:cubicBezTo>
                        <a:pt x="147924" y="365188"/>
                        <a:pt x="114967" y="302038"/>
                        <a:pt x="115253" y="235553"/>
                      </a:cubicBezTo>
                      <a:cubicBezTo>
                        <a:pt x="115538" y="157163"/>
                        <a:pt x="167640" y="114681"/>
                        <a:pt x="210312" y="56578"/>
                      </a:cubicBezTo>
                      <a:cubicBezTo>
                        <a:pt x="213551" y="52102"/>
                        <a:pt x="216598" y="47720"/>
                        <a:pt x="219266" y="43243"/>
                      </a:cubicBezTo>
                      <a:lnTo>
                        <a:pt x="180975" y="0"/>
                      </a:lnTo>
                      <a:cubicBezTo>
                        <a:pt x="180404" y="8001"/>
                        <a:pt x="0" y="158020"/>
                        <a:pt x="0" y="158020"/>
                      </a:cubicBezTo>
                      <a:lnTo>
                        <a:pt x="59722" y="225457"/>
                      </a:lnTo>
                      <a:cubicBezTo>
                        <a:pt x="-40386" y="340995"/>
                        <a:pt x="62294" y="452533"/>
                        <a:pt x="62294" y="452533"/>
                      </a:cubicBez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07" name="Google Shape;1207;p34"/>
                <p:cNvGrpSpPr/>
                <p:nvPr/>
              </p:nvGrpSpPr>
              <p:grpSpPr>
                <a:xfrm>
                  <a:off x="7546182" y="2610490"/>
                  <a:ext cx="185734" cy="167788"/>
                  <a:chOff x="7546182" y="2610490"/>
                  <a:chExt cx="185734" cy="167788"/>
                </a:xfrm>
              </p:grpSpPr>
              <p:sp>
                <p:nvSpPr>
                  <p:cNvPr id="1208" name="Google Shape;1208;p34"/>
                  <p:cNvSpPr/>
                  <p:nvPr/>
                </p:nvSpPr>
                <p:spPr>
                  <a:xfrm>
                    <a:off x="7546277" y="2610490"/>
                    <a:ext cx="185639" cy="167788"/>
                  </a:xfrm>
                  <a:custGeom>
                    <a:rect b="b" l="l" r="r" t="t"/>
                    <a:pathLst>
                      <a:path extrusionOk="0" h="167788" w="185639">
                        <a:moveTo>
                          <a:pt x="2951" y="163571"/>
                        </a:moveTo>
                        <a:cubicBezTo>
                          <a:pt x="15715" y="178049"/>
                          <a:pt x="66388" y="154046"/>
                          <a:pt x="116013" y="110040"/>
                        </a:cubicBezTo>
                        <a:cubicBezTo>
                          <a:pt x="165639" y="66035"/>
                          <a:pt x="195452" y="18600"/>
                          <a:pt x="182688" y="4218"/>
                        </a:cubicBezTo>
                        <a:cubicBezTo>
                          <a:pt x="169924" y="-10260"/>
                          <a:pt x="119252" y="13743"/>
                          <a:pt x="69626" y="57748"/>
                        </a:cubicBezTo>
                        <a:cubicBezTo>
                          <a:pt x="20001" y="101754"/>
                          <a:pt x="-9812" y="149093"/>
                          <a:pt x="2951" y="163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34"/>
                  <p:cNvSpPr/>
                  <p:nvPr/>
                </p:nvSpPr>
                <p:spPr>
                  <a:xfrm>
                    <a:off x="7546182" y="2610490"/>
                    <a:ext cx="185164" cy="166523"/>
                  </a:xfrm>
                  <a:custGeom>
                    <a:rect b="b" l="l" r="r" t="t"/>
                    <a:pathLst>
                      <a:path extrusionOk="0" h="166523" w="185164">
                        <a:moveTo>
                          <a:pt x="76485" y="65368"/>
                        </a:moveTo>
                        <a:cubicBezTo>
                          <a:pt x="31336" y="105373"/>
                          <a:pt x="2571" y="148236"/>
                          <a:pt x="7333" y="166524"/>
                        </a:cubicBezTo>
                        <a:cubicBezTo>
                          <a:pt x="5619" y="165857"/>
                          <a:pt x="4094" y="164809"/>
                          <a:pt x="2951" y="163571"/>
                        </a:cubicBezTo>
                        <a:cubicBezTo>
                          <a:pt x="-9812" y="149093"/>
                          <a:pt x="20001" y="101754"/>
                          <a:pt x="69626" y="57748"/>
                        </a:cubicBezTo>
                        <a:cubicBezTo>
                          <a:pt x="119252" y="13743"/>
                          <a:pt x="169925" y="-10260"/>
                          <a:pt x="182688" y="4218"/>
                        </a:cubicBezTo>
                        <a:cubicBezTo>
                          <a:pt x="183831" y="5551"/>
                          <a:pt x="184593" y="7075"/>
                          <a:pt x="185165" y="8885"/>
                        </a:cubicBezTo>
                        <a:cubicBezTo>
                          <a:pt x="167544" y="1932"/>
                          <a:pt x="121633" y="25363"/>
                          <a:pt x="76485" y="653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10" name="Google Shape;1210;p34"/>
              <p:cNvGrpSpPr/>
              <p:nvPr/>
            </p:nvGrpSpPr>
            <p:grpSpPr>
              <a:xfrm>
                <a:off x="7315071" y="2658523"/>
                <a:ext cx="223465" cy="134205"/>
                <a:chOff x="7315071" y="2658523"/>
                <a:chExt cx="223465" cy="134205"/>
              </a:xfrm>
            </p:grpSpPr>
            <p:sp>
              <p:nvSpPr>
                <p:cNvPr id="1211" name="Google Shape;1211;p34"/>
                <p:cNvSpPr/>
                <p:nvPr/>
              </p:nvSpPr>
              <p:spPr>
                <a:xfrm>
                  <a:off x="7315071" y="2676334"/>
                  <a:ext cx="124783" cy="116394"/>
                </a:xfrm>
                <a:custGeom>
                  <a:rect b="b" l="l" r="r" t="t"/>
                  <a:pathLst>
                    <a:path extrusionOk="0" h="116394" w="124783">
                      <a:moveTo>
                        <a:pt x="124783" y="98584"/>
                      </a:moveTo>
                      <a:lnTo>
                        <a:pt x="64109" y="114681"/>
                      </a:lnTo>
                      <a:cubicBezTo>
                        <a:pt x="50584" y="118300"/>
                        <a:pt x="36772" y="116015"/>
                        <a:pt x="25438" y="109442"/>
                      </a:cubicBezTo>
                      <a:cubicBezTo>
                        <a:pt x="14103" y="102870"/>
                        <a:pt x="5340" y="92012"/>
                        <a:pt x="1721" y="78486"/>
                      </a:cubicBezTo>
                      <a:cubicBezTo>
                        <a:pt x="101" y="72295"/>
                        <a:pt x="-375" y="66008"/>
                        <a:pt x="292" y="60008"/>
                      </a:cubicBezTo>
                      <a:cubicBezTo>
                        <a:pt x="2482" y="39624"/>
                        <a:pt x="17056" y="21717"/>
                        <a:pt x="37915" y="16097"/>
                      </a:cubicBezTo>
                      <a:lnTo>
                        <a:pt x="98590" y="0"/>
                      </a:lnTo>
                      <a:lnTo>
                        <a:pt x="124688" y="985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34"/>
                <p:cNvSpPr/>
                <p:nvPr/>
              </p:nvSpPr>
              <p:spPr>
                <a:xfrm>
                  <a:off x="7462646" y="2676239"/>
                  <a:ext cx="33052" cy="98869"/>
                </a:xfrm>
                <a:custGeom>
                  <a:rect b="b" l="l" r="r" t="t"/>
                  <a:pathLst>
                    <a:path extrusionOk="0" h="98869" w="33052">
                      <a:moveTo>
                        <a:pt x="32957" y="98774"/>
                      </a:moveTo>
                      <a:lnTo>
                        <a:pt x="32671" y="98774"/>
                      </a:lnTo>
                      <a:cubicBezTo>
                        <a:pt x="32671" y="98774"/>
                        <a:pt x="32195" y="98679"/>
                        <a:pt x="32195" y="98679"/>
                      </a:cubicBezTo>
                      <a:cubicBezTo>
                        <a:pt x="30385" y="92964"/>
                        <a:pt x="28766" y="87630"/>
                        <a:pt x="27337" y="82772"/>
                      </a:cubicBezTo>
                      <a:cubicBezTo>
                        <a:pt x="15812" y="45053"/>
                        <a:pt x="11525" y="30385"/>
                        <a:pt x="0" y="1905"/>
                      </a:cubicBezTo>
                      <a:cubicBezTo>
                        <a:pt x="0" y="1905"/>
                        <a:pt x="0" y="1905"/>
                        <a:pt x="0" y="1810"/>
                      </a:cubicBezTo>
                      <a:lnTo>
                        <a:pt x="6858" y="0"/>
                      </a:lnTo>
                      <a:lnTo>
                        <a:pt x="33052" y="98870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34"/>
                <p:cNvSpPr/>
                <p:nvPr/>
              </p:nvSpPr>
              <p:spPr>
                <a:xfrm>
                  <a:off x="7413756" y="2658523"/>
                  <a:ext cx="124780" cy="116394"/>
                </a:xfrm>
                <a:custGeom>
                  <a:rect b="b" l="l" r="r" t="t"/>
                  <a:pathLst>
                    <a:path extrusionOk="0" h="116394" w="124780">
                      <a:moveTo>
                        <a:pt x="86773" y="100297"/>
                      </a:moveTo>
                      <a:lnTo>
                        <a:pt x="26098" y="116395"/>
                      </a:lnTo>
                      <a:lnTo>
                        <a:pt x="0" y="17811"/>
                      </a:lnTo>
                      <a:lnTo>
                        <a:pt x="60674" y="1714"/>
                      </a:lnTo>
                      <a:cubicBezTo>
                        <a:pt x="74200" y="-1906"/>
                        <a:pt x="88011" y="380"/>
                        <a:pt x="99346" y="6952"/>
                      </a:cubicBezTo>
                      <a:cubicBezTo>
                        <a:pt x="110680" y="13525"/>
                        <a:pt x="119443" y="24383"/>
                        <a:pt x="123063" y="37909"/>
                      </a:cubicBezTo>
                      <a:cubicBezTo>
                        <a:pt x="123349" y="38861"/>
                        <a:pt x="123539" y="39718"/>
                        <a:pt x="123730" y="40671"/>
                      </a:cubicBezTo>
                      <a:cubicBezTo>
                        <a:pt x="129159" y="66960"/>
                        <a:pt x="113062" y="93344"/>
                        <a:pt x="86868" y="10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34"/>
                <p:cNvSpPr/>
                <p:nvPr/>
              </p:nvSpPr>
              <p:spPr>
                <a:xfrm>
                  <a:off x="7315166" y="2699384"/>
                  <a:ext cx="223275" cy="93344"/>
                </a:xfrm>
                <a:custGeom>
                  <a:rect b="b" l="l" r="r" t="t"/>
                  <a:pathLst>
                    <a:path extrusionOk="0" h="93344" w="223275">
                      <a:moveTo>
                        <a:pt x="124784" y="75629"/>
                      </a:moveTo>
                      <a:lnTo>
                        <a:pt x="124498" y="75629"/>
                      </a:lnTo>
                      <a:cubicBezTo>
                        <a:pt x="124498" y="75629"/>
                        <a:pt x="64109" y="91631"/>
                        <a:pt x="64109" y="91631"/>
                      </a:cubicBezTo>
                      <a:cubicBezTo>
                        <a:pt x="50584" y="95250"/>
                        <a:pt x="36773" y="92964"/>
                        <a:pt x="25438" y="86392"/>
                      </a:cubicBezTo>
                      <a:cubicBezTo>
                        <a:pt x="14103" y="79820"/>
                        <a:pt x="5340" y="68961"/>
                        <a:pt x="1720" y="55436"/>
                      </a:cubicBezTo>
                      <a:cubicBezTo>
                        <a:pt x="101" y="49244"/>
                        <a:pt x="-375" y="42958"/>
                        <a:pt x="292" y="36957"/>
                      </a:cubicBezTo>
                      <a:cubicBezTo>
                        <a:pt x="3435" y="37814"/>
                        <a:pt x="6578" y="38862"/>
                        <a:pt x="9531" y="40100"/>
                      </a:cubicBezTo>
                      <a:cubicBezTo>
                        <a:pt x="30963" y="48292"/>
                        <a:pt x="51822" y="58865"/>
                        <a:pt x="74491" y="62198"/>
                      </a:cubicBezTo>
                      <a:cubicBezTo>
                        <a:pt x="89350" y="64389"/>
                        <a:pt x="104400" y="63246"/>
                        <a:pt x="119069" y="59817"/>
                      </a:cubicBezTo>
                      <a:cubicBezTo>
                        <a:pt x="119545" y="59722"/>
                        <a:pt x="120021" y="59627"/>
                        <a:pt x="120402" y="59531"/>
                      </a:cubicBezTo>
                      <a:cubicBezTo>
                        <a:pt x="133070" y="56388"/>
                        <a:pt x="145453" y="51530"/>
                        <a:pt x="156978" y="45529"/>
                      </a:cubicBezTo>
                      <a:cubicBezTo>
                        <a:pt x="169837" y="38862"/>
                        <a:pt x="181838" y="30766"/>
                        <a:pt x="193364" y="22003"/>
                      </a:cubicBezTo>
                      <a:cubicBezTo>
                        <a:pt x="202031" y="15431"/>
                        <a:pt x="210985" y="4858"/>
                        <a:pt x="221081" y="476"/>
                      </a:cubicBezTo>
                      <a:cubicBezTo>
                        <a:pt x="221463" y="286"/>
                        <a:pt x="221843" y="191"/>
                        <a:pt x="222224" y="0"/>
                      </a:cubicBezTo>
                      <a:cubicBezTo>
                        <a:pt x="227653" y="26289"/>
                        <a:pt x="211556" y="52673"/>
                        <a:pt x="185362" y="59627"/>
                      </a:cubicBezTo>
                      <a:lnTo>
                        <a:pt x="124688" y="75724"/>
                      </a:lnTo>
                      <a:lnTo>
                        <a:pt x="124688" y="75724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34"/>
                <p:cNvSpPr/>
                <p:nvPr/>
              </p:nvSpPr>
              <p:spPr>
                <a:xfrm>
                  <a:off x="7459726" y="2667011"/>
                  <a:ext cx="57584" cy="21303"/>
                </a:xfrm>
                <a:custGeom>
                  <a:rect b="b" l="l" r="r" t="t"/>
                  <a:pathLst>
                    <a:path extrusionOk="0" h="21303" w="57584">
                      <a:moveTo>
                        <a:pt x="10514" y="1227"/>
                      </a:moveTo>
                      <a:cubicBezTo>
                        <a:pt x="5942" y="2084"/>
                        <a:pt x="608" y="4275"/>
                        <a:pt x="36" y="8942"/>
                      </a:cubicBezTo>
                      <a:cubicBezTo>
                        <a:pt x="-440" y="13228"/>
                        <a:pt x="3846" y="16657"/>
                        <a:pt x="8037" y="17229"/>
                      </a:cubicBezTo>
                      <a:cubicBezTo>
                        <a:pt x="12228" y="17800"/>
                        <a:pt x="16514" y="16371"/>
                        <a:pt x="20706" y="15704"/>
                      </a:cubicBezTo>
                      <a:cubicBezTo>
                        <a:pt x="28421" y="14466"/>
                        <a:pt x="36517" y="15704"/>
                        <a:pt x="43566" y="19038"/>
                      </a:cubicBezTo>
                      <a:cubicBezTo>
                        <a:pt x="49090" y="21705"/>
                        <a:pt x="55853" y="23515"/>
                        <a:pt x="57377" y="15514"/>
                      </a:cubicBezTo>
                      <a:cubicBezTo>
                        <a:pt x="58519" y="9704"/>
                        <a:pt x="54805" y="7227"/>
                        <a:pt x="49947" y="5418"/>
                      </a:cubicBezTo>
                      <a:cubicBezTo>
                        <a:pt x="36993" y="369"/>
                        <a:pt x="24230" y="-1440"/>
                        <a:pt x="10514" y="1227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" name="Google Shape;1216;p34"/>
              <p:cNvGrpSpPr/>
              <p:nvPr/>
            </p:nvGrpSpPr>
            <p:grpSpPr>
              <a:xfrm>
                <a:off x="7834577" y="2163183"/>
                <a:ext cx="135487" cy="223042"/>
                <a:chOff x="7834577" y="2163183"/>
                <a:chExt cx="135487" cy="223042"/>
              </a:xfrm>
            </p:grpSpPr>
            <p:sp>
              <p:nvSpPr>
                <p:cNvPr id="1217" name="Google Shape;1217;p34"/>
                <p:cNvSpPr/>
                <p:nvPr/>
              </p:nvSpPr>
              <p:spPr>
                <a:xfrm>
                  <a:off x="7834577" y="2163183"/>
                  <a:ext cx="116892" cy="125198"/>
                </a:xfrm>
                <a:custGeom>
                  <a:rect b="b" l="l" r="r" t="t"/>
                  <a:pathLst>
                    <a:path extrusionOk="0" h="125198" w="116892">
                      <a:moveTo>
                        <a:pt x="18595" y="125198"/>
                      </a:moveTo>
                      <a:lnTo>
                        <a:pt x="1831" y="64714"/>
                      </a:ln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76221" y="2230"/>
                        <a:pt x="94319" y="16518"/>
                        <a:pt x="100129" y="37378"/>
                      </a:cubicBezTo>
                      <a:lnTo>
                        <a:pt x="116893" y="97861"/>
                      </a:lnTo>
                      <a:lnTo>
                        <a:pt x="18595" y="1251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34"/>
                <p:cNvSpPr/>
                <p:nvPr/>
              </p:nvSpPr>
              <p:spPr>
                <a:xfrm>
                  <a:off x="7852981" y="2254281"/>
                  <a:ext cx="98583" cy="34194"/>
                </a:xfrm>
                <a:custGeom>
                  <a:rect b="b" l="l" r="r" t="t"/>
                  <a:pathLst>
                    <a:path extrusionOk="0" h="34194" w="98583">
                      <a:moveTo>
                        <a:pt x="95" y="34100"/>
                      </a:moveTo>
                      <a:lnTo>
                        <a:pt x="95" y="33814"/>
                      </a:lnTo>
                      <a:cubicBezTo>
                        <a:pt x="95" y="33814"/>
                        <a:pt x="95" y="33338"/>
                        <a:pt x="95" y="33338"/>
                      </a:cubicBezTo>
                      <a:cubicBezTo>
                        <a:pt x="5810" y="31528"/>
                        <a:pt x="11049" y="29813"/>
                        <a:pt x="16002" y="28289"/>
                      </a:cubicBezTo>
                      <a:cubicBezTo>
                        <a:pt x="53626" y="16288"/>
                        <a:pt x="68199" y="11811"/>
                        <a:pt x="96583" y="0"/>
                      </a:cubicBezTo>
                      <a:cubicBezTo>
                        <a:pt x="96583" y="0"/>
                        <a:pt x="96583" y="0"/>
                        <a:pt x="96678" y="0"/>
                      </a:cubicBezTo>
                      <a:lnTo>
                        <a:pt x="98584" y="6858"/>
                      </a:lnTo>
                      <a:lnTo>
                        <a:pt x="0" y="3419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34"/>
                <p:cNvSpPr/>
                <p:nvPr/>
              </p:nvSpPr>
              <p:spPr>
                <a:xfrm>
                  <a:off x="7853171" y="2261044"/>
                  <a:ext cx="116893" cy="125181"/>
                </a:xfrm>
                <a:custGeom>
                  <a:rect b="b" l="l" r="r" t="t"/>
                  <a:pathLst>
                    <a:path extrusionOk="0" h="125181" w="116893">
                      <a:moveTo>
                        <a:pt x="16764" y="87725"/>
                      </a:moveTo>
                      <a:lnTo>
                        <a:pt x="0" y="27242"/>
                      </a:lnTo>
                      <a:lnTo>
                        <a:pt x="98298" y="0"/>
                      </a:lnTo>
                      <a:lnTo>
                        <a:pt x="115062" y="60484"/>
                      </a:lnTo>
                      <a:cubicBezTo>
                        <a:pt x="118777" y="74009"/>
                        <a:pt x="116681" y="87821"/>
                        <a:pt x="110204" y="99251"/>
                      </a:cubicBezTo>
                      <a:cubicBezTo>
                        <a:pt x="103727" y="110681"/>
                        <a:pt x="92964" y="119539"/>
                        <a:pt x="79439" y="123349"/>
                      </a:cubicBezTo>
                      <a:cubicBezTo>
                        <a:pt x="78581" y="123635"/>
                        <a:pt x="77629" y="123825"/>
                        <a:pt x="76771" y="124015"/>
                      </a:cubicBezTo>
                      <a:cubicBezTo>
                        <a:pt x="50578" y="129731"/>
                        <a:pt x="23908" y="113919"/>
                        <a:pt x="16669" y="878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34"/>
                <p:cNvSpPr/>
                <p:nvPr/>
              </p:nvSpPr>
              <p:spPr>
                <a:xfrm>
                  <a:off x="7834577" y="2163183"/>
                  <a:ext cx="95556" cy="222852"/>
                </a:xfrm>
                <a:custGeom>
                  <a:rect b="b" l="l" r="r" t="t"/>
                  <a:pathLst>
                    <a:path extrusionOk="0" h="222852" w="95556">
                      <a:moveTo>
                        <a:pt x="18499" y="125198"/>
                      </a:moveTo>
                      <a:lnTo>
                        <a:pt x="18499" y="124912"/>
                      </a:lnTo>
                      <a:cubicBezTo>
                        <a:pt x="18499" y="124912"/>
                        <a:pt x="1831" y="64714"/>
                        <a:pt x="1831" y="64714"/>
                      </a:cubicBezTo>
                      <a:cubicBezTo>
                        <a:pt x="-1884" y="51189"/>
                        <a:pt x="212" y="37378"/>
                        <a:pt x="6689" y="25948"/>
                      </a:cubicBezTo>
                      <a:cubicBezTo>
                        <a:pt x="13165" y="14518"/>
                        <a:pt x="23929" y="5659"/>
                        <a:pt x="37359" y="1849"/>
                      </a:cubicBezTo>
                      <a:cubicBezTo>
                        <a:pt x="43550" y="135"/>
                        <a:pt x="49837" y="-341"/>
                        <a:pt x="55838" y="230"/>
                      </a:cubicBezTo>
                      <a:cubicBezTo>
                        <a:pt x="55076" y="3373"/>
                        <a:pt x="53933" y="6517"/>
                        <a:pt x="52885" y="9565"/>
                      </a:cubicBezTo>
                      <a:cubicBezTo>
                        <a:pt x="44884" y="31091"/>
                        <a:pt x="34597" y="52046"/>
                        <a:pt x="31549" y="74716"/>
                      </a:cubicBezTo>
                      <a:cubicBezTo>
                        <a:pt x="29549" y="89575"/>
                        <a:pt x="30882" y="104624"/>
                        <a:pt x="34502" y="119197"/>
                      </a:cubicBezTo>
                      <a:cubicBezTo>
                        <a:pt x="34597" y="119674"/>
                        <a:pt x="34692" y="120150"/>
                        <a:pt x="34883" y="120531"/>
                      </a:cubicBezTo>
                      <a:cubicBezTo>
                        <a:pt x="38121" y="133199"/>
                        <a:pt x="43169" y="145486"/>
                        <a:pt x="49361" y="157012"/>
                      </a:cubicBezTo>
                      <a:cubicBezTo>
                        <a:pt x="56219" y="169775"/>
                        <a:pt x="64410" y="181777"/>
                        <a:pt x="73268" y="193111"/>
                      </a:cubicBezTo>
                      <a:cubicBezTo>
                        <a:pt x="79936" y="201779"/>
                        <a:pt x="90604" y="210447"/>
                        <a:pt x="95081" y="220543"/>
                      </a:cubicBezTo>
                      <a:cubicBezTo>
                        <a:pt x="95271" y="220924"/>
                        <a:pt x="95366" y="221305"/>
                        <a:pt x="95557" y="221686"/>
                      </a:cubicBezTo>
                      <a:cubicBezTo>
                        <a:pt x="69363" y="227401"/>
                        <a:pt x="42693" y="211590"/>
                        <a:pt x="35454" y="185491"/>
                      </a:cubicBezTo>
                      <a:lnTo>
                        <a:pt x="18690" y="125008"/>
                      </a:lnTo>
                      <a:lnTo>
                        <a:pt x="18595" y="12500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34"/>
                <p:cNvSpPr/>
                <p:nvPr/>
              </p:nvSpPr>
              <p:spPr>
                <a:xfrm>
                  <a:off x="7940649" y="2307014"/>
                  <a:ext cx="20970" cy="57554"/>
                </a:xfrm>
                <a:custGeom>
                  <a:rect b="b" l="l" r="r" t="t"/>
                  <a:pathLst>
                    <a:path extrusionOk="0" h="57554" w="20970">
                      <a:moveTo>
                        <a:pt x="19583" y="10418"/>
                      </a:moveTo>
                      <a:cubicBezTo>
                        <a:pt x="18631" y="5846"/>
                        <a:pt x="16345" y="512"/>
                        <a:pt x="11773" y="36"/>
                      </a:cubicBezTo>
                      <a:cubicBezTo>
                        <a:pt x="7487" y="-441"/>
                        <a:pt x="4058" y="3941"/>
                        <a:pt x="3581" y="8132"/>
                      </a:cubicBezTo>
                      <a:cubicBezTo>
                        <a:pt x="3105" y="12418"/>
                        <a:pt x="4534" y="16609"/>
                        <a:pt x="5201" y="20800"/>
                      </a:cubicBezTo>
                      <a:cubicBezTo>
                        <a:pt x="6534" y="28515"/>
                        <a:pt x="5486" y="36612"/>
                        <a:pt x="2153" y="43660"/>
                      </a:cubicBezTo>
                      <a:cubicBezTo>
                        <a:pt x="-419" y="49185"/>
                        <a:pt x="-2134" y="55947"/>
                        <a:pt x="5772" y="57376"/>
                      </a:cubicBezTo>
                      <a:cubicBezTo>
                        <a:pt x="11582" y="58424"/>
                        <a:pt x="13964" y="54709"/>
                        <a:pt x="15869" y="49851"/>
                      </a:cubicBezTo>
                      <a:cubicBezTo>
                        <a:pt x="20727" y="36802"/>
                        <a:pt x="22441" y="24134"/>
                        <a:pt x="19583" y="10323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2" name="Google Shape;1222;p34"/>
              <p:cNvGrpSpPr/>
              <p:nvPr/>
            </p:nvGrpSpPr>
            <p:grpSpPr>
              <a:xfrm>
                <a:off x="7236837" y="3087387"/>
                <a:ext cx="216509" cy="153349"/>
                <a:chOff x="7236837" y="3087387"/>
                <a:chExt cx="216509" cy="153349"/>
              </a:xfrm>
            </p:grpSpPr>
            <p:sp>
              <p:nvSpPr>
                <p:cNvPr id="1223" name="Google Shape;1223;p34"/>
                <p:cNvSpPr/>
                <p:nvPr/>
              </p:nvSpPr>
              <p:spPr>
                <a:xfrm>
                  <a:off x="7236837" y="3117532"/>
                  <a:ext cx="129130" cy="123108"/>
                </a:xfrm>
                <a:custGeom>
                  <a:rect b="b" l="l" r="r" t="t"/>
                  <a:pathLst>
                    <a:path extrusionOk="0" h="123108" w="129130">
                      <a:moveTo>
                        <a:pt x="129130" y="93059"/>
                      </a:moveTo>
                      <a:lnTo>
                        <a:pt x="71885" y="118681"/>
                      </a:lnTo>
                      <a:cubicBezTo>
                        <a:pt x="59122" y="124396"/>
                        <a:pt x="45120" y="124396"/>
                        <a:pt x="32833" y="119729"/>
                      </a:cubicBezTo>
                      <a:cubicBezTo>
                        <a:pt x="20641" y="115062"/>
                        <a:pt x="10163" y="105823"/>
                        <a:pt x="4448" y="92964"/>
                      </a:cubicBezTo>
                      <a:cubicBezTo>
                        <a:pt x="1781" y="87058"/>
                        <a:pt x="353" y="80963"/>
                        <a:pt x="67" y="74962"/>
                      </a:cubicBezTo>
                      <a:cubicBezTo>
                        <a:pt x="-981" y="54483"/>
                        <a:pt x="10354" y="34385"/>
                        <a:pt x="30070" y="25622"/>
                      </a:cubicBezTo>
                      <a:lnTo>
                        <a:pt x="87316" y="0"/>
                      </a:lnTo>
                      <a:lnTo>
                        <a:pt x="129035" y="9315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34"/>
                <p:cNvSpPr/>
                <p:nvPr/>
              </p:nvSpPr>
              <p:spPr>
                <a:xfrm>
                  <a:off x="7317771" y="3117341"/>
                  <a:ext cx="48291" cy="93440"/>
                </a:xfrm>
                <a:custGeom>
                  <a:rect b="b" l="l" r="r" t="t"/>
                  <a:pathLst>
                    <a:path extrusionOk="0" h="93440" w="48291">
                      <a:moveTo>
                        <a:pt x="48292" y="93440"/>
                      </a:moveTo>
                      <a:lnTo>
                        <a:pt x="48006" y="93440"/>
                      </a:lnTo>
                      <a:cubicBezTo>
                        <a:pt x="48006" y="93440"/>
                        <a:pt x="47530" y="93440"/>
                        <a:pt x="47530" y="93440"/>
                      </a:cubicBezTo>
                      <a:cubicBezTo>
                        <a:pt x="44863" y="88011"/>
                        <a:pt x="42386" y="83058"/>
                        <a:pt x="40100" y="78486"/>
                      </a:cubicBezTo>
                      <a:cubicBezTo>
                        <a:pt x="22574" y="43148"/>
                        <a:pt x="16002" y="29337"/>
                        <a:pt x="0" y="3048"/>
                      </a:cubicBezTo>
                      <a:cubicBezTo>
                        <a:pt x="0" y="3048"/>
                        <a:pt x="0" y="3048"/>
                        <a:pt x="0" y="2953"/>
                      </a:cubicBezTo>
                      <a:lnTo>
                        <a:pt x="6477" y="0"/>
                      </a:lnTo>
                      <a:lnTo>
                        <a:pt x="48292" y="93345"/>
                      </a:lnTo>
                      <a:close/>
                    </a:path>
                  </a:pathLst>
                </a:custGeom>
                <a:solidFill>
                  <a:srgbClr val="235196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34"/>
                <p:cNvSpPr/>
                <p:nvPr/>
              </p:nvSpPr>
              <p:spPr>
                <a:xfrm>
                  <a:off x="7324248" y="3087387"/>
                  <a:ext cx="129098" cy="123203"/>
                </a:xfrm>
                <a:custGeom>
                  <a:rect b="b" l="l" r="r" t="t"/>
                  <a:pathLst>
                    <a:path extrusionOk="0" h="123203" w="129098">
                      <a:moveTo>
                        <a:pt x="98965" y="97582"/>
                      </a:moveTo>
                      <a:lnTo>
                        <a:pt x="41719" y="123204"/>
                      </a:lnTo>
                      <a:lnTo>
                        <a:pt x="0" y="30049"/>
                      </a:lnTo>
                      <a:lnTo>
                        <a:pt x="57245" y="4427"/>
                      </a:lnTo>
                      <a:cubicBezTo>
                        <a:pt x="70009" y="-1288"/>
                        <a:pt x="84011" y="-1288"/>
                        <a:pt x="96298" y="3379"/>
                      </a:cubicBezTo>
                      <a:cubicBezTo>
                        <a:pt x="108490" y="8047"/>
                        <a:pt x="118967" y="17286"/>
                        <a:pt x="124682" y="30145"/>
                      </a:cubicBezTo>
                      <a:cubicBezTo>
                        <a:pt x="125063" y="31002"/>
                        <a:pt x="125444" y="31859"/>
                        <a:pt x="125730" y="32716"/>
                      </a:cubicBezTo>
                      <a:cubicBezTo>
                        <a:pt x="135350" y="57767"/>
                        <a:pt x="123730" y="86437"/>
                        <a:pt x="98965" y="97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34"/>
                <p:cNvSpPr/>
                <p:nvPr/>
              </p:nvSpPr>
              <p:spPr>
                <a:xfrm>
                  <a:off x="7236999" y="3120104"/>
                  <a:ext cx="216252" cy="120632"/>
                </a:xfrm>
                <a:custGeom>
                  <a:rect b="b" l="l" r="r" t="t"/>
                  <a:pathLst>
                    <a:path extrusionOk="0" h="120632" w="216252">
                      <a:moveTo>
                        <a:pt x="129064" y="90678"/>
                      </a:moveTo>
                      <a:lnTo>
                        <a:pt x="128778" y="90678"/>
                      </a:lnTo>
                      <a:cubicBezTo>
                        <a:pt x="128778" y="90678"/>
                        <a:pt x="71818" y="116205"/>
                        <a:pt x="71818" y="116205"/>
                      </a:cubicBezTo>
                      <a:cubicBezTo>
                        <a:pt x="59055" y="121920"/>
                        <a:pt x="45053" y="121920"/>
                        <a:pt x="32766" y="117253"/>
                      </a:cubicBezTo>
                      <a:cubicBezTo>
                        <a:pt x="20574" y="112585"/>
                        <a:pt x="10096" y="103346"/>
                        <a:pt x="4381" y="90488"/>
                      </a:cubicBezTo>
                      <a:cubicBezTo>
                        <a:pt x="1714" y="84582"/>
                        <a:pt x="286" y="78486"/>
                        <a:pt x="0" y="72485"/>
                      </a:cubicBezTo>
                      <a:cubicBezTo>
                        <a:pt x="3238" y="72771"/>
                        <a:pt x="6477" y="73438"/>
                        <a:pt x="9620" y="74009"/>
                      </a:cubicBezTo>
                      <a:cubicBezTo>
                        <a:pt x="32099" y="78676"/>
                        <a:pt x="54388" y="85725"/>
                        <a:pt x="77248" y="85249"/>
                      </a:cubicBezTo>
                      <a:cubicBezTo>
                        <a:pt x="92297" y="84963"/>
                        <a:pt x="106966" y="81439"/>
                        <a:pt x="120777" y="75724"/>
                      </a:cubicBezTo>
                      <a:cubicBezTo>
                        <a:pt x="121253" y="75533"/>
                        <a:pt x="121634" y="75343"/>
                        <a:pt x="122110" y="75152"/>
                      </a:cubicBezTo>
                      <a:cubicBezTo>
                        <a:pt x="134112" y="70009"/>
                        <a:pt x="145542" y="63246"/>
                        <a:pt x="155924" y="55435"/>
                      </a:cubicBezTo>
                      <a:cubicBezTo>
                        <a:pt x="167545" y="46768"/>
                        <a:pt x="178117" y="36862"/>
                        <a:pt x="188024" y="26384"/>
                      </a:cubicBezTo>
                      <a:cubicBezTo>
                        <a:pt x="195548" y="18478"/>
                        <a:pt x="202597" y="6572"/>
                        <a:pt x="211836" y="667"/>
                      </a:cubicBezTo>
                      <a:cubicBezTo>
                        <a:pt x="212217" y="476"/>
                        <a:pt x="212502" y="190"/>
                        <a:pt x="212884" y="0"/>
                      </a:cubicBezTo>
                      <a:cubicBezTo>
                        <a:pt x="222504" y="25051"/>
                        <a:pt x="210883" y="53721"/>
                        <a:pt x="186119" y="64865"/>
                      </a:cubicBezTo>
                      <a:lnTo>
                        <a:pt x="128873" y="90488"/>
                      </a:lnTo>
                      <a:lnTo>
                        <a:pt x="128873" y="90488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34"/>
                <p:cNvSpPr/>
                <p:nvPr/>
              </p:nvSpPr>
              <p:spPr>
                <a:xfrm>
                  <a:off x="7369575" y="3096145"/>
                  <a:ext cx="57644" cy="20443"/>
                </a:xfrm>
                <a:custGeom>
                  <a:rect b="b" l="l" r="r" t="t"/>
                  <a:pathLst>
                    <a:path extrusionOk="0" h="20443" w="57644">
                      <a:moveTo>
                        <a:pt x="9061" y="4242"/>
                      </a:moveTo>
                      <a:cubicBezTo>
                        <a:pt x="4679" y="5861"/>
                        <a:pt x="-274" y="8909"/>
                        <a:pt x="12" y="13576"/>
                      </a:cubicBezTo>
                      <a:cubicBezTo>
                        <a:pt x="202" y="17862"/>
                        <a:pt x="5060" y="20625"/>
                        <a:pt x="9251" y="20434"/>
                      </a:cubicBezTo>
                      <a:cubicBezTo>
                        <a:pt x="13537" y="20339"/>
                        <a:pt x="17443" y="18243"/>
                        <a:pt x="21538" y="16910"/>
                      </a:cubicBezTo>
                      <a:cubicBezTo>
                        <a:pt x="28968" y="14434"/>
                        <a:pt x="37159" y="14243"/>
                        <a:pt x="44589" y="16434"/>
                      </a:cubicBezTo>
                      <a:cubicBezTo>
                        <a:pt x="50399" y="18148"/>
                        <a:pt x="57448" y="18910"/>
                        <a:pt x="57638" y="10719"/>
                      </a:cubicBezTo>
                      <a:cubicBezTo>
                        <a:pt x="57829" y="4813"/>
                        <a:pt x="53828" y="3003"/>
                        <a:pt x="48685" y="1860"/>
                      </a:cubicBezTo>
                      <a:cubicBezTo>
                        <a:pt x="35064" y="-997"/>
                        <a:pt x="22205" y="-807"/>
                        <a:pt x="9061" y="4146"/>
                      </a:cubicBezTo>
                      <a:close/>
                    </a:path>
                  </a:pathLst>
                </a:custGeom>
                <a:solidFill>
                  <a:srgbClr val="FFFFFF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8" name="Google Shape;1228;p34"/>
              <p:cNvGrpSpPr/>
              <p:nvPr/>
            </p:nvGrpSpPr>
            <p:grpSpPr>
              <a:xfrm>
                <a:off x="7023258" y="2749026"/>
                <a:ext cx="251383" cy="215811"/>
                <a:chOff x="7023258" y="2749026"/>
                <a:chExt cx="251383" cy="215811"/>
              </a:xfrm>
            </p:grpSpPr>
            <p:sp>
              <p:nvSpPr>
                <p:cNvPr id="1229" name="Google Shape;1229;p34"/>
                <p:cNvSpPr/>
                <p:nvPr/>
              </p:nvSpPr>
              <p:spPr>
                <a:xfrm>
                  <a:off x="7023258" y="2751867"/>
                  <a:ext cx="249936" cy="212969"/>
                </a:xfrm>
                <a:custGeom>
                  <a:rect b="b" l="l" r="r" t="t"/>
                  <a:pathLst>
                    <a:path extrusionOk="0" h="212969" w="249936">
                      <a:moveTo>
                        <a:pt x="249841" y="171450"/>
                      </a:moveTo>
                      <a:lnTo>
                        <a:pt x="224791" y="203263"/>
                      </a:lnTo>
                      <a:cubicBezTo>
                        <a:pt x="218885" y="210788"/>
                        <a:pt x="209265" y="214313"/>
                        <a:pt x="199930" y="212503"/>
                      </a:cubicBezTo>
                      <a:cubicBezTo>
                        <a:pt x="180404" y="208788"/>
                        <a:pt x="143733" y="196120"/>
                        <a:pt x="90678" y="154210"/>
                      </a:cubicBezTo>
                      <a:cubicBezTo>
                        <a:pt x="86202" y="150685"/>
                        <a:pt x="82011" y="147256"/>
                        <a:pt x="78010" y="143923"/>
                      </a:cubicBezTo>
                      <a:cubicBezTo>
                        <a:pt x="34386" y="107633"/>
                        <a:pt x="13336" y="79438"/>
                        <a:pt x="3525" y="62960"/>
                      </a:cubicBezTo>
                      <a:cubicBezTo>
                        <a:pt x="-1809" y="53912"/>
                        <a:pt x="-1047" y="42481"/>
                        <a:pt x="5525" y="34195"/>
                      </a:cubicBezTo>
                      <a:lnTo>
                        <a:pt x="32576" y="0"/>
                      </a:lnTo>
                      <a:lnTo>
                        <a:pt x="249936" y="1714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34"/>
                <p:cNvSpPr/>
                <p:nvPr/>
              </p:nvSpPr>
              <p:spPr>
                <a:xfrm>
                  <a:off x="7101268" y="2894071"/>
                  <a:ext cx="171926" cy="70766"/>
                </a:xfrm>
                <a:custGeom>
                  <a:rect b="b" l="l" r="r" t="t"/>
                  <a:pathLst>
                    <a:path extrusionOk="0" h="70766" w="171926">
                      <a:moveTo>
                        <a:pt x="171831" y="29246"/>
                      </a:moveTo>
                      <a:lnTo>
                        <a:pt x="146780" y="61060"/>
                      </a:lnTo>
                      <a:cubicBezTo>
                        <a:pt x="140875" y="68584"/>
                        <a:pt x="131254" y="72109"/>
                        <a:pt x="121920" y="70299"/>
                      </a:cubicBezTo>
                      <a:cubicBezTo>
                        <a:pt x="102394" y="66584"/>
                        <a:pt x="65722" y="53916"/>
                        <a:pt x="12668" y="12006"/>
                      </a:cubicBezTo>
                      <a:cubicBezTo>
                        <a:pt x="8191" y="8482"/>
                        <a:pt x="4000" y="5053"/>
                        <a:pt x="0" y="1719"/>
                      </a:cubicBezTo>
                      <a:cubicBezTo>
                        <a:pt x="8287" y="-1710"/>
                        <a:pt x="18574" y="481"/>
                        <a:pt x="27146" y="4005"/>
                      </a:cubicBezTo>
                      <a:cubicBezTo>
                        <a:pt x="42005" y="10101"/>
                        <a:pt x="55340" y="19436"/>
                        <a:pt x="69628" y="26770"/>
                      </a:cubicBezTo>
                      <a:cubicBezTo>
                        <a:pt x="84010" y="34104"/>
                        <a:pt x="100203" y="39438"/>
                        <a:pt x="116014" y="36485"/>
                      </a:cubicBezTo>
                      <a:cubicBezTo>
                        <a:pt x="132779" y="33342"/>
                        <a:pt x="138684" y="19531"/>
                        <a:pt x="146875" y="9529"/>
                      </a:cubicBezTo>
                      <a:lnTo>
                        <a:pt x="171926" y="29246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34"/>
                <p:cNvSpPr/>
                <p:nvPr/>
              </p:nvSpPr>
              <p:spPr>
                <a:xfrm>
                  <a:off x="7054310" y="2749026"/>
                  <a:ext cx="220331" cy="177150"/>
                </a:xfrm>
                <a:custGeom>
                  <a:rect b="b" l="l" r="r" t="t"/>
                  <a:pathLst>
                    <a:path extrusionOk="0" h="177150" w="220331">
                      <a:moveTo>
                        <a:pt x="218789" y="174291"/>
                      </a:moveTo>
                      <a:cubicBezTo>
                        <a:pt x="209264" y="186293"/>
                        <a:pt x="155162" y="159432"/>
                        <a:pt x="96679" y="113998"/>
                      </a:cubicBezTo>
                      <a:cubicBezTo>
                        <a:pt x="95536" y="113141"/>
                        <a:pt x="94393" y="112188"/>
                        <a:pt x="93250" y="111331"/>
                      </a:cubicBezTo>
                      <a:lnTo>
                        <a:pt x="92583" y="110855"/>
                      </a:lnTo>
                      <a:cubicBezTo>
                        <a:pt x="32576" y="63516"/>
                        <a:pt x="-8287" y="15129"/>
                        <a:pt x="1429" y="2841"/>
                      </a:cubicBezTo>
                      <a:cubicBezTo>
                        <a:pt x="2286" y="1794"/>
                        <a:pt x="3429" y="1032"/>
                        <a:pt x="5048" y="555"/>
                      </a:cubicBezTo>
                      <a:cubicBezTo>
                        <a:pt x="21050" y="-4302"/>
                        <a:pt x="72961" y="23130"/>
                        <a:pt x="127730" y="66373"/>
                      </a:cubicBezTo>
                      <a:lnTo>
                        <a:pt x="128397" y="66849"/>
                      </a:lnTo>
                      <a:cubicBezTo>
                        <a:pt x="129540" y="67802"/>
                        <a:pt x="130683" y="68659"/>
                        <a:pt x="131826" y="69612"/>
                      </a:cubicBezTo>
                      <a:cubicBezTo>
                        <a:pt x="184404" y="111807"/>
                        <a:pt x="221266" y="154098"/>
                        <a:pt x="220313" y="170386"/>
                      </a:cubicBezTo>
                      <a:cubicBezTo>
                        <a:pt x="220218" y="172005"/>
                        <a:pt x="219742" y="173339"/>
                        <a:pt x="218885" y="1743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34"/>
                <p:cNvSpPr/>
                <p:nvPr/>
              </p:nvSpPr>
              <p:spPr>
                <a:xfrm>
                  <a:off x="7147464" y="2815875"/>
                  <a:ext cx="38576" cy="47148"/>
                </a:xfrm>
                <a:custGeom>
                  <a:rect b="b" l="l" r="r" t="t"/>
                  <a:pathLst>
                    <a:path extrusionOk="0" h="47148" w="38576">
                      <a:moveTo>
                        <a:pt x="38576" y="2667"/>
                      </a:moveTo>
                      <a:lnTo>
                        <a:pt x="3429" y="47149"/>
                      </a:lnTo>
                      <a:cubicBezTo>
                        <a:pt x="2286" y="46292"/>
                        <a:pt x="1143" y="45339"/>
                        <a:pt x="0" y="44482"/>
                      </a:cubicBezTo>
                      <a:lnTo>
                        <a:pt x="35147" y="0"/>
                      </a:lnTo>
                      <a:cubicBezTo>
                        <a:pt x="36290" y="952"/>
                        <a:pt x="37433" y="1810"/>
                        <a:pt x="38576" y="276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34"/>
                <p:cNvSpPr/>
                <p:nvPr/>
              </p:nvSpPr>
              <p:spPr>
                <a:xfrm>
                  <a:off x="7055739" y="2749581"/>
                  <a:ext cx="218789" cy="173736"/>
                </a:xfrm>
                <a:custGeom>
                  <a:rect b="b" l="l" r="r" t="t"/>
                  <a:pathLst>
                    <a:path extrusionOk="0" h="173736" w="218789">
                      <a:moveTo>
                        <a:pt x="217360" y="173736"/>
                      </a:moveTo>
                      <a:lnTo>
                        <a:pt x="0" y="2286"/>
                      </a:lnTo>
                      <a:cubicBezTo>
                        <a:pt x="857" y="1238"/>
                        <a:pt x="2000" y="476"/>
                        <a:pt x="3620" y="0"/>
                      </a:cubicBezTo>
                      <a:lnTo>
                        <a:pt x="218789" y="169736"/>
                      </a:lnTo>
                      <a:cubicBezTo>
                        <a:pt x="218694" y="171355"/>
                        <a:pt x="218218" y="172688"/>
                        <a:pt x="217360" y="1737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4" name="Google Shape;1234;p34"/>
              <p:cNvGrpSpPr/>
              <p:nvPr/>
            </p:nvGrpSpPr>
            <p:grpSpPr>
              <a:xfrm>
                <a:off x="8008797" y="2491168"/>
                <a:ext cx="352312" cy="162830"/>
                <a:chOff x="8008797" y="2491168"/>
                <a:chExt cx="352312" cy="162830"/>
              </a:xfrm>
            </p:grpSpPr>
            <p:sp>
              <p:nvSpPr>
                <p:cNvPr id="1235" name="Google Shape;1235;p34"/>
                <p:cNvSpPr/>
                <p:nvPr/>
              </p:nvSpPr>
              <p:spPr>
                <a:xfrm>
                  <a:off x="8009001" y="2506599"/>
                  <a:ext cx="352108" cy="147399"/>
                </a:xfrm>
                <a:custGeom>
                  <a:rect b="b" l="l" r="r" t="t"/>
                  <a:pathLst>
                    <a:path extrusionOk="0" h="147399" w="352108">
                      <a:moveTo>
                        <a:pt x="342233" y="0"/>
                      </a:moveTo>
                      <a:lnTo>
                        <a:pt x="351568" y="50006"/>
                      </a:lnTo>
                      <a:cubicBezTo>
                        <a:pt x="353758" y="61817"/>
                        <a:pt x="349186" y="73819"/>
                        <a:pt x="339757" y="81153"/>
                      </a:cubicBezTo>
                      <a:cubicBezTo>
                        <a:pt x="320135" y="96583"/>
                        <a:pt x="277749" y="120777"/>
                        <a:pt x="194119" y="136303"/>
                      </a:cubicBezTo>
                      <a:cubicBezTo>
                        <a:pt x="187166" y="137636"/>
                        <a:pt x="180404" y="138779"/>
                        <a:pt x="173831" y="139827"/>
                      </a:cubicBezTo>
                      <a:cubicBezTo>
                        <a:pt x="103346" y="151067"/>
                        <a:pt x="59245" y="147638"/>
                        <a:pt x="35528" y="143256"/>
                      </a:cubicBezTo>
                      <a:cubicBezTo>
                        <a:pt x="22479" y="140875"/>
                        <a:pt x="12382" y="130588"/>
                        <a:pt x="10001" y="117634"/>
                      </a:cubicBezTo>
                      <a:lnTo>
                        <a:pt x="0" y="63722"/>
                      </a:lnTo>
                      <a:lnTo>
                        <a:pt x="34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34"/>
                <p:cNvSpPr/>
                <p:nvPr/>
              </p:nvSpPr>
              <p:spPr>
                <a:xfrm>
                  <a:off x="8182832" y="2506599"/>
                  <a:ext cx="178276" cy="139826"/>
                </a:xfrm>
                <a:custGeom>
                  <a:rect b="b" l="l" r="r" t="t"/>
                  <a:pathLst>
                    <a:path extrusionOk="0" h="139826" w="178276">
                      <a:moveTo>
                        <a:pt x="168402" y="0"/>
                      </a:moveTo>
                      <a:lnTo>
                        <a:pt x="177736" y="50006"/>
                      </a:lnTo>
                      <a:cubicBezTo>
                        <a:pt x="179927" y="61817"/>
                        <a:pt x="175355" y="73819"/>
                        <a:pt x="165925" y="81153"/>
                      </a:cubicBezTo>
                      <a:cubicBezTo>
                        <a:pt x="146304" y="96583"/>
                        <a:pt x="103917" y="120777"/>
                        <a:pt x="20288" y="136303"/>
                      </a:cubicBezTo>
                      <a:cubicBezTo>
                        <a:pt x="13335" y="137636"/>
                        <a:pt x="6572" y="138779"/>
                        <a:pt x="0" y="139827"/>
                      </a:cubicBezTo>
                      <a:cubicBezTo>
                        <a:pt x="3619" y="129159"/>
                        <a:pt x="14192" y="121253"/>
                        <a:pt x="24574" y="116014"/>
                      </a:cubicBezTo>
                      <a:cubicBezTo>
                        <a:pt x="42672" y="106966"/>
                        <a:pt x="62579" y="102108"/>
                        <a:pt x="81343" y="94679"/>
                      </a:cubicBezTo>
                      <a:cubicBezTo>
                        <a:pt x="100107" y="87154"/>
                        <a:pt x="118586" y="76200"/>
                        <a:pt x="128968" y="58769"/>
                      </a:cubicBezTo>
                      <a:cubicBezTo>
                        <a:pt x="139827" y="40291"/>
                        <a:pt x="131730" y="23241"/>
                        <a:pt x="128968" y="7334"/>
                      </a:cubicBezTo>
                      <a:lnTo>
                        <a:pt x="168402" y="0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34"/>
                <p:cNvSpPr/>
                <p:nvPr/>
              </p:nvSpPr>
              <p:spPr>
                <a:xfrm>
                  <a:off x="8008797" y="2491168"/>
                  <a:ext cx="342564" cy="94731"/>
                </a:xfrm>
                <a:custGeom>
                  <a:rect b="b" l="l" r="r" t="t"/>
                  <a:pathLst>
                    <a:path extrusionOk="0" h="94731" w="342564">
                      <a:moveTo>
                        <a:pt x="342437" y="15431"/>
                      </a:moveTo>
                      <a:cubicBezTo>
                        <a:pt x="345962" y="34385"/>
                        <a:pt x="275667" y="63437"/>
                        <a:pt x="184227" y="81153"/>
                      </a:cubicBezTo>
                      <a:cubicBezTo>
                        <a:pt x="182417" y="81534"/>
                        <a:pt x="180608" y="81820"/>
                        <a:pt x="178798" y="82201"/>
                      </a:cubicBezTo>
                      <a:lnTo>
                        <a:pt x="177750" y="82391"/>
                      </a:lnTo>
                      <a:cubicBezTo>
                        <a:pt x="83262" y="100013"/>
                        <a:pt x="3633" y="98584"/>
                        <a:pt x="109" y="79248"/>
                      </a:cubicBezTo>
                      <a:cubicBezTo>
                        <a:pt x="-177" y="77534"/>
                        <a:pt x="109" y="75819"/>
                        <a:pt x="870" y="73914"/>
                      </a:cubicBezTo>
                      <a:cubicBezTo>
                        <a:pt x="9443" y="54674"/>
                        <a:pt x="78404" y="28385"/>
                        <a:pt x="164701" y="12287"/>
                      </a:cubicBezTo>
                      <a:lnTo>
                        <a:pt x="165748" y="12097"/>
                      </a:lnTo>
                      <a:cubicBezTo>
                        <a:pt x="167558" y="11716"/>
                        <a:pt x="169368" y="11430"/>
                        <a:pt x="171177" y="11144"/>
                      </a:cubicBezTo>
                      <a:cubicBezTo>
                        <a:pt x="254617" y="-3715"/>
                        <a:pt x="325197" y="-3619"/>
                        <a:pt x="339770" y="10859"/>
                      </a:cubicBezTo>
                      <a:cubicBezTo>
                        <a:pt x="341199" y="12287"/>
                        <a:pt x="342056" y="13811"/>
                        <a:pt x="342437" y="15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34"/>
                <p:cNvSpPr/>
                <p:nvPr/>
              </p:nvSpPr>
              <p:spPr>
                <a:xfrm>
                  <a:off x="8174545" y="2502217"/>
                  <a:ext cx="18478" cy="71151"/>
                </a:xfrm>
                <a:custGeom>
                  <a:rect b="b" l="l" r="r" t="t"/>
                  <a:pathLst>
                    <a:path extrusionOk="0" h="71151" w="18478">
                      <a:moveTo>
                        <a:pt x="5429" y="0"/>
                      </a:moveTo>
                      <a:lnTo>
                        <a:pt x="18479" y="70104"/>
                      </a:lnTo>
                      <a:cubicBezTo>
                        <a:pt x="16669" y="70485"/>
                        <a:pt x="14860" y="70771"/>
                        <a:pt x="13050" y="71152"/>
                      </a:cubicBezTo>
                      <a:lnTo>
                        <a:pt x="0" y="1048"/>
                      </a:lnTo>
                      <a:cubicBezTo>
                        <a:pt x="1810" y="667"/>
                        <a:pt x="3620" y="381"/>
                        <a:pt x="5429" y="9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34"/>
                <p:cNvSpPr/>
                <p:nvPr/>
              </p:nvSpPr>
              <p:spPr>
                <a:xfrm>
                  <a:off x="8008797" y="2501836"/>
                  <a:ext cx="342437" cy="68484"/>
                </a:xfrm>
                <a:custGeom>
                  <a:rect b="b" l="l" r="r" t="t"/>
                  <a:pathLst>
                    <a:path extrusionOk="0" h="68484" w="342437">
                      <a:moveTo>
                        <a:pt x="342437" y="4763"/>
                      </a:moveTo>
                      <a:lnTo>
                        <a:pt x="109" y="68485"/>
                      </a:lnTo>
                      <a:cubicBezTo>
                        <a:pt x="-177" y="66770"/>
                        <a:pt x="109" y="65056"/>
                        <a:pt x="870" y="63151"/>
                      </a:cubicBezTo>
                      <a:lnTo>
                        <a:pt x="339770" y="0"/>
                      </a:lnTo>
                      <a:cubicBezTo>
                        <a:pt x="341199" y="1429"/>
                        <a:pt x="342056" y="2953"/>
                        <a:pt x="342437" y="46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0" name="Google Shape;1240;p34"/>
              <p:cNvGrpSpPr/>
              <p:nvPr/>
            </p:nvGrpSpPr>
            <p:grpSpPr>
              <a:xfrm>
                <a:off x="7453258" y="2096429"/>
                <a:ext cx="161801" cy="222594"/>
                <a:chOff x="7453258" y="2096429"/>
                <a:chExt cx="161801" cy="222594"/>
              </a:xfrm>
            </p:grpSpPr>
            <p:sp>
              <p:nvSpPr>
                <p:cNvPr id="1241" name="Google Shape;1241;p34"/>
                <p:cNvSpPr/>
                <p:nvPr/>
              </p:nvSpPr>
              <p:spPr>
                <a:xfrm>
                  <a:off x="7453258" y="2097214"/>
                  <a:ext cx="158169" cy="221809"/>
                </a:xfrm>
                <a:custGeom>
                  <a:rect b="b" l="l" r="r" t="t"/>
                  <a:pathLst>
                    <a:path extrusionOk="0" h="221809" w="158169">
                      <a:moveTo>
                        <a:pt x="158169" y="202120"/>
                      </a:moveTo>
                      <a:lnTo>
                        <a:pt x="128642" y="218980"/>
                      </a:lnTo>
                      <a:cubicBezTo>
                        <a:pt x="121689" y="222980"/>
                        <a:pt x="113116" y="222694"/>
                        <a:pt x="106353" y="218408"/>
                      </a:cubicBezTo>
                      <a:cubicBezTo>
                        <a:pt x="92256" y="209360"/>
                        <a:pt x="67682" y="187928"/>
                        <a:pt x="39488" y="138589"/>
                      </a:cubicBezTo>
                      <a:cubicBezTo>
                        <a:pt x="37107" y="134493"/>
                        <a:pt x="34916" y="130492"/>
                        <a:pt x="32820" y="126587"/>
                      </a:cubicBezTo>
                      <a:cubicBezTo>
                        <a:pt x="10246" y="84487"/>
                        <a:pt x="2722" y="55912"/>
                        <a:pt x="245" y="40005"/>
                      </a:cubicBezTo>
                      <a:cubicBezTo>
                        <a:pt x="-1089" y="31242"/>
                        <a:pt x="3102" y="22574"/>
                        <a:pt x="10818" y="18193"/>
                      </a:cubicBezTo>
                      <a:lnTo>
                        <a:pt x="42631" y="0"/>
                      </a:lnTo>
                      <a:lnTo>
                        <a:pt x="158169" y="2022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34"/>
                <p:cNvSpPr/>
                <p:nvPr/>
              </p:nvSpPr>
              <p:spPr>
                <a:xfrm>
                  <a:off x="7486078" y="2223801"/>
                  <a:ext cx="125444" cy="95222"/>
                </a:xfrm>
                <a:custGeom>
                  <a:rect b="b" l="l" r="r" t="t"/>
                  <a:pathLst>
                    <a:path extrusionOk="0" h="95222" w="125444">
                      <a:moveTo>
                        <a:pt x="125349" y="75533"/>
                      </a:moveTo>
                      <a:lnTo>
                        <a:pt x="95821" y="92392"/>
                      </a:lnTo>
                      <a:cubicBezTo>
                        <a:pt x="88868" y="96393"/>
                        <a:pt x="80296" y="96107"/>
                        <a:pt x="73533" y="91821"/>
                      </a:cubicBezTo>
                      <a:cubicBezTo>
                        <a:pt x="59436" y="82772"/>
                        <a:pt x="34861" y="61341"/>
                        <a:pt x="6668" y="12002"/>
                      </a:cubicBezTo>
                      <a:cubicBezTo>
                        <a:pt x="4286" y="7906"/>
                        <a:pt x="2095" y="3905"/>
                        <a:pt x="0" y="0"/>
                      </a:cubicBezTo>
                      <a:cubicBezTo>
                        <a:pt x="7525" y="0"/>
                        <a:pt x="14859" y="4858"/>
                        <a:pt x="20479" y="10287"/>
                      </a:cubicBezTo>
                      <a:cubicBezTo>
                        <a:pt x="30194" y="19717"/>
                        <a:pt x="37624" y="31242"/>
                        <a:pt x="46482" y="41434"/>
                      </a:cubicBezTo>
                      <a:cubicBezTo>
                        <a:pt x="55340" y="51625"/>
                        <a:pt x="66389" y="60960"/>
                        <a:pt x="79629" y="63627"/>
                      </a:cubicBezTo>
                      <a:cubicBezTo>
                        <a:pt x="93631" y="66484"/>
                        <a:pt x="102679" y="57531"/>
                        <a:pt x="112109" y="52292"/>
                      </a:cubicBezTo>
                      <a:lnTo>
                        <a:pt x="125444" y="75533"/>
                      </a:lnTo>
                      <a:close/>
                    </a:path>
                  </a:pathLst>
                </a:custGeom>
                <a:solidFill>
                  <a:srgbClr val="000000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34"/>
                <p:cNvSpPr/>
                <p:nvPr/>
              </p:nvSpPr>
              <p:spPr>
                <a:xfrm>
                  <a:off x="7492274" y="2096429"/>
                  <a:ext cx="122785" cy="203605"/>
                </a:xfrm>
                <a:custGeom>
                  <a:rect b="b" l="l" r="r" t="t"/>
                  <a:pathLst>
                    <a:path extrusionOk="0" h="203605" w="122785">
                      <a:moveTo>
                        <a:pt x="119153" y="202906"/>
                      </a:moveTo>
                      <a:cubicBezTo>
                        <a:pt x="108009" y="209288"/>
                        <a:pt x="74195" y="171283"/>
                        <a:pt x="42858" y="117467"/>
                      </a:cubicBezTo>
                      <a:cubicBezTo>
                        <a:pt x="42287" y="116419"/>
                        <a:pt x="41620" y="115371"/>
                        <a:pt x="41048" y="114228"/>
                      </a:cubicBezTo>
                      <a:lnTo>
                        <a:pt x="40667" y="113657"/>
                      </a:lnTo>
                      <a:cubicBezTo>
                        <a:pt x="8759" y="57840"/>
                        <a:pt x="-7815" y="7262"/>
                        <a:pt x="3615" y="690"/>
                      </a:cubicBezTo>
                      <a:cubicBezTo>
                        <a:pt x="4663" y="119"/>
                        <a:pt x="5806" y="-72"/>
                        <a:pt x="7139" y="23"/>
                      </a:cubicBezTo>
                      <a:cubicBezTo>
                        <a:pt x="21141" y="1262"/>
                        <a:pt x="52955" y="38981"/>
                        <a:pt x="82101" y="89939"/>
                      </a:cubicBezTo>
                      <a:lnTo>
                        <a:pt x="82482" y="90511"/>
                      </a:lnTo>
                      <a:cubicBezTo>
                        <a:pt x="83053" y="91559"/>
                        <a:pt x="83720" y="92702"/>
                        <a:pt x="84292" y="93749"/>
                      </a:cubicBezTo>
                      <a:cubicBezTo>
                        <a:pt x="112009" y="143184"/>
                        <a:pt x="127440" y="187761"/>
                        <a:pt x="121534" y="200144"/>
                      </a:cubicBezTo>
                      <a:cubicBezTo>
                        <a:pt x="120963" y="201382"/>
                        <a:pt x="120201" y="202239"/>
                        <a:pt x="119153" y="202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34"/>
                <p:cNvSpPr/>
                <p:nvPr/>
              </p:nvSpPr>
              <p:spPr>
                <a:xfrm>
                  <a:off x="7533322" y="2186844"/>
                  <a:ext cx="43243" cy="26955"/>
                </a:xfrm>
                <a:custGeom>
                  <a:rect b="b" l="l" r="r" t="t"/>
                  <a:pathLst>
                    <a:path extrusionOk="0" h="26955" w="43243">
                      <a:moveTo>
                        <a:pt x="43243" y="3334"/>
                      </a:moveTo>
                      <a:lnTo>
                        <a:pt x="1810" y="26956"/>
                      </a:lnTo>
                      <a:cubicBezTo>
                        <a:pt x="1238" y="25908"/>
                        <a:pt x="571" y="24860"/>
                        <a:pt x="0" y="23717"/>
                      </a:cubicBezTo>
                      <a:lnTo>
                        <a:pt x="41434" y="0"/>
                      </a:lnTo>
                      <a:cubicBezTo>
                        <a:pt x="42005" y="1048"/>
                        <a:pt x="42672" y="2191"/>
                        <a:pt x="43243" y="32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34"/>
                <p:cNvSpPr/>
                <p:nvPr/>
              </p:nvSpPr>
              <p:spPr>
                <a:xfrm>
                  <a:off x="7495888" y="2096429"/>
                  <a:ext cx="117919" cy="202905"/>
                </a:xfrm>
                <a:custGeom>
                  <a:rect b="b" l="l" r="r" t="t"/>
                  <a:pathLst>
                    <a:path extrusionOk="0" h="202905" w="117919">
                      <a:moveTo>
                        <a:pt x="115538" y="202906"/>
                      </a:moveTo>
                      <a:lnTo>
                        <a:pt x="0" y="690"/>
                      </a:lnTo>
                      <a:cubicBezTo>
                        <a:pt x="1048" y="119"/>
                        <a:pt x="2191" y="-72"/>
                        <a:pt x="3525" y="23"/>
                      </a:cubicBezTo>
                      <a:lnTo>
                        <a:pt x="117920" y="200239"/>
                      </a:lnTo>
                      <a:cubicBezTo>
                        <a:pt x="117348" y="201477"/>
                        <a:pt x="116586" y="202334"/>
                        <a:pt x="115538" y="2029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6" name="Google Shape;1246;p34"/>
            <p:cNvGrpSpPr/>
            <p:nvPr/>
          </p:nvGrpSpPr>
          <p:grpSpPr>
            <a:xfrm>
              <a:off x="5970530" y="2615241"/>
              <a:ext cx="1329725" cy="1992630"/>
              <a:chOff x="6974776" y="3244024"/>
              <a:chExt cx="971169" cy="1455324"/>
            </a:xfrm>
          </p:grpSpPr>
          <p:sp>
            <p:nvSpPr>
              <p:cNvPr id="1247" name="Google Shape;1247;p34"/>
              <p:cNvSpPr/>
              <p:nvPr/>
            </p:nvSpPr>
            <p:spPr>
              <a:xfrm>
                <a:off x="6974776" y="3337369"/>
                <a:ext cx="971169" cy="1361979"/>
              </a:xfrm>
              <a:custGeom>
                <a:rect b="b" l="l" r="r" t="t"/>
                <a:pathLst>
                  <a:path extrusionOk="0" h="1361979" w="971169">
                    <a:moveTo>
                      <a:pt x="928878" y="0"/>
                    </a:moveTo>
                    <a:cubicBezTo>
                      <a:pt x="952235" y="0"/>
                      <a:pt x="971169" y="18934"/>
                      <a:pt x="971169" y="42291"/>
                    </a:cubicBezTo>
                    <a:lnTo>
                      <a:pt x="971169" y="1319689"/>
                    </a:lnTo>
                    <a:cubicBezTo>
                      <a:pt x="971169" y="1343045"/>
                      <a:pt x="952235" y="1361980"/>
                      <a:pt x="928878" y="1361980"/>
                    </a:cubicBezTo>
                    <a:lnTo>
                      <a:pt x="42291" y="1361980"/>
                    </a:lnTo>
                    <a:cubicBezTo>
                      <a:pt x="18935" y="1361980"/>
                      <a:pt x="0" y="1343045"/>
                      <a:pt x="0" y="1319689"/>
                    </a:cubicBezTo>
                    <a:lnTo>
                      <a:pt x="0" y="42291"/>
                    </a:lnTo>
                    <a:cubicBezTo>
                      <a:pt x="0" y="18934"/>
                      <a:pt x="18935" y="0"/>
                      <a:pt x="42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7034403" y="3392614"/>
                <a:ext cx="851916" cy="1217390"/>
              </a:xfrm>
              <a:custGeom>
                <a:rect b="b" l="l" r="r" t="t"/>
                <a:pathLst>
                  <a:path extrusionOk="0" h="1217390" w="851916">
                    <a:moveTo>
                      <a:pt x="0" y="0"/>
                    </a:moveTo>
                    <a:lnTo>
                      <a:pt x="851916" y="0"/>
                    </a:lnTo>
                    <a:lnTo>
                      <a:pt x="851916" y="1217390"/>
                    </a:lnTo>
                    <a:lnTo>
                      <a:pt x="0" y="12173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9" name="Google Shape;1249;p34"/>
              <p:cNvGrpSpPr/>
              <p:nvPr/>
            </p:nvGrpSpPr>
            <p:grpSpPr>
              <a:xfrm>
                <a:off x="7239285" y="3244024"/>
                <a:ext cx="442150" cy="182213"/>
                <a:chOff x="7239285" y="3244024"/>
                <a:chExt cx="442150" cy="182213"/>
              </a:xfrm>
            </p:grpSpPr>
            <p:grpSp>
              <p:nvGrpSpPr>
                <p:cNvPr id="1250" name="Google Shape;1250;p34"/>
                <p:cNvGrpSpPr/>
                <p:nvPr/>
              </p:nvGrpSpPr>
              <p:grpSpPr>
                <a:xfrm>
                  <a:off x="7239285" y="3244024"/>
                  <a:ext cx="442150" cy="182213"/>
                  <a:chOff x="7239285" y="3244024"/>
                  <a:chExt cx="442150" cy="182213"/>
                </a:xfrm>
              </p:grpSpPr>
              <p:sp>
                <p:nvSpPr>
                  <p:cNvPr id="1251" name="Google Shape;1251;p34"/>
                  <p:cNvSpPr/>
                  <p:nvPr/>
                </p:nvSpPr>
                <p:spPr>
                  <a:xfrm>
                    <a:off x="7239285" y="3297459"/>
                    <a:ext cx="442150" cy="128778"/>
                  </a:xfrm>
                  <a:custGeom>
                    <a:rect b="b" l="l" r="r" t="t"/>
                    <a:pathLst>
                      <a:path extrusionOk="0" h="128778" w="442150">
                        <a:moveTo>
                          <a:pt x="53816" y="0"/>
                        </a:moveTo>
                        <a:lnTo>
                          <a:pt x="388334" y="0"/>
                        </a:lnTo>
                        <a:cubicBezTo>
                          <a:pt x="418052" y="0"/>
                          <a:pt x="442151" y="24098"/>
                          <a:pt x="442151" y="53816"/>
                        </a:cubicBezTo>
                        <a:lnTo>
                          <a:pt x="442151" y="128778"/>
                        </a:lnTo>
                        <a:lnTo>
                          <a:pt x="0" y="128778"/>
                        </a:lnTo>
                        <a:lnTo>
                          <a:pt x="0" y="53816"/>
                        </a:lnTo>
                        <a:cubicBezTo>
                          <a:pt x="0" y="24098"/>
                          <a:pt x="24098" y="0"/>
                          <a:pt x="538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34"/>
                  <p:cNvSpPr/>
                  <p:nvPr/>
                </p:nvSpPr>
                <p:spPr>
                  <a:xfrm>
                    <a:off x="7239381" y="3297459"/>
                    <a:ext cx="434149" cy="123158"/>
                  </a:xfrm>
                  <a:custGeom>
                    <a:rect b="b" l="l" r="r" t="t"/>
                    <a:pathLst>
                      <a:path extrusionOk="0" h="123158" w="434149">
                        <a:moveTo>
                          <a:pt x="52197" y="0"/>
                        </a:moveTo>
                        <a:lnTo>
                          <a:pt x="381953" y="0"/>
                        </a:lnTo>
                        <a:cubicBezTo>
                          <a:pt x="410718" y="0"/>
                          <a:pt x="434149" y="23336"/>
                          <a:pt x="434149" y="52197"/>
                        </a:cubicBezTo>
                        <a:lnTo>
                          <a:pt x="434149" y="123158"/>
                        </a:lnTo>
                        <a:lnTo>
                          <a:pt x="0" y="123158"/>
                        </a:lnTo>
                        <a:lnTo>
                          <a:pt x="0" y="52197"/>
                        </a:lnTo>
                        <a:cubicBezTo>
                          <a:pt x="0" y="23431"/>
                          <a:pt x="23336" y="0"/>
                          <a:pt x="5219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34"/>
                  <p:cNvSpPr/>
                  <p:nvPr/>
                </p:nvSpPr>
                <p:spPr>
                  <a:xfrm>
                    <a:off x="7382256" y="3244024"/>
                    <a:ext cx="148399" cy="75437"/>
                  </a:xfrm>
                  <a:custGeom>
                    <a:rect b="b" l="l" r="r" t="t"/>
                    <a:pathLst>
                      <a:path extrusionOk="0" h="75437" w="148399">
                        <a:moveTo>
                          <a:pt x="48006" y="0"/>
                        </a:moveTo>
                        <a:lnTo>
                          <a:pt x="100489" y="0"/>
                        </a:lnTo>
                        <a:cubicBezTo>
                          <a:pt x="126968" y="0"/>
                          <a:pt x="148399" y="21526"/>
                          <a:pt x="148399" y="47911"/>
                        </a:cubicBezTo>
                        <a:lnTo>
                          <a:pt x="148399" y="75438"/>
                        </a:lnTo>
                        <a:lnTo>
                          <a:pt x="0" y="75438"/>
                        </a:lnTo>
                        <a:lnTo>
                          <a:pt x="0" y="47911"/>
                        </a:lnTo>
                        <a:cubicBezTo>
                          <a:pt x="0" y="21431"/>
                          <a:pt x="21431" y="0"/>
                          <a:pt x="4791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4" name="Google Shape;1254;p34"/>
                <p:cNvGrpSpPr/>
                <p:nvPr/>
              </p:nvGrpSpPr>
              <p:grpSpPr>
                <a:xfrm>
                  <a:off x="7271861" y="3350133"/>
                  <a:ext cx="368807" cy="32194"/>
                  <a:chOff x="7271861" y="3350133"/>
                  <a:chExt cx="368807" cy="32194"/>
                </a:xfrm>
              </p:grpSpPr>
              <p:grpSp>
                <p:nvGrpSpPr>
                  <p:cNvPr id="1255" name="Google Shape;1255;p34"/>
                  <p:cNvGrpSpPr/>
                  <p:nvPr/>
                </p:nvGrpSpPr>
                <p:grpSpPr>
                  <a:xfrm>
                    <a:off x="7271861" y="3350133"/>
                    <a:ext cx="32194" cy="32194"/>
                    <a:chOff x="7271861" y="3350133"/>
                    <a:chExt cx="32194" cy="32194"/>
                  </a:xfrm>
                </p:grpSpPr>
                <p:sp>
                  <p:nvSpPr>
                    <p:cNvPr id="1256" name="Google Shape;1256;p34"/>
                    <p:cNvSpPr/>
                    <p:nvPr/>
                  </p:nvSpPr>
                  <p:spPr>
                    <a:xfrm>
                      <a:off x="7271861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7" name="Google Shape;1257;p34"/>
                    <p:cNvSpPr/>
                    <p:nvPr/>
                  </p:nvSpPr>
                  <p:spPr>
                    <a:xfrm>
                      <a:off x="7287006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3" y="0"/>
                          </a:moveTo>
                          <a:cubicBezTo>
                            <a:pt x="953" y="0"/>
                            <a:pt x="286" y="0"/>
                            <a:pt x="0" y="0"/>
                          </a:cubicBezTo>
                          <a:cubicBezTo>
                            <a:pt x="8477" y="476"/>
                            <a:pt x="15145" y="7525"/>
                            <a:pt x="15145" y="16097"/>
                          </a:cubicBezTo>
                          <a:cubicBezTo>
                            <a:pt x="15145" y="24670"/>
                            <a:pt x="8477" y="31623"/>
                            <a:pt x="0" y="32195"/>
                          </a:cubicBezTo>
                          <a:cubicBezTo>
                            <a:pt x="286" y="32195"/>
                            <a:pt x="667" y="32195"/>
                            <a:pt x="953" y="32195"/>
                          </a:cubicBezTo>
                          <a:cubicBezTo>
                            <a:pt x="9811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1" y="0"/>
                            <a:pt x="95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58" name="Google Shape;1258;p34"/>
                  <p:cNvGrpSpPr/>
                  <p:nvPr/>
                </p:nvGrpSpPr>
                <p:grpSpPr>
                  <a:xfrm>
                    <a:off x="7608474" y="3350133"/>
                    <a:ext cx="32194" cy="32194"/>
                    <a:chOff x="7608474" y="3350133"/>
                    <a:chExt cx="32194" cy="32194"/>
                  </a:xfrm>
                </p:grpSpPr>
                <p:sp>
                  <p:nvSpPr>
                    <p:cNvPr id="1259" name="Google Shape;1259;p34"/>
                    <p:cNvSpPr/>
                    <p:nvPr/>
                  </p:nvSpPr>
                  <p:spPr>
                    <a:xfrm>
                      <a:off x="7608474" y="3350133"/>
                      <a:ext cx="32194" cy="32194"/>
                    </a:xfrm>
                    <a:custGeom>
                      <a:rect b="b" l="l" r="r" t="t"/>
                      <a:pathLst>
                        <a:path extrusionOk="0" h="32194" w="32194">
                          <a:moveTo>
                            <a:pt x="32194" y="16097"/>
                          </a:moveTo>
                          <a:cubicBezTo>
                            <a:pt x="32194" y="24988"/>
                            <a:pt x="24987" y="32195"/>
                            <a:pt x="16097" y="32195"/>
                          </a:cubicBezTo>
                          <a:cubicBezTo>
                            <a:pt x="7207" y="32195"/>
                            <a:pt x="0" y="24988"/>
                            <a:pt x="0" y="16097"/>
                          </a:cubicBezTo>
                          <a:cubicBezTo>
                            <a:pt x="0" y="7207"/>
                            <a:pt x="7207" y="0"/>
                            <a:pt x="16097" y="0"/>
                          </a:cubicBezTo>
                          <a:cubicBezTo>
                            <a:pt x="24987" y="0"/>
                            <a:pt x="32194" y="7207"/>
                            <a:pt x="32194" y="1609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0" name="Google Shape;1260;p34"/>
                    <p:cNvSpPr/>
                    <p:nvPr/>
                  </p:nvSpPr>
                  <p:spPr>
                    <a:xfrm>
                      <a:off x="7623619" y="3350133"/>
                      <a:ext cx="17049" cy="32194"/>
                    </a:xfrm>
                    <a:custGeom>
                      <a:rect b="b" l="l" r="r" t="t"/>
                      <a:pathLst>
                        <a:path extrusionOk="0" h="32194" w="17049">
                          <a:moveTo>
                            <a:pt x="952" y="0"/>
                          </a:moveTo>
                          <a:cubicBezTo>
                            <a:pt x="952" y="0"/>
                            <a:pt x="285" y="0"/>
                            <a:pt x="0" y="0"/>
                          </a:cubicBezTo>
                          <a:cubicBezTo>
                            <a:pt x="8477" y="476"/>
                            <a:pt x="15144" y="7525"/>
                            <a:pt x="15144" y="16097"/>
                          </a:cubicBezTo>
                          <a:cubicBezTo>
                            <a:pt x="15144" y="24670"/>
                            <a:pt x="8477" y="31623"/>
                            <a:pt x="0" y="32195"/>
                          </a:cubicBezTo>
                          <a:cubicBezTo>
                            <a:pt x="285" y="32195"/>
                            <a:pt x="667" y="32195"/>
                            <a:pt x="952" y="32195"/>
                          </a:cubicBezTo>
                          <a:cubicBezTo>
                            <a:pt x="9810" y="32195"/>
                            <a:pt x="17050" y="24955"/>
                            <a:pt x="17050" y="16097"/>
                          </a:cubicBezTo>
                          <a:cubicBezTo>
                            <a:pt x="17050" y="7239"/>
                            <a:pt x="9810" y="0"/>
                            <a:pt x="95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61" name="Google Shape;1261;p34"/>
            <p:cNvGrpSpPr/>
            <p:nvPr/>
          </p:nvGrpSpPr>
          <p:grpSpPr>
            <a:xfrm>
              <a:off x="7412227" y="3557890"/>
              <a:ext cx="907828" cy="1049982"/>
              <a:chOff x="7879937" y="3892676"/>
              <a:chExt cx="663035" cy="766858"/>
            </a:xfrm>
          </p:grpSpPr>
          <p:sp>
            <p:nvSpPr>
              <p:cNvPr id="1262" name="Google Shape;1262;p34"/>
              <p:cNvSpPr/>
              <p:nvPr/>
            </p:nvSpPr>
            <p:spPr>
              <a:xfrm>
                <a:off x="7883461" y="4096893"/>
                <a:ext cx="494347" cy="562641"/>
              </a:xfrm>
              <a:custGeom>
                <a:rect b="b" l="l" r="r" t="t"/>
                <a:pathLst>
                  <a:path extrusionOk="0" h="562641" w="494347">
                    <a:moveTo>
                      <a:pt x="0" y="0"/>
                    </a:moveTo>
                    <a:lnTo>
                      <a:pt x="494347" y="0"/>
                    </a:lnTo>
                    <a:lnTo>
                      <a:pt x="494347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8376475" y="4096893"/>
                <a:ext cx="166401" cy="562641"/>
              </a:xfrm>
              <a:custGeom>
                <a:rect b="b" l="l" r="r" t="t"/>
                <a:pathLst>
                  <a:path extrusionOk="0" h="562641" w="166401">
                    <a:moveTo>
                      <a:pt x="0" y="0"/>
                    </a:moveTo>
                    <a:lnTo>
                      <a:pt x="166401" y="0"/>
                    </a:lnTo>
                    <a:lnTo>
                      <a:pt x="166401" y="562642"/>
                    </a:lnTo>
                    <a:lnTo>
                      <a:pt x="0" y="5626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7925562" y="3893153"/>
                <a:ext cx="617410" cy="203739"/>
              </a:xfrm>
              <a:custGeom>
                <a:rect b="b" l="l" r="r" t="t"/>
                <a:pathLst>
                  <a:path extrusionOk="0" h="203739" w="617410">
                    <a:moveTo>
                      <a:pt x="617411" y="203740"/>
                    </a:moveTo>
                    <a:lnTo>
                      <a:pt x="487108" y="0"/>
                    </a:lnTo>
                    <a:lnTo>
                      <a:pt x="0" y="0"/>
                    </a:lnTo>
                    <a:lnTo>
                      <a:pt x="130111" y="203073"/>
                    </a:lnTo>
                    <a:lnTo>
                      <a:pt x="450913" y="203740"/>
                    </a:lnTo>
                    <a:lnTo>
                      <a:pt x="617411" y="20374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7984045" y="3893153"/>
                <a:ext cx="428625" cy="108203"/>
              </a:xfrm>
              <a:custGeom>
                <a:rect b="b" l="l" r="r" t="t"/>
                <a:pathLst>
                  <a:path extrusionOk="0" h="108203" w="428625">
                    <a:moveTo>
                      <a:pt x="0" y="92012"/>
                    </a:moveTo>
                    <a:lnTo>
                      <a:pt x="389382" y="108204"/>
                    </a:lnTo>
                    <a:lnTo>
                      <a:pt x="428625" y="0"/>
                    </a:lnTo>
                    <a:lnTo>
                      <a:pt x="0" y="92012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7879937" y="3892676"/>
                <a:ext cx="532733" cy="95059"/>
              </a:xfrm>
              <a:custGeom>
                <a:rect b="b" l="l" r="r" t="t"/>
                <a:pathLst>
                  <a:path extrusionOk="0" h="95059" w="532733">
                    <a:moveTo>
                      <a:pt x="45625" y="0"/>
                    </a:moveTo>
                    <a:lnTo>
                      <a:pt x="0" y="91154"/>
                    </a:lnTo>
                    <a:lnTo>
                      <a:pt x="488442" y="95060"/>
                    </a:lnTo>
                    <a:lnTo>
                      <a:pt x="532733" y="476"/>
                    </a:lnTo>
                    <a:lnTo>
                      <a:pt x="456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67" name="Google Shape;1267;p34"/>
              <p:cNvGrpSpPr/>
              <p:nvPr/>
            </p:nvGrpSpPr>
            <p:grpSpPr>
              <a:xfrm>
                <a:off x="7995284" y="4262532"/>
                <a:ext cx="249745" cy="249745"/>
                <a:chOff x="7995284" y="4262532"/>
                <a:chExt cx="249745" cy="249745"/>
              </a:xfrm>
            </p:grpSpPr>
            <p:sp>
              <p:nvSpPr>
                <p:cNvPr id="1268" name="Google Shape;1268;p34"/>
                <p:cNvSpPr/>
                <p:nvPr/>
              </p:nvSpPr>
              <p:spPr>
                <a:xfrm>
                  <a:off x="8080724" y="4262532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6"/>
                      </a:lnTo>
                      <a:lnTo>
                        <a:pt x="0" y="2497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34"/>
                <p:cNvSpPr/>
                <p:nvPr/>
              </p:nvSpPr>
              <p:spPr>
                <a:xfrm rot="5400000">
                  <a:off x="8075437" y="4257341"/>
                  <a:ext cx="89439" cy="249745"/>
                </a:xfrm>
                <a:custGeom>
                  <a:rect b="b" l="l" r="r" t="t"/>
                  <a:pathLst>
                    <a:path extrusionOk="0" h="249745" w="89439">
                      <a:moveTo>
                        <a:pt x="0" y="0"/>
                      </a:moveTo>
                      <a:lnTo>
                        <a:pt x="89440" y="0"/>
                      </a:lnTo>
                      <a:lnTo>
                        <a:pt x="89440" y="249745"/>
                      </a:lnTo>
                      <a:lnTo>
                        <a:pt x="0" y="2497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70" name="Google Shape;1270;p34"/>
            <p:cNvGrpSpPr/>
            <p:nvPr/>
          </p:nvGrpSpPr>
          <p:grpSpPr>
            <a:xfrm>
              <a:off x="5004531" y="914391"/>
              <a:ext cx="965993" cy="626755"/>
              <a:chOff x="5988653" y="3307937"/>
              <a:chExt cx="705516" cy="457753"/>
            </a:xfrm>
          </p:grpSpPr>
          <p:sp>
            <p:nvSpPr>
              <p:cNvPr id="1271" name="Google Shape;1271;p34"/>
              <p:cNvSpPr/>
              <p:nvPr/>
            </p:nvSpPr>
            <p:spPr>
              <a:xfrm>
                <a:off x="5988653" y="3307937"/>
                <a:ext cx="703992" cy="453104"/>
              </a:xfrm>
              <a:custGeom>
                <a:rect b="b" l="l" r="r" t="t"/>
                <a:pathLst>
                  <a:path extrusionOk="0" h="453104" w="703992">
                    <a:moveTo>
                      <a:pt x="0" y="138875"/>
                    </a:moveTo>
                    <a:cubicBezTo>
                      <a:pt x="0" y="138875"/>
                      <a:pt x="78581" y="410813"/>
                      <a:pt x="326326" y="453104"/>
                    </a:cubicBezTo>
                    <a:cubicBezTo>
                      <a:pt x="326326" y="453104"/>
                      <a:pt x="580072" y="447104"/>
                      <a:pt x="703993" y="241649"/>
                    </a:cubicBezTo>
                    <a:cubicBezTo>
                      <a:pt x="703993" y="241649"/>
                      <a:pt x="498538" y="283940"/>
                      <a:pt x="323374" y="0"/>
                    </a:cubicBezTo>
                    <a:cubicBezTo>
                      <a:pt x="323374" y="0"/>
                      <a:pt x="72580" y="151067"/>
                      <a:pt x="95" y="138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6315741" y="3548919"/>
                <a:ext cx="378428" cy="216771"/>
              </a:xfrm>
              <a:custGeom>
                <a:rect b="b" l="l" r="r" t="t"/>
                <a:pathLst>
                  <a:path extrusionOk="0" h="216771" w="378428">
                    <a:moveTo>
                      <a:pt x="0" y="212027"/>
                    </a:moveTo>
                    <a:cubicBezTo>
                      <a:pt x="0" y="212027"/>
                      <a:pt x="79820" y="163735"/>
                      <a:pt x="81820" y="29718"/>
                    </a:cubicBezTo>
                    <a:cubicBezTo>
                      <a:pt x="81820" y="29718"/>
                      <a:pt x="245459" y="132969"/>
                      <a:pt x="378428" y="0"/>
                    </a:cubicBezTo>
                    <a:cubicBezTo>
                      <a:pt x="378428" y="0"/>
                      <a:pt x="305181" y="254318"/>
                      <a:pt x="0" y="2120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34"/>
            <p:cNvGrpSpPr/>
            <p:nvPr/>
          </p:nvGrpSpPr>
          <p:grpSpPr>
            <a:xfrm>
              <a:off x="8185481" y="2753769"/>
              <a:ext cx="395821" cy="680577"/>
              <a:chOff x="8434096" y="3273266"/>
              <a:chExt cx="289089" cy="497062"/>
            </a:xfrm>
          </p:grpSpPr>
          <p:sp>
            <p:nvSpPr>
              <p:cNvPr id="1274" name="Google Shape;1274;p34"/>
              <p:cNvSpPr/>
              <p:nvPr/>
            </p:nvSpPr>
            <p:spPr>
              <a:xfrm>
                <a:off x="8523202" y="3548538"/>
                <a:ext cx="199983" cy="221790"/>
              </a:xfrm>
              <a:custGeom>
                <a:rect b="b" l="l" r="r" t="t"/>
                <a:pathLst>
                  <a:path extrusionOk="0" h="221790" w="199983">
                    <a:moveTo>
                      <a:pt x="8721" y="185928"/>
                    </a:moveTo>
                    <a:cubicBezTo>
                      <a:pt x="8721" y="185928"/>
                      <a:pt x="83969" y="264414"/>
                      <a:pt x="199984" y="189167"/>
                    </a:cubicBezTo>
                    <a:cubicBezTo>
                      <a:pt x="199984" y="189167"/>
                      <a:pt x="62443" y="116110"/>
                      <a:pt x="62443" y="0"/>
                    </a:cubicBezTo>
                    <a:cubicBezTo>
                      <a:pt x="62443" y="0"/>
                      <a:pt x="-27854" y="120396"/>
                      <a:pt x="8721" y="185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>
                <a:off x="8434096" y="3273266"/>
                <a:ext cx="242892" cy="461105"/>
              </a:xfrm>
              <a:custGeom>
                <a:rect b="b" l="l" r="r" t="t"/>
                <a:pathLst>
                  <a:path extrusionOk="0" h="461105" w="242892">
                    <a:moveTo>
                      <a:pt x="159073" y="95"/>
                    </a:moveTo>
                    <a:cubicBezTo>
                      <a:pt x="159073" y="95"/>
                      <a:pt x="-153633" y="164497"/>
                      <a:pt x="97827" y="461105"/>
                    </a:cubicBezTo>
                    <a:cubicBezTo>
                      <a:pt x="97827" y="461105"/>
                      <a:pt x="75253" y="348234"/>
                      <a:pt x="242892" y="264414"/>
                    </a:cubicBezTo>
                    <a:lnTo>
                      <a:pt x="159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34"/>
            <p:cNvGrpSpPr/>
            <p:nvPr/>
          </p:nvGrpSpPr>
          <p:grpSpPr>
            <a:xfrm rot="1288635">
              <a:off x="5227100" y="3178750"/>
              <a:ext cx="697847" cy="1348177"/>
              <a:chOff x="6585775" y="3810857"/>
              <a:chExt cx="406530" cy="785336"/>
            </a:xfrm>
          </p:grpSpPr>
          <p:sp>
            <p:nvSpPr>
              <p:cNvPr id="1277" name="Google Shape;1277;p34"/>
              <p:cNvSpPr/>
              <p:nvPr/>
            </p:nvSpPr>
            <p:spPr>
              <a:xfrm>
                <a:off x="6585775" y="3910298"/>
                <a:ext cx="406526" cy="685895"/>
              </a:xfrm>
              <a:custGeom>
                <a:rect b="b" l="l" r="r" t="t"/>
                <a:pathLst>
                  <a:path extrusionOk="0" h="685895" w="406526">
                    <a:moveTo>
                      <a:pt x="406527" y="205454"/>
                    </a:moveTo>
                    <a:lnTo>
                      <a:pt x="406527" y="594360"/>
                    </a:lnTo>
                    <a:cubicBezTo>
                      <a:pt x="406527" y="600361"/>
                      <a:pt x="404527" y="606266"/>
                      <a:pt x="400621" y="610838"/>
                    </a:cubicBezTo>
                    <a:cubicBezTo>
                      <a:pt x="385000" y="629984"/>
                      <a:pt x="335661" y="677228"/>
                      <a:pt x="228124" y="684847"/>
                    </a:cubicBezTo>
                    <a:cubicBezTo>
                      <a:pt x="218503" y="685610"/>
                      <a:pt x="208312" y="685895"/>
                      <a:pt x="197644" y="685895"/>
                    </a:cubicBezTo>
                    <a:cubicBezTo>
                      <a:pt x="77819" y="685895"/>
                      <a:pt x="26479" y="652939"/>
                      <a:pt x="8382" y="636556"/>
                    </a:cubicBezTo>
                    <a:cubicBezTo>
                      <a:pt x="2953" y="631698"/>
                      <a:pt x="0" y="624649"/>
                      <a:pt x="0" y="617411"/>
                    </a:cubicBezTo>
                    <a:lnTo>
                      <a:pt x="0" y="207645"/>
                    </a:lnTo>
                    <a:cubicBezTo>
                      <a:pt x="0" y="90869"/>
                      <a:pt x="101060" y="75152"/>
                      <a:pt x="101060" y="75152"/>
                    </a:cubicBezTo>
                    <a:lnTo>
                      <a:pt x="101060" y="1429"/>
                    </a:lnTo>
                    <a:cubicBezTo>
                      <a:pt x="105537" y="5810"/>
                      <a:pt x="289655" y="0"/>
                      <a:pt x="289655" y="0"/>
                    </a:cubicBezTo>
                    <a:lnTo>
                      <a:pt x="289655" y="70771"/>
                    </a:lnTo>
                    <a:cubicBezTo>
                      <a:pt x="408622" y="86487"/>
                      <a:pt x="406432" y="205454"/>
                      <a:pt x="406432" y="20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FFA7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6695884" y="4155185"/>
                <a:ext cx="296417" cy="328615"/>
              </a:xfrm>
              <a:custGeom>
                <a:rect b="b" l="l" r="r" t="t"/>
                <a:pathLst>
                  <a:path extrusionOk="0" h="328615" w="296417">
                    <a:moveTo>
                      <a:pt x="0" y="315278"/>
                    </a:moveTo>
                    <a:lnTo>
                      <a:pt x="0" y="32385"/>
                    </a:lnTo>
                    <a:cubicBezTo>
                      <a:pt x="0" y="32385"/>
                      <a:pt x="188881" y="70676"/>
                      <a:pt x="296418" y="0"/>
                    </a:cubicBezTo>
                    <a:lnTo>
                      <a:pt x="296418" y="283940"/>
                    </a:lnTo>
                    <a:cubicBezTo>
                      <a:pt x="296418" y="283940"/>
                      <a:pt x="186404" y="358045"/>
                      <a:pt x="0" y="3153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6686888" y="3911346"/>
                <a:ext cx="42" cy="380"/>
              </a:xfrm>
              <a:custGeom>
                <a:rect b="b" l="l" r="r" t="t"/>
                <a:pathLst>
                  <a:path extrusionOk="0" h="380" w="42">
                    <a:moveTo>
                      <a:pt x="42" y="0"/>
                    </a:moveTo>
                    <a:lnTo>
                      <a:pt x="42" y="381"/>
                    </a:lnTo>
                    <a:cubicBezTo>
                      <a:pt x="42" y="381"/>
                      <a:pt x="-53" y="95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6686931" y="3910393"/>
                <a:ext cx="305374" cy="684752"/>
              </a:xfrm>
              <a:custGeom>
                <a:rect b="b" l="l" r="r" t="t"/>
                <a:pathLst>
                  <a:path extrusionOk="0" h="684752" w="305374">
                    <a:moveTo>
                      <a:pt x="305371" y="205359"/>
                    </a:moveTo>
                    <a:lnTo>
                      <a:pt x="305371" y="594265"/>
                    </a:lnTo>
                    <a:cubicBezTo>
                      <a:pt x="305371" y="600265"/>
                      <a:pt x="303371" y="606171"/>
                      <a:pt x="299466" y="610743"/>
                    </a:cubicBezTo>
                    <a:cubicBezTo>
                      <a:pt x="283845" y="629888"/>
                      <a:pt x="234505" y="677132"/>
                      <a:pt x="126968" y="684752"/>
                    </a:cubicBezTo>
                    <a:cubicBezTo>
                      <a:pt x="141541" y="661797"/>
                      <a:pt x="164306" y="640937"/>
                      <a:pt x="182023" y="619982"/>
                    </a:cubicBezTo>
                    <a:cubicBezTo>
                      <a:pt x="223647" y="570643"/>
                      <a:pt x="242030" y="504825"/>
                      <a:pt x="244412" y="440246"/>
                    </a:cubicBezTo>
                    <a:cubicBezTo>
                      <a:pt x="246697" y="375666"/>
                      <a:pt x="234315" y="311563"/>
                      <a:pt x="220408" y="248412"/>
                    </a:cubicBezTo>
                    <a:cubicBezTo>
                      <a:pt x="209455" y="198691"/>
                      <a:pt x="196024" y="144494"/>
                      <a:pt x="161258" y="105537"/>
                    </a:cubicBezTo>
                    <a:cubicBezTo>
                      <a:pt x="120301" y="59626"/>
                      <a:pt x="67532" y="61817"/>
                      <a:pt x="12192" y="49911"/>
                    </a:cubicBezTo>
                    <a:cubicBezTo>
                      <a:pt x="7906" y="48958"/>
                      <a:pt x="3905" y="48006"/>
                      <a:pt x="0" y="46768"/>
                    </a:cubicBezTo>
                    <a:lnTo>
                      <a:pt x="0" y="1429"/>
                    </a:lnTo>
                    <a:cubicBezTo>
                      <a:pt x="4477" y="5810"/>
                      <a:pt x="188595" y="0"/>
                      <a:pt x="188595" y="0"/>
                    </a:cubicBezTo>
                    <a:lnTo>
                      <a:pt x="188595" y="70771"/>
                    </a:lnTo>
                    <a:cubicBezTo>
                      <a:pt x="307562" y="86487"/>
                      <a:pt x="305371" y="205454"/>
                      <a:pt x="305371" y="205454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2" name="Google Shape;1282;p34"/>
              <p:cNvGrpSpPr/>
              <p:nvPr/>
            </p:nvGrpSpPr>
            <p:grpSpPr>
              <a:xfrm>
                <a:off x="6660261" y="3810857"/>
                <a:ext cx="238125" cy="141160"/>
                <a:chOff x="6660261" y="3810857"/>
                <a:chExt cx="238125" cy="141160"/>
              </a:xfrm>
            </p:grpSpPr>
            <p:sp>
              <p:nvSpPr>
                <p:cNvPr id="1283" name="Google Shape;1283;p34"/>
                <p:cNvSpPr/>
                <p:nvPr/>
              </p:nvSpPr>
              <p:spPr>
                <a:xfrm>
                  <a:off x="6660451" y="3845242"/>
                  <a:ext cx="237839" cy="106775"/>
                </a:xfrm>
                <a:custGeom>
                  <a:rect b="b" l="l" r="r" t="t"/>
                  <a:pathLst>
                    <a:path extrusionOk="0" h="106775" w="237839">
                      <a:moveTo>
                        <a:pt x="0" y="95"/>
                      </a:moveTo>
                      <a:lnTo>
                        <a:pt x="0" y="78867"/>
                      </a:lnTo>
                      <a:cubicBezTo>
                        <a:pt x="0" y="81343"/>
                        <a:pt x="1238" y="83725"/>
                        <a:pt x="3429" y="85058"/>
                      </a:cubicBezTo>
                      <a:cubicBezTo>
                        <a:pt x="13335" y="91154"/>
                        <a:pt x="46768" y="106775"/>
                        <a:pt x="126778" y="106775"/>
                      </a:cubicBezTo>
                      <a:cubicBezTo>
                        <a:pt x="206788" y="106775"/>
                        <a:pt x="231076" y="85439"/>
                        <a:pt x="235648" y="78581"/>
                      </a:cubicBezTo>
                      <a:cubicBezTo>
                        <a:pt x="236410" y="77438"/>
                        <a:pt x="236791" y="76105"/>
                        <a:pt x="236791" y="74676"/>
                      </a:cubicBezTo>
                      <a:lnTo>
                        <a:pt x="237839" y="0"/>
                      </a:lnTo>
                      <a:cubicBezTo>
                        <a:pt x="237839" y="0"/>
                        <a:pt x="1429" y="1524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34"/>
                <p:cNvSpPr/>
                <p:nvPr/>
              </p:nvSpPr>
              <p:spPr>
                <a:xfrm>
                  <a:off x="6660261" y="3810857"/>
                  <a:ext cx="238125" cy="67437"/>
                </a:xfrm>
                <a:custGeom>
                  <a:rect b="b" l="l" r="r" t="t"/>
                  <a:pathLst>
                    <a:path extrusionOk="0" h="67437" w="238125">
                      <a:moveTo>
                        <a:pt x="238125" y="33719"/>
                      </a:moveTo>
                      <a:cubicBezTo>
                        <a:pt x="238125" y="52341"/>
                        <a:pt x="184819" y="67437"/>
                        <a:pt x="119062" y="67437"/>
                      </a:cubicBezTo>
                      <a:cubicBezTo>
                        <a:pt x="53306" y="67437"/>
                        <a:pt x="0" y="52341"/>
                        <a:pt x="0" y="33719"/>
                      </a:cubicBezTo>
                      <a:cubicBezTo>
                        <a:pt x="0" y="15096"/>
                        <a:pt x="53306" y="0"/>
                        <a:pt x="119062" y="0"/>
                      </a:cubicBezTo>
                      <a:cubicBezTo>
                        <a:pt x="184819" y="0"/>
                        <a:pt x="238125" y="15096"/>
                        <a:pt x="238125" y="337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rial Fibrillation Treatment Breakthrough by Slidesgo">
  <a:themeElements>
    <a:clrScheme name="Simple Light">
      <a:dk1>
        <a:srgbClr val="112747"/>
      </a:dk1>
      <a:lt1>
        <a:srgbClr val="FFFFFF"/>
      </a:lt1>
      <a:dk2>
        <a:srgbClr val="F8F8F8"/>
      </a:dk2>
      <a:lt2>
        <a:srgbClr val="D1DDE8"/>
      </a:lt2>
      <a:accent1>
        <a:srgbClr val="4DD0E1"/>
      </a:accent1>
      <a:accent2>
        <a:srgbClr val="2351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2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