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5B60"/>
    <a:srgbClr val="FF0000"/>
    <a:srgbClr val="FF9933"/>
    <a:srgbClr val="3CF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542CD-28FE-4A29-B41D-DCEEA4AAFFC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99DBC2B-BE62-4580-8580-2DDF78EE8EF3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baseline="0" dirty="0">
              <a:solidFill>
                <a:schemeClr val="accent6"/>
              </a:solidFill>
            </a:rPr>
            <a:t>FOR</a:t>
          </a:r>
          <a:endParaRPr lang="en-IN" baseline="0" dirty="0">
            <a:solidFill>
              <a:schemeClr val="accent6"/>
            </a:solidFill>
          </a:endParaRPr>
        </a:p>
      </dgm:t>
    </dgm:pt>
    <dgm:pt modelId="{7D082D11-9F27-4518-9385-C9C72283D5A2}" type="parTrans" cxnId="{0BD55D10-7E99-48C2-B5BA-5EFBB45FF5C0}">
      <dgm:prSet/>
      <dgm:spPr/>
      <dgm:t>
        <a:bodyPr/>
        <a:lstStyle/>
        <a:p>
          <a:endParaRPr lang="en-IN"/>
        </a:p>
      </dgm:t>
    </dgm:pt>
    <dgm:pt modelId="{E5A66F2D-82A5-4C43-993E-9EF0971B63F6}" type="sibTrans" cxnId="{0BD55D10-7E99-48C2-B5BA-5EFBB45FF5C0}">
      <dgm:prSet/>
      <dgm:spPr/>
      <dgm:t>
        <a:bodyPr/>
        <a:lstStyle/>
        <a:p>
          <a:endParaRPr lang="en-IN"/>
        </a:p>
      </dgm:t>
    </dgm:pt>
    <dgm:pt modelId="{42D55324-3270-4AFE-B666-B7BC7BEFA250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YOUR</a:t>
          </a:r>
          <a:endParaRPr lang="en-IN" dirty="0"/>
        </a:p>
      </dgm:t>
    </dgm:pt>
    <dgm:pt modelId="{ACBF82E6-D334-4C62-A9CF-812C37545103}" type="parTrans" cxnId="{1C6EF91F-7795-4E7A-AA66-11004A03DE10}">
      <dgm:prSet/>
      <dgm:spPr/>
      <dgm:t>
        <a:bodyPr/>
        <a:lstStyle/>
        <a:p>
          <a:endParaRPr lang="en-IN"/>
        </a:p>
      </dgm:t>
    </dgm:pt>
    <dgm:pt modelId="{DB337369-3F84-4CFF-A1E1-5C0F3470233E}" type="sibTrans" cxnId="{1C6EF91F-7795-4E7A-AA66-11004A03DE10}">
      <dgm:prSet/>
      <dgm:spPr/>
      <dgm:t>
        <a:bodyPr/>
        <a:lstStyle/>
        <a:p>
          <a:endParaRPr lang="en-IN"/>
        </a:p>
      </dgm:t>
    </dgm:pt>
    <dgm:pt modelId="{0B91D1E9-A51A-4782-8BF2-5338162F6C4C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ATTENTION</a:t>
          </a:r>
          <a:endParaRPr lang="en-IN" dirty="0"/>
        </a:p>
      </dgm:t>
    </dgm:pt>
    <dgm:pt modelId="{216C0C99-0D4A-4199-95F1-0B7999AEC6A0}" type="parTrans" cxnId="{206E1978-0F8C-4D7F-973D-4ED22D4815D3}">
      <dgm:prSet/>
      <dgm:spPr/>
      <dgm:t>
        <a:bodyPr/>
        <a:lstStyle/>
        <a:p>
          <a:endParaRPr lang="en-IN"/>
        </a:p>
      </dgm:t>
    </dgm:pt>
    <dgm:pt modelId="{D17B39BE-65D8-4B55-9443-125810BBC22D}" type="sibTrans" cxnId="{206E1978-0F8C-4D7F-973D-4ED22D4815D3}">
      <dgm:prSet/>
      <dgm:spPr/>
      <dgm:t>
        <a:bodyPr/>
        <a:lstStyle/>
        <a:p>
          <a:endParaRPr lang="en-IN"/>
        </a:p>
      </dgm:t>
    </dgm:pt>
    <dgm:pt modelId="{E6729270-5F79-4C8B-AB71-9F2FF383EE39}" type="pres">
      <dgm:prSet presAssocID="{F61542CD-28FE-4A29-B41D-DCEEA4AAFFC6}" presName="compositeShape" presStyleCnt="0">
        <dgm:presLayoutVars>
          <dgm:dir/>
          <dgm:resizeHandles/>
        </dgm:presLayoutVars>
      </dgm:prSet>
      <dgm:spPr/>
    </dgm:pt>
    <dgm:pt modelId="{D2A99616-92D2-4DD2-9DF7-E5FDE6E24C02}" type="pres">
      <dgm:prSet presAssocID="{F61542CD-28FE-4A29-B41D-DCEEA4AAFFC6}" presName="pyramid" presStyleLbl="node1" presStyleIdx="0" presStyleCnt="1" custLinFactNeighborX="2532" custLinFactNeighborY="-11393"/>
      <dgm:spPr>
        <a:solidFill>
          <a:schemeClr val="bg1"/>
        </a:solidFill>
      </dgm:spPr>
    </dgm:pt>
    <dgm:pt modelId="{58A49431-31A8-41E8-B50E-2A87DB0F8428}" type="pres">
      <dgm:prSet presAssocID="{F61542CD-28FE-4A29-B41D-DCEEA4AAFFC6}" presName="theList" presStyleCnt="0"/>
      <dgm:spPr/>
    </dgm:pt>
    <dgm:pt modelId="{776E84A1-2189-4941-B60E-F4BD085B093E}" type="pres">
      <dgm:prSet presAssocID="{E99DBC2B-BE62-4580-8580-2DDF78EE8EF3}" presName="aNode" presStyleLbl="fgAcc1" presStyleIdx="0" presStyleCnt="3">
        <dgm:presLayoutVars>
          <dgm:bulletEnabled val="1"/>
        </dgm:presLayoutVars>
      </dgm:prSet>
      <dgm:spPr/>
    </dgm:pt>
    <dgm:pt modelId="{382F8E2E-627F-4F4A-A5AD-75DAFC4EDF22}" type="pres">
      <dgm:prSet presAssocID="{E99DBC2B-BE62-4580-8580-2DDF78EE8EF3}" presName="aSpace" presStyleCnt="0"/>
      <dgm:spPr/>
    </dgm:pt>
    <dgm:pt modelId="{4F254E68-B38A-4BDA-9BE4-C79561D1D7BF}" type="pres">
      <dgm:prSet presAssocID="{42D55324-3270-4AFE-B666-B7BC7BEFA250}" presName="aNode" presStyleLbl="fgAcc1" presStyleIdx="1" presStyleCnt="3">
        <dgm:presLayoutVars>
          <dgm:bulletEnabled val="1"/>
        </dgm:presLayoutVars>
      </dgm:prSet>
      <dgm:spPr/>
    </dgm:pt>
    <dgm:pt modelId="{A75E322B-022A-420B-9B34-8E98A53A3CEE}" type="pres">
      <dgm:prSet presAssocID="{42D55324-3270-4AFE-B666-B7BC7BEFA250}" presName="aSpace" presStyleCnt="0"/>
      <dgm:spPr/>
    </dgm:pt>
    <dgm:pt modelId="{C9632957-F7F1-4E0C-8786-3584EE6FF3AF}" type="pres">
      <dgm:prSet presAssocID="{0B91D1E9-A51A-4782-8BF2-5338162F6C4C}" presName="aNode" presStyleLbl="fgAcc1" presStyleIdx="2" presStyleCnt="3">
        <dgm:presLayoutVars>
          <dgm:bulletEnabled val="1"/>
        </dgm:presLayoutVars>
      </dgm:prSet>
      <dgm:spPr/>
    </dgm:pt>
    <dgm:pt modelId="{B5E6F8C6-9A05-481A-892E-89FF95D08DF5}" type="pres">
      <dgm:prSet presAssocID="{0B91D1E9-A51A-4782-8BF2-5338162F6C4C}" presName="aSpace" presStyleCnt="0"/>
      <dgm:spPr/>
    </dgm:pt>
  </dgm:ptLst>
  <dgm:cxnLst>
    <dgm:cxn modelId="{00863403-F402-4DBB-B766-09C089FBE694}" type="presOf" srcId="{F61542CD-28FE-4A29-B41D-DCEEA4AAFFC6}" destId="{E6729270-5F79-4C8B-AB71-9F2FF383EE39}" srcOrd="0" destOrd="0" presId="urn:microsoft.com/office/officeart/2005/8/layout/pyramid2"/>
    <dgm:cxn modelId="{2F6BEC09-671D-4CE8-9648-6CD25F4E4D3F}" type="presOf" srcId="{0B91D1E9-A51A-4782-8BF2-5338162F6C4C}" destId="{C9632957-F7F1-4E0C-8786-3584EE6FF3AF}" srcOrd="0" destOrd="0" presId="urn:microsoft.com/office/officeart/2005/8/layout/pyramid2"/>
    <dgm:cxn modelId="{0BD55D10-7E99-48C2-B5BA-5EFBB45FF5C0}" srcId="{F61542CD-28FE-4A29-B41D-DCEEA4AAFFC6}" destId="{E99DBC2B-BE62-4580-8580-2DDF78EE8EF3}" srcOrd="0" destOrd="0" parTransId="{7D082D11-9F27-4518-9385-C9C72283D5A2}" sibTransId="{E5A66F2D-82A5-4C43-993E-9EF0971B63F6}"/>
    <dgm:cxn modelId="{A5B0A615-1A9B-43C9-A176-9C9FCC2C61CE}" type="presOf" srcId="{E99DBC2B-BE62-4580-8580-2DDF78EE8EF3}" destId="{776E84A1-2189-4941-B60E-F4BD085B093E}" srcOrd="0" destOrd="0" presId="urn:microsoft.com/office/officeart/2005/8/layout/pyramid2"/>
    <dgm:cxn modelId="{1C6EF91F-7795-4E7A-AA66-11004A03DE10}" srcId="{F61542CD-28FE-4A29-B41D-DCEEA4AAFFC6}" destId="{42D55324-3270-4AFE-B666-B7BC7BEFA250}" srcOrd="1" destOrd="0" parTransId="{ACBF82E6-D334-4C62-A9CF-812C37545103}" sibTransId="{DB337369-3F84-4CFF-A1E1-5C0F3470233E}"/>
    <dgm:cxn modelId="{CE90083D-278E-41FF-9645-FFDA198722E0}" type="presOf" srcId="{42D55324-3270-4AFE-B666-B7BC7BEFA250}" destId="{4F254E68-B38A-4BDA-9BE4-C79561D1D7BF}" srcOrd="0" destOrd="0" presId="urn:microsoft.com/office/officeart/2005/8/layout/pyramid2"/>
    <dgm:cxn modelId="{206E1978-0F8C-4D7F-973D-4ED22D4815D3}" srcId="{F61542CD-28FE-4A29-B41D-DCEEA4AAFFC6}" destId="{0B91D1E9-A51A-4782-8BF2-5338162F6C4C}" srcOrd="2" destOrd="0" parTransId="{216C0C99-0D4A-4199-95F1-0B7999AEC6A0}" sibTransId="{D17B39BE-65D8-4B55-9443-125810BBC22D}"/>
    <dgm:cxn modelId="{DD3F6DCB-4B4E-44F6-8FF2-B960C0CE9705}" type="presParOf" srcId="{E6729270-5F79-4C8B-AB71-9F2FF383EE39}" destId="{D2A99616-92D2-4DD2-9DF7-E5FDE6E24C02}" srcOrd="0" destOrd="0" presId="urn:microsoft.com/office/officeart/2005/8/layout/pyramid2"/>
    <dgm:cxn modelId="{AA9A9464-6B8A-46A9-AE14-17A982BCD5C7}" type="presParOf" srcId="{E6729270-5F79-4C8B-AB71-9F2FF383EE39}" destId="{58A49431-31A8-41E8-B50E-2A87DB0F8428}" srcOrd="1" destOrd="0" presId="urn:microsoft.com/office/officeart/2005/8/layout/pyramid2"/>
    <dgm:cxn modelId="{A3A574CE-6BCA-4091-BB61-5132834465D6}" type="presParOf" srcId="{58A49431-31A8-41E8-B50E-2A87DB0F8428}" destId="{776E84A1-2189-4941-B60E-F4BD085B093E}" srcOrd="0" destOrd="0" presId="urn:microsoft.com/office/officeart/2005/8/layout/pyramid2"/>
    <dgm:cxn modelId="{C872AA71-BD0C-46A8-9EAA-936CD6436372}" type="presParOf" srcId="{58A49431-31A8-41E8-B50E-2A87DB0F8428}" destId="{382F8E2E-627F-4F4A-A5AD-75DAFC4EDF22}" srcOrd="1" destOrd="0" presId="urn:microsoft.com/office/officeart/2005/8/layout/pyramid2"/>
    <dgm:cxn modelId="{2D1B4F46-5916-4472-91A3-9A6936BAA952}" type="presParOf" srcId="{58A49431-31A8-41E8-B50E-2A87DB0F8428}" destId="{4F254E68-B38A-4BDA-9BE4-C79561D1D7BF}" srcOrd="2" destOrd="0" presId="urn:microsoft.com/office/officeart/2005/8/layout/pyramid2"/>
    <dgm:cxn modelId="{DA0BCC5E-98B1-4178-8805-8309C4083417}" type="presParOf" srcId="{58A49431-31A8-41E8-B50E-2A87DB0F8428}" destId="{A75E322B-022A-420B-9B34-8E98A53A3CEE}" srcOrd="3" destOrd="0" presId="urn:microsoft.com/office/officeart/2005/8/layout/pyramid2"/>
    <dgm:cxn modelId="{DACA1018-A959-474B-94D7-5D289C6769DD}" type="presParOf" srcId="{58A49431-31A8-41E8-B50E-2A87DB0F8428}" destId="{C9632957-F7F1-4E0C-8786-3584EE6FF3AF}" srcOrd="4" destOrd="0" presId="urn:microsoft.com/office/officeart/2005/8/layout/pyramid2"/>
    <dgm:cxn modelId="{439071B9-9B8A-4E4F-8370-1CACA74FD9FD}" type="presParOf" srcId="{58A49431-31A8-41E8-B50E-2A87DB0F8428}" destId="{B5E6F8C6-9A05-481A-892E-89FF95D08DF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99616-92D2-4DD2-9DF7-E5FDE6E24C02}">
      <dsp:nvSpPr>
        <dsp:cNvPr id="0" name=""/>
        <dsp:cNvSpPr/>
      </dsp:nvSpPr>
      <dsp:spPr>
        <a:xfrm>
          <a:off x="394614" y="0"/>
          <a:ext cx="1023814" cy="1023814"/>
        </a:xfrm>
        <a:prstGeom prst="triangl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E84A1-2189-4941-B60E-F4BD085B093E}">
      <dsp:nvSpPr>
        <dsp:cNvPr id="0" name=""/>
        <dsp:cNvSpPr/>
      </dsp:nvSpPr>
      <dsp:spPr>
        <a:xfrm>
          <a:off x="880598" y="102931"/>
          <a:ext cx="665479" cy="24235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baseline="0" dirty="0">
              <a:solidFill>
                <a:schemeClr val="accent6"/>
              </a:solidFill>
            </a:rPr>
            <a:t>FOR</a:t>
          </a:r>
          <a:endParaRPr lang="en-IN" sz="800" kern="1200" baseline="0" dirty="0">
            <a:solidFill>
              <a:schemeClr val="accent6"/>
            </a:solidFill>
          </a:endParaRPr>
        </a:p>
      </dsp:txBody>
      <dsp:txXfrm>
        <a:off x="892429" y="114762"/>
        <a:ext cx="641817" cy="218693"/>
      </dsp:txXfrm>
    </dsp:sp>
    <dsp:sp modelId="{4F254E68-B38A-4BDA-9BE4-C79561D1D7BF}">
      <dsp:nvSpPr>
        <dsp:cNvPr id="0" name=""/>
        <dsp:cNvSpPr/>
      </dsp:nvSpPr>
      <dsp:spPr>
        <a:xfrm>
          <a:off x="880598" y="375581"/>
          <a:ext cx="665479" cy="24235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YOUR</a:t>
          </a:r>
          <a:endParaRPr lang="en-IN" sz="800" kern="1200" dirty="0"/>
        </a:p>
      </dsp:txBody>
      <dsp:txXfrm>
        <a:off x="892429" y="387412"/>
        <a:ext cx="641817" cy="218693"/>
      </dsp:txXfrm>
    </dsp:sp>
    <dsp:sp modelId="{C9632957-F7F1-4E0C-8786-3584EE6FF3AF}">
      <dsp:nvSpPr>
        <dsp:cNvPr id="0" name=""/>
        <dsp:cNvSpPr/>
      </dsp:nvSpPr>
      <dsp:spPr>
        <a:xfrm>
          <a:off x="880598" y="648232"/>
          <a:ext cx="665479" cy="24235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ATTENTION</a:t>
          </a:r>
          <a:endParaRPr lang="en-IN" sz="800" kern="1200" dirty="0"/>
        </a:p>
      </dsp:txBody>
      <dsp:txXfrm>
        <a:off x="892429" y="660063"/>
        <a:ext cx="641817" cy="218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4CED-67EF-560E-D4E2-F3480AD2F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6"/>
            <a:ext cx="7197726" cy="2886029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  <a:latin typeface="Aptos" panose="020B0004020202020204" pitchFamily="34" charset="0"/>
              </a:rPr>
              <a:t>Invoice</a:t>
            </a:r>
            <a:r>
              <a:rPr lang="en-US" b="1" dirty="0">
                <a:latin typeface="Aptos" panose="020B0004020202020204" pitchFamily="34" charset="0"/>
              </a:rPr>
              <a:t> Management System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858CD-72A5-E1BC-B10A-309DFBF21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web application 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5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B95D-EBCE-E6A5-49AC-FC927662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8CE4-210C-41C9-F6E4-D7E18BA2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1.Finally we have created the web application that could generate the invoices based on the purchases done by the customer.</a:t>
            </a:r>
          </a:p>
          <a:p>
            <a:r>
              <a:rPr lang="en-US" sz="2400" dirty="0"/>
              <a:t>2.The URL for the project is “ paytrack.website ”.</a:t>
            </a:r>
          </a:p>
          <a:p>
            <a:r>
              <a:rPr lang="en-US" sz="2400" dirty="0"/>
              <a:t>3.Default credential: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          user name </a:t>
            </a:r>
            <a:r>
              <a:rPr lang="en-US" sz="2400" dirty="0"/>
              <a:t>: admin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4"/>
                </a:solidFill>
              </a:rPr>
              <a:t>password </a:t>
            </a:r>
            <a:r>
              <a:rPr lang="en-US" sz="2400" dirty="0"/>
              <a:t>: Password@123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202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1B7E-F81B-66D5-2476-78518DDB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58261" cy="179754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C0C40-C624-737E-9BD6-95BBEAAD0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031" y="1717935"/>
            <a:ext cx="7745383" cy="3526187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9155E3-3B7D-FDF3-405F-C16890261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00342"/>
              </p:ext>
            </p:extLst>
          </p:nvPr>
        </p:nvGraphicFramePr>
        <p:xfrm>
          <a:off x="7885722" y="4220308"/>
          <a:ext cx="1914769" cy="1023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98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C6AF-1575-5706-4C0C-7D239237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H="1" flipV="1">
            <a:off x="685801" y="357808"/>
            <a:ext cx="3634408" cy="8878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 Profile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2F15-5A0A-2684-DC2C-1FE613D1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19143"/>
            <a:ext cx="10131425" cy="467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Name : N. </a:t>
            </a:r>
            <a:r>
              <a:rPr lang="en-US" sz="2800" dirty="0" err="1"/>
              <a:t>Mahidhar</a:t>
            </a:r>
            <a:r>
              <a:rPr lang="en-US" sz="2800" dirty="0"/>
              <a:t> (192111299)</a:t>
            </a:r>
          </a:p>
          <a:p>
            <a:pPr marL="0" indent="0">
              <a:buNone/>
            </a:pPr>
            <a:r>
              <a:rPr lang="en-US" sz="2800" dirty="0"/>
              <a:t>             R. Sudharshan reddy (192111586)</a:t>
            </a:r>
          </a:p>
          <a:p>
            <a:pPr marL="0" indent="0">
              <a:buNone/>
            </a:pPr>
            <a:r>
              <a:rPr lang="en-US" sz="2800" dirty="0"/>
              <a:t>             S. </a:t>
            </a:r>
            <a:r>
              <a:rPr lang="en-US" sz="2800" dirty="0" err="1"/>
              <a:t>Shahul</a:t>
            </a:r>
            <a:r>
              <a:rPr lang="en-US" sz="2800" dirty="0"/>
              <a:t> (192111711)</a:t>
            </a:r>
          </a:p>
          <a:p>
            <a:pPr marL="0" indent="0">
              <a:buNone/>
            </a:pPr>
            <a:r>
              <a:rPr lang="en-US" sz="2800" dirty="0"/>
              <a:t>Course code : CSA4332</a:t>
            </a:r>
          </a:p>
          <a:p>
            <a:pPr marL="0" indent="0">
              <a:buNone/>
            </a:pPr>
            <a:r>
              <a:rPr lang="en-US" sz="2800" dirty="0"/>
              <a:t>Course name : Internet programming for web services</a:t>
            </a:r>
          </a:p>
          <a:p>
            <a:pPr marL="0" indent="0">
              <a:buNone/>
            </a:pPr>
            <a:r>
              <a:rPr lang="en-IN" sz="2800" dirty="0"/>
              <a:t>Project title: invoice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93972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1678-90CC-9184-1C82-1A235528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0575"/>
            <a:ext cx="10131425" cy="1524000"/>
          </a:xfrm>
        </p:spPr>
        <p:txBody>
          <a:bodyPr/>
          <a:lstStyle/>
          <a:p>
            <a:r>
              <a:rPr lang="en-IN" dirty="0">
                <a:solidFill>
                  <a:srgbClr val="3CF511"/>
                </a:solidFill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A666-9255-3E19-87EE-9517C228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83692"/>
            <a:ext cx="11174895" cy="5062882"/>
          </a:xfrm>
        </p:spPr>
        <p:txBody>
          <a:bodyPr>
            <a:normAutofit/>
          </a:bodyPr>
          <a:lstStyle/>
          <a:p>
            <a:r>
              <a:rPr lang="en-US" sz="2800" dirty="0"/>
              <a:t>1.The abstract of this project is generating the web application that could manage the invoices, </a:t>
            </a:r>
            <a:r>
              <a:rPr lang="en-US" sz="2800" dirty="0" err="1"/>
              <a:t>i.e</a:t>
            </a:r>
            <a:r>
              <a:rPr lang="en-US" sz="2800" dirty="0"/>
              <a:t> generating bills on the name of users and managing the bill status.</a:t>
            </a:r>
          </a:p>
          <a:p>
            <a:r>
              <a:rPr lang="en-US" sz="2800" dirty="0"/>
              <a:t>2.It could be used by the supermarkets or any other product sellers to generate the invoices to the selling products.</a:t>
            </a:r>
          </a:p>
          <a:p>
            <a:r>
              <a:rPr lang="en-US" sz="2800" dirty="0"/>
              <a:t>3.It should provide privilege to admin to access it with their own username and password and should provide facility to add new stack (products) into the web application.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34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0DB4-F32D-E417-81CE-F7D241C7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9A36-62EA-46C6-17F6-E6739F0BE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37573" cy="41063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1.The title of the project is “Invoice Management System”.</a:t>
            </a:r>
          </a:p>
          <a:p>
            <a:r>
              <a:rPr lang="en-US" sz="2400" dirty="0"/>
              <a:t>2.This particular web application is specially designed to be accessed by the admin to generate the invoices and to print them to provide to the customer to pay the bill.</a:t>
            </a:r>
          </a:p>
          <a:p>
            <a:r>
              <a:rPr lang="en-US" sz="2400" dirty="0"/>
              <a:t>3.This particular web application can be used by the grocery shop keepers and any other shopper to generate the bills to the </a:t>
            </a:r>
            <a:r>
              <a:rPr lang="en-US" sz="2400" dirty="0" err="1"/>
              <a:t>parchase</a:t>
            </a:r>
            <a:r>
              <a:rPr lang="en-US" sz="2400" dirty="0"/>
              <a:t> that the customer had done in that shop.</a:t>
            </a:r>
          </a:p>
          <a:p>
            <a:r>
              <a:rPr lang="en-US" sz="2400" dirty="0"/>
              <a:t>4.The shop owners can also add the products if some new stock arrives into the shop .</a:t>
            </a:r>
          </a:p>
          <a:p>
            <a:r>
              <a:rPr lang="en-US" sz="2400" dirty="0"/>
              <a:t>5.They can also store the details of the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40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CD2D-9F17-430D-4477-C44EFA37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901148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Modules: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9487-A7DE-4359-4ED7-AC5D244A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212035"/>
            <a:ext cx="11042373" cy="8269357"/>
          </a:xfrm>
        </p:spPr>
        <p:txBody>
          <a:bodyPr>
            <a:normAutofit/>
          </a:bodyPr>
          <a:lstStyle/>
          <a:p>
            <a:r>
              <a:rPr lang="en-IN" dirty="0"/>
              <a:t>1.login page </a:t>
            </a:r>
          </a:p>
          <a:p>
            <a:r>
              <a:rPr lang="en-IN" dirty="0"/>
              <a:t>2.Dash board page </a:t>
            </a:r>
          </a:p>
          <a:p>
            <a:r>
              <a:rPr lang="en-IN" dirty="0"/>
              <a:t>3.Product page</a:t>
            </a:r>
          </a:p>
          <a:p>
            <a:r>
              <a:rPr lang="en-IN" dirty="0"/>
              <a:t>         a. Add products </a:t>
            </a:r>
          </a:p>
          <a:p>
            <a:r>
              <a:rPr lang="en-IN" dirty="0"/>
              <a:t>         b. Manage products </a:t>
            </a:r>
          </a:p>
          <a:p>
            <a:r>
              <a:rPr lang="en-US" dirty="0"/>
              <a:t>4.User page</a:t>
            </a:r>
          </a:p>
          <a:p>
            <a:r>
              <a:rPr lang="en-US" dirty="0"/>
              <a:t>         a. Add users</a:t>
            </a:r>
          </a:p>
          <a:p>
            <a:r>
              <a:rPr lang="en-US" dirty="0"/>
              <a:t>         b. Manage users</a:t>
            </a:r>
            <a:endParaRPr lang="en-IN" dirty="0"/>
          </a:p>
          <a:p>
            <a:r>
              <a:rPr lang="en-IN" dirty="0"/>
              <a:t>5.Customer page </a:t>
            </a:r>
          </a:p>
          <a:p>
            <a:r>
              <a:rPr lang="en-IN" dirty="0"/>
              <a:t>         a. Add customer </a:t>
            </a:r>
          </a:p>
          <a:p>
            <a:r>
              <a:rPr lang="en-IN" dirty="0"/>
              <a:t>         b. Manage customer </a:t>
            </a:r>
          </a:p>
          <a:p>
            <a:r>
              <a:rPr lang="en-US" dirty="0"/>
              <a:t>6.Invoice page</a:t>
            </a:r>
          </a:p>
          <a:p>
            <a:r>
              <a:rPr lang="en-US" dirty="0"/>
              <a:t>        a. Create invoice</a:t>
            </a:r>
          </a:p>
          <a:p>
            <a:r>
              <a:rPr lang="en-US" dirty="0"/>
              <a:t>        b. Manage invoice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15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573C-DA35-FDD3-9612-E0C603C03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92765"/>
            <a:ext cx="11675165" cy="663933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9933"/>
                </a:solidFill>
              </a:rPr>
              <a:t>Login page: </a:t>
            </a:r>
            <a:r>
              <a:rPr lang="en-US" sz="2800" dirty="0"/>
              <a:t>User need to enter the log in details.</a:t>
            </a:r>
          </a:p>
          <a:p>
            <a:r>
              <a:rPr lang="en-US" sz="2800" dirty="0">
                <a:solidFill>
                  <a:srgbClr val="FF9933"/>
                </a:solidFill>
              </a:rPr>
              <a:t>Dash board page: </a:t>
            </a:r>
            <a:r>
              <a:rPr lang="en-US" sz="2800" dirty="0"/>
              <a:t>It contains details about the total number of products </a:t>
            </a:r>
            <a:r>
              <a:rPr lang="en-US" sz="2800" dirty="0" err="1"/>
              <a:t>selled,total</a:t>
            </a:r>
            <a:r>
              <a:rPr lang="en-US" sz="2800" dirty="0"/>
              <a:t> fare, pending bills etc.</a:t>
            </a:r>
          </a:p>
          <a:p>
            <a:r>
              <a:rPr lang="en-US" sz="2800" dirty="0">
                <a:solidFill>
                  <a:srgbClr val="FF9933"/>
                </a:solidFill>
              </a:rPr>
              <a:t>Product page : </a:t>
            </a:r>
            <a:r>
              <a:rPr lang="en-US" sz="2800" dirty="0"/>
              <a:t>It contains 2 sub pages one for adding product ,other for managing the products.</a:t>
            </a:r>
          </a:p>
          <a:p>
            <a:r>
              <a:rPr lang="en-US" sz="2800" dirty="0">
                <a:solidFill>
                  <a:srgbClr val="FF9933"/>
                </a:solidFill>
              </a:rPr>
              <a:t>User page : </a:t>
            </a:r>
            <a:r>
              <a:rPr lang="en-US" sz="2800" dirty="0"/>
              <a:t>It contains 2 sub pages one for adding users, other for managing the users.</a:t>
            </a:r>
          </a:p>
          <a:p>
            <a:r>
              <a:rPr lang="en-US" sz="2800" dirty="0">
                <a:solidFill>
                  <a:srgbClr val="FF9933"/>
                </a:solidFill>
              </a:rPr>
              <a:t>Customers page : </a:t>
            </a:r>
            <a:r>
              <a:rPr lang="en-US" sz="2800" dirty="0"/>
              <a:t>It contains 2 sub pages one for adding customers ,other for managing the customers.</a:t>
            </a:r>
          </a:p>
          <a:p>
            <a:r>
              <a:rPr lang="en-US" sz="2800" dirty="0">
                <a:solidFill>
                  <a:srgbClr val="FF9933"/>
                </a:solidFill>
              </a:rPr>
              <a:t>Invoice page : </a:t>
            </a:r>
            <a:r>
              <a:rPr lang="en-US" sz="2800" dirty="0"/>
              <a:t>It contains 3 sub pages one for adding invoice, other for managing the invoices</a:t>
            </a:r>
            <a:endParaRPr lang="en-IN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988F29-365D-90DE-D685-80E25C41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640083" y="278296"/>
            <a:ext cx="45719" cy="33130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24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70BB-88BD-CE40-BF9E-5B703A50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145775"/>
            <a:ext cx="4227443" cy="86139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Working principles: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8FA9-1721-5B4B-53C9-233C0709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861392"/>
            <a:ext cx="11661914" cy="5738192"/>
          </a:xfrm>
        </p:spPr>
        <p:txBody>
          <a:bodyPr>
            <a:normAutofit/>
          </a:bodyPr>
          <a:lstStyle/>
          <a:p>
            <a:r>
              <a:rPr lang="en-US" sz="2400" dirty="0"/>
              <a:t>1. In this web application first user have to log in to the web site using his pre registered username and password.</a:t>
            </a:r>
          </a:p>
          <a:p>
            <a:r>
              <a:rPr lang="en-US" sz="2400" dirty="0"/>
              <a:t>2.This particular invoice generation system will be containing 4 different pages.</a:t>
            </a:r>
          </a:p>
          <a:p>
            <a:pPr marL="0" indent="0">
              <a:buNone/>
            </a:pPr>
            <a:r>
              <a:rPr lang="en-US" sz="2400" dirty="0"/>
              <a:t>             1.The first page is about the total business done .</a:t>
            </a:r>
          </a:p>
          <a:p>
            <a:pPr marL="0" indent="0">
              <a:buNone/>
            </a:pPr>
            <a:r>
              <a:rPr lang="en-US" sz="2400" dirty="0"/>
              <a:t>             2.The second page is about the 'invoices' .It contains invoice that we have created so                                       far and the detail about its payments.</a:t>
            </a:r>
          </a:p>
          <a:p>
            <a:pPr marL="0" indent="0">
              <a:buNone/>
            </a:pPr>
            <a:r>
              <a:rPr lang="en-US" sz="2400" dirty="0"/>
              <a:t>            3.The third page is going to contain the aspects of the 'products’.</a:t>
            </a:r>
          </a:p>
          <a:p>
            <a:pPr marL="0" indent="0">
              <a:buNone/>
            </a:pPr>
            <a:r>
              <a:rPr lang="en-US" sz="2400" dirty="0"/>
              <a:t>           4.The fourth page is going to contain detail about the users login id's, option for adding new users. </a:t>
            </a:r>
          </a:p>
          <a:p>
            <a:r>
              <a:rPr lang="en-US" sz="2400" dirty="0"/>
              <a:t>3.The user initially need to enter all the products into the web application along with the prices of the products. </a:t>
            </a:r>
          </a:p>
          <a:p>
            <a:r>
              <a:rPr lang="en-US" sz="2400" dirty="0"/>
              <a:t>4.Once the products have been added successfully the user </a:t>
            </a:r>
            <a:r>
              <a:rPr lang="en-US" sz="2400" dirty="0" err="1"/>
              <a:t>i.e</a:t>
            </a:r>
            <a:r>
              <a:rPr lang="en-US" sz="2400" dirty="0"/>
              <a:t> the shop keeper can get ready to generate  the invoices in the invoice generation page.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921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B2BA-F29E-6BC1-14A5-2DFB7EF1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45773" y="119271"/>
            <a:ext cx="251791" cy="14577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8BB2-E065-27C3-5149-540865CA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397565"/>
            <a:ext cx="11476383" cy="6162261"/>
          </a:xfrm>
        </p:spPr>
        <p:txBody>
          <a:bodyPr>
            <a:normAutofit/>
          </a:bodyPr>
          <a:lstStyle/>
          <a:p>
            <a:r>
              <a:rPr lang="en-US" sz="2400" dirty="0"/>
              <a:t>5.In the invoice genaration page there will be some format with blanks ,those are to be filled with the  customer details.(like name ,address , mail , type of invoice , paid (or) not , etc.)</a:t>
            </a:r>
          </a:p>
          <a:p>
            <a:r>
              <a:rPr lang="en-US" sz="2400" dirty="0"/>
              <a:t>6.Then when we scroll down we will find options to select the products that the customer have purchased  </a:t>
            </a:r>
          </a:p>
          <a:p>
            <a:r>
              <a:rPr lang="en-US" sz="2400" dirty="0"/>
              <a:t>7. Then automatically the total price of all the products will be generated automatically.</a:t>
            </a:r>
          </a:p>
          <a:p>
            <a:r>
              <a:rPr lang="en-US" sz="2400" dirty="0"/>
              <a:t>8. Then by clicking on the create invoice the invoice will be created.</a:t>
            </a:r>
          </a:p>
          <a:p>
            <a:r>
              <a:rPr lang="en-US" sz="2400" dirty="0"/>
              <a:t>9.Along with this there is an option in the customers page to add default users and their address </a:t>
            </a:r>
          </a:p>
          <a:p>
            <a:r>
              <a:rPr lang="en-US" sz="2400" dirty="0"/>
              <a:t>10.Then multiple usernames and passwords can also be created using the system users page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484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9293-9CEF-0236-3061-0D0D268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36AB-D560-1710-3786-3ABFD38C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 have hosted the project into the online with the domain name “</a:t>
            </a:r>
            <a:r>
              <a:rPr lang="en-US" dirty="0" err="1"/>
              <a:t>paytrack.website</a:t>
            </a:r>
            <a:r>
              <a:rPr lang="en-US" dirty="0"/>
              <a:t>”.</a:t>
            </a:r>
          </a:p>
          <a:p>
            <a:r>
              <a:rPr lang="en-US" dirty="0"/>
              <a:t>Now it is running in online and can be accessed by any one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5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</TotalTime>
  <Words>832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Celestial</vt:lpstr>
      <vt:lpstr> Invoice Management System </vt:lpstr>
      <vt:lpstr>Student Profile</vt:lpstr>
      <vt:lpstr>Abstract:</vt:lpstr>
      <vt:lpstr>Introduction:-</vt:lpstr>
      <vt:lpstr>Modules: </vt:lpstr>
      <vt:lpstr>.</vt:lpstr>
      <vt:lpstr> Working principles: </vt:lpstr>
      <vt:lpstr>.</vt:lpstr>
      <vt:lpstr>Output:</vt:lpstr>
      <vt:lpstr>Conclusion: 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Management System</dc:title>
  <dc:creator>sudharshan reddy</dc:creator>
  <cp:lastModifiedBy>sudharshan reddy</cp:lastModifiedBy>
  <cp:revision>1</cp:revision>
  <dcterms:created xsi:type="dcterms:W3CDTF">2024-03-05T02:48:43Z</dcterms:created>
  <dcterms:modified xsi:type="dcterms:W3CDTF">2024-03-05T04:02:33Z</dcterms:modified>
</cp:coreProperties>
</file>