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797675" cy="9926625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MqNN+2qYVfhFtjzXC+xSg/YUB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7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1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1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4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5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6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/>
        </p:nvSpPr>
        <p:spPr>
          <a:xfrm>
            <a:off x="533400" y="1022434"/>
            <a:ext cx="7997952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2303811724321101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SHAHUL HAMEED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3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/12/2024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"/>
          <p:cNvSpPr txBox="1"/>
          <p:nvPr>
            <p:ph type="title"/>
          </p:nvPr>
        </p:nvSpPr>
        <p:spPr>
          <a:xfrm>
            <a:off x="533400" y="0"/>
            <a:ext cx="8229600" cy="819150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2114"/>
            <a:ext cx="4041775" cy="364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325" y="912114"/>
            <a:ext cx="4041775" cy="364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2114"/>
            <a:ext cx="4041775" cy="37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325" y="912114"/>
            <a:ext cx="4041775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47750"/>
            <a:ext cx="4041775" cy="35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325" y="1047750"/>
            <a:ext cx="4041775" cy="350519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3949"/>
            <a:ext cx="3842231" cy="323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170" y="1123949"/>
            <a:ext cx="3689832" cy="307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conclusion, the Expense Tracker application provides an efficient solution for managing daily expenses by enabling users to record, categorize, and monitor their spending. With features like budget setting, real-time expense tracking, and clear summaries, the application promotes financial discipline and helps users avoid overspending.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457200" y="196215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EXPENSE TRACKER APPLICATION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44"/>
              <a:buChar char="🞂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900">
                <a:latin typeface="Times New Roman"/>
                <a:ea typeface="Times New Roman"/>
                <a:cs typeface="Times New Roman"/>
                <a:sym typeface="Times New Roman"/>
              </a:rPr>
              <a:t>xpense records are often unorganized, making it difficult to track them effectively.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44"/>
              <a:buChar char="🞂"/>
            </a:pPr>
            <a:r>
              <a:rPr b="0" i="0" lang="en-US" sz="1900">
                <a:latin typeface="Times New Roman"/>
                <a:ea typeface="Times New Roman"/>
                <a:cs typeface="Times New Roman"/>
                <a:sym typeface="Times New Roman"/>
              </a:rPr>
              <a:t>There is a lack of categorization for expenses, such as food, rent, or travel, which complicates analysis.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44"/>
              <a:buChar char="🞂"/>
            </a:pPr>
            <a:r>
              <a:rPr b="0" i="0" lang="en-US" sz="1900">
                <a:latin typeface="Times New Roman"/>
                <a:ea typeface="Times New Roman"/>
                <a:cs typeface="Times New Roman"/>
                <a:sym typeface="Times New Roman"/>
              </a:rPr>
              <a:t>Users may overspend due to inadequate tracking of their budgets.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44"/>
              <a:buChar char="🞂"/>
            </a:pPr>
            <a:r>
              <a:rPr b="0" i="0" lang="en-US" sz="1900">
                <a:latin typeface="Times New Roman"/>
                <a:ea typeface="Times New Roman"/>
                <a:cs typeface="Times New Roman"/>
                <a:sym typeface="Times New Roman"/>
              </a:rPr>
              <a:t>Manual calculations of totals or filtered expenses can be tedious and error-prone.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44"/>
              <a:buChar char="🞂"/>
            </a:pPr>
            <a:r>
              <a:rPr b="0" i="0" lang="en-US" sz="1900">
                <a:latin typeface="Times New Roman"/>
                <a:ea typeface="Times New Roman"/>
                <a:cs typeface="Times New Roman"/>
                <a:sym typeface="Times New Roman"/>
              </a:rPr>
              <a:t>Without proper storage, there is a risk of data loss for expense records.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44"/>
              <a:buChar char="🞂"/>
            </a:pPr>
            <a:r>
              <a:rPr b="0" i="0" lang="en-US" sz="1900">
                <a:latin typeface="Times New Roman"/>
                <a:ea typeface="Times New Roman"/>
                <a:cs typeface="Times New Roman"/>
                <a:sym typeface="Times New Roman"/>
              </a:rPr>
              <a:t>Users face challenges in analyzing spending trends to identify areas of high expenditure.</a:t>
            </a:r>
            <a:endParaRPr/>
          </a:p>
        </p:txBody>
      </p:sp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457200" y="1365677"/>
            <a:ext cx="82296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🞂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objective of an expense tracker is to provide a simple and efficient system for managing financial transactions. </a:t>
            </a:r>
            <a:endParaRPr/>
          </a:p>
          <a:p>
            <a:pPr indent="-1727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🞂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helps users organize expenses, categorize spending, and monitor budgets to prevent overspending.</a:t>
            </a:r>
            <a:endParaRPr/>
          </a:p>
          <a:p>
            <a:pPr indent="-1727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🞂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automating calculations and offering insights into spending patterns, it reduces errors and improves financial awareness. </a:t>
            </a:r>
            <a:endParaRPr/>
          </a:p>
          <a:p>
            <a:pPr indent="-1727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🞂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tracker ensures secure data storage, accessibility, and scalability, while alerts and reports aid in better financial control and decision-making.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352550"/>
            <a:ext cx="5776171" cy="283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457200" y="112395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1.Object-Oriented Programming (OOP):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The application uses classes to represent real-world entities, demonstrating encapsulation and abstraction.  </a:t>
            </a:r>
            <a:endParaRPr/>
          </a:p>
          <a:p>
            <a:pPr indent="-274320" lvl="0" marL="27432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Swing Framework: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Java Swing is utilized for creating the graphical user interface, including components like `JFrame`, `JTextField`, and `JButton`.  </a:t>
            </a:r>
            <a:endParaRPr/>
          </a:p>
          <a:p>
            <a:pPr indent="-274320" lvl="0" marL="274320" rtl="0"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Collections Framework: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An `ArrayList` is used to store and manage expense data dynamically, enabling efficient data manipulation and retrieval.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463463" y="1290912"/>
            <a:ext cx="8229600" cy="25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Input Module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Expense Management Module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Budget Tracking Module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Expense Summary Module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267462" y="866384"/>
            <a:ext cx="8609076" cy="4448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Input :</a:t>
            </a:r>
            <a:endParaRPr/>
          </a:p>
          <a:p>
            <a:pPr indent="-274320" lvl="1" marL="54864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Provides input fields for expenses and budget details.</a:t>
            </a:r>
            <a:endParaRPr/>
          </a:p>
          <a:p>
            <a:pPr indent="-274320" lvl="1" marL="54864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Validates the inputs for correctness (e.g., non-empty, valid amount).</a:t>
            </a:r>
            <a:endParaRPr/>
          </a:p>
          <a:p>
            <a:pPr indent="-274320" lvl="0" marL="27432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Expense Management :</a:t>
            </a:r>
            <a:endParaRPr/>
          </a:p>
          <a:p>
            <a:pPr indent="-274320" lvl="1" marL="54864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Adds new expenses with category, amount, and date details to the system.</a:t>
            </a:r>
            <a:endParaRPr/>
          </a:p>
          <a:p>
            <a:pPr indent="-274320" lvl="1" marL="54864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Stores the expenses dynamically in a structured format (ArrayList).</a:t>
            </a:r>
            <a:endParaRPr/>
          </a:p>
          <a:p>
            <a:pPr indent="-274320" lvl="1" marL="54864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Maintains a categorized list of all expenses for further analysis.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228600" y="857250"/>
            <a:ext cx="8686800" cy="4127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Budget Tracking 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Allows users to set and update their financial budget.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Calculates the total expenses and the remaining budget dynamically.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Alerts users if expenses exceed the set budget.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Expense Summary  : 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Displays expenses in a tabular format with columns like category, amount, and date.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Provides insights into total expenses and remaining budget in real-time.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Ensures clarity through an organized and user-friendly summary layout.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