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75" r:id="rId8"/>
    <p:sldId id="262" r:id="rId9"/>
    <p:sldId id="274" r:id="rId10"/>
    <p:sldId id="272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55" d="100"/>
          <a:sy n="55" d="100"/>
        </p:scale>
        <p:origin x="6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1353" y="5336452"/>
            <a:ext cx="5423035" cy="9021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dirty="0">
                <a:solidFill>
                  <a:srgbClr val="00AFEF"/>
                </a:solidFill>
                <a:latin typeface="Arial"/>
                <a:cs typeface="Arial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Arial"/>
                <a:cs typeface="Arial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Arial"/>
              <a:cs typeface="Arial"/>
            </a:endParaRPr>
          </a:p>
          <a:p>
            <a:pPr marL="635" algn="ctr">
              <a:spcBef>
                <a:spcPts val="95"/>
              </a:spcBef>
            </a:pPr>
            <a:r>
              <a:rPr lang="en-IN" sz="1900" b="1" spc="-25" dirty="0">
                <a:solidFill>
                  <a:srgbClr val="00AFEF"/>
                </a:solidFill>
                <a:latin typeface="Arial"/>
                <a:cs typeface="Arial"/>
              </a:rPr>
              <a:t>R MOHAMED ADHIL AMEEN - 2303811724321066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K.RAMAKRISHNAN</a:t>
            </a:r>
            <a:r>
              <a:rPr sz="2000" spc="-10" dirty="0"/>
              <a:t> </a:t>
            </a:r>
            <a:r>
              <a:rPr sz="2000" dirty="0"/>
              <a:t>COLLEGE</a:t>
            </a:r>
            <a:r>
              <a:rPr sz="2000" spc="-90" dirty="0"/>
              <a:t> </a:t>
            </a:r>
            <a:r>
              <a:rPr sz="2000" dirty="0"/>
              <a:t>OF</a:t>
            </a:r>
            <a:r>
              <a:rPr sz="2000" spc="-100" dirty="0"/>
              <a:t> </a:t>
            </a:r>
            <a:r>
              <a:rPr sz="2000" spc="-10" dirty="0"/>
              <a:t>TECHNOLOGY (AUTONOMOUS),</a:t>
            </a:r>
            <a:r>
              <a:rPr sz="2000" spc="-35" dirty="0"/>
              <a:t> </a:t>
            </a:r>
            <a:r>
              <a:rPr sz="2000" spc="-10" dirty="0"/>
              <a:t>TRICHY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    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76CB27-6084-1003-8A54-C0ACDFB54BB0}"/>
              </a:ext>
            </a:extLst>
          </p:cNvPr>
          <p:cNvSpPr/>
          <p:nvPr/>
        </p:nvSpPr>
        <p:spPr>
          <a:xfrm>
            <a:off x="1073109" y="2072546"/>
            <a:ext cx="1004578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800" dirty="0"/>
              <a:t> Plotting Monthly Sales Data Using Bar Charts and Line Graphs </a:t>
            </a:r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970E4B5-5ADA-E1B7-E8B4-5380DC7379EA}"/>
              </a:ext>
            </a:extLst>
          </p:cNvPr>
          <p:cNvSpPr txBox="1"/>
          <p:nvPr/>
        </p:nvSpPr>
        <p:spPr>
          <a:xfrm>
            <a:off x="1447800" y="5336452"/>
            <a:ext cx="3155950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dirty="0">
                <a:solidFill>
                  <a:srgbClr val="00AFEF"/>
                </a:solidFill>
                <a:latin typeface="Arial"/>
                <a:cs typeface="Arial"/>
              </a:rPr>
              <a:t>GUDI</a:t>
            </a:r>
            <a:r>
              <a:rPr sz="1900" b="1" dirty="0">
                <a:solidFill>
                  <a:srgbClr val="00AFEF"/>
                </a:solidFill>
                <a:latin typeface="Arial"/>
                <a:cs typeface="Arial"/>
              </a:rPr>
              <a:t>ED</a:t>
            </a:r>
            <a:r>
              <a:rPr sz="1900" b="1" spc="-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Arial"/>
                <a:cs typeface="Arial"/>
              </a:rPr>
              <a:t>BY</a:t>
            </a:r>
            <a:endParaRPr lang="en-IN" sz="1900" b="1" spc="-25" dirty="0">
              <a:solidFill>
                <a:srgbClr val="00AFEF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rgbClr val="00AFEF"/>
                </a:solidFill>
                <a:latin typeface="Arial"/>
                <a:cs typeface="Arial"/>
              </a:rPr>
              <a:t>MRS.MURUGAVALLI</a:t>
            </a:r>
            <a:endParaRPr lang="en-US" sz="1900" b="1" spc="-25" dirty="0">
              <a:solidFill>
                <a:srgbClr val="00AFE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400000">
            <a:off x="11734800" y="1752600"/>
            <a:ext cx="334200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800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53778C0-1159-4211-CA5F-535E768BCB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447800"/>
            <a:ext cx="3696292" cy="35527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</a:rPr>
              <a:t>PRESENTATION</a:t>
            </a:r>
            <a:r>
              <a:rPr sz="3000" spc="-14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OVERVIEW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10844" y="1795652"/>
            <a:ext cx="4998085" cy="39921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200" b="1" spc="-7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Wingdings"/>
              <a:buChar char=""/>
            </a:pP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2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Wingdings"/>
              <a:buChar char=""/>
            </a:pP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sz="2200" b="1" spc="-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Wingdings"/>
              <a:buChar char=""/>
            </a:pP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sz="2200" b="1" spc="-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r>
              <a:rPr sz="2200" b="1" spc="-4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b="1" spc="-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sz="2200" b="1" spc="-1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385"/>
              </a:spcBef>
              <a:buFont typeface="Wingdings"/>
              <a:buChar char=""/>
            </a:pP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IN" sz="2200" b="1" spc="-6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Wingdings"/>
              <a:buChar char=""/>
            </a:pP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sz="2200" b="1" spc="-1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dirty="0"/>
              <a:t>PROBLEM</a:t>
            </a:r>
            <a:r>
              <a:rPr spc="-125" dirty="0"/>
              <a:t> </a:t>
            </a:r>
            <a:r>
              <a:rPr spc="-20" dirty="0"/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6434734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A8A8A"/>
                </a:solidFill>
                <a:latin typeface="Arial MT"/>
                <a:cs typeface="Arial MT"/>
              </a:rPr>
              <a:t>2/7/20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1909" y="1359166"/>
            <a:ext cx="10337856" cy="48320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l">
              <a:buAutoNum type="arabicPeriod"/>
            </a:pPr>
            <a:r>
              <a:rPr lang="en-US" sz="2400" b="1" dirty="0">
                <a:latin typeface="Arial"/>
                <a:cs typeface="Times New Roman"/>
              </a:rPr>
              <a:t>Lack of Sales Trend Visibility</a:t>
            </a:r>
            <a:endParaRPr lang="en-US">
              <a:latin typeface="Arial"/>
              <a:cs typeface="Times New Roman"/>
            </a:endParaRPr>
          </a:p>
          <a:p>
            <a:pPr algn="l"/>
            <a:r>
              <a:rPr lang="en-US" sz="2400" dirty="0">
                <a:latin typeface="Arial"/>
                <a:cs typeface="Times New Roman"/>
              </a:rPr>
              <a:t>Businesses struggle to understand how sales fluctuate over time without proper visualization. This makes it difficult to identify seasonal patterns, peak sales periods, and slow months.</a:t>
            </a:r>
            <a:endParaRPr lang="en-US">
              <a:latin typeface="Arial"/>
              <a:cs typeface="Times New Roman"/>
            </a:endParaRPr>
          </a:p>
          <a:p>
            <a:pPr marL="342900" indent="-342900">
              <a:buAutoNum type="arabicPeriod"/>
            </a:pPr>
            <a:endParaRPr lang="en-US" sz="2400" b="1" dirty="0">
              <a:latin typeface="Arial"/>
              <a:cs typeface="Times New Roman"/>
            </a:endParaRPr>
          </a:p>
          <a:p>
            <a:endParaRPr lang="en-US" sz="2400" b="1" dirty="0">
              <a:latin typeface="Arial"/>
              <a:cs typeface="Times New Roman"/>
            </a:endParaRPr>
          </a:p>
          <a:p>
            <a:r>
              <a:rPr lang="en-US" sz="2400" b="1" dirty="0">
                <a:latin typeface="Arial"/>
                <a:cs typeface="Times New Roman"/>
              </a:rPr>
              <a:t>2.Difficulty in Sales Comparison</a:t>
            </a:r>
            <a:endParaRPr lang="en-US" dirty="0"/>
          </a:p>
          <a:p>
            <a:pPr algn="l"/>
            <a:r>
              <a:rPr lang="en-US" sz="2400" dirty="0">
                <a:latin typeface="Arial"/>
                <a:cs typeface="Times New Roman"/>
              </a:rPr>
              <a:t>Comparing sales performance across different months, products, or regions is challenging without effective graphical representation. This can lead to poor decision-making and missed opportunities.</a:t>
            </a:r>
            <a:endParaRPr lang="en-US">
              <a:latin typeface="Arial"/>
              <a:cs typeface="Times New Roman"/>
            </a:endParaRPr>
          </a:p>
          <a:p>
            <a:pPr marL="342900" indent="-342900">
              <a:buAutoNum type="arabicPeriod" startAt="2"/>
            </a:pPr>
            <a:endParaRPr lang="en-US" sz="2400" b="1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2567" y="1716519"/>
            <a:ext cx="9429816" cy="37240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create a system that visualizes monthly sales trends using bar charts and line graphs.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identify seasonal patterns, such as recurring peaks and demand variations across months.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support anomaly detection to flag unexpected sales spikes or drops.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315" y="271309"/>
            <a:ext cx="4110354" cy="1047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>
                <a:solidFill>
                  <a:srgbClr val="0000FF"/>
                </a:solidFill>
              </a:rPr>
              <a:t>PROPOSED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SYSTEM</a:t>
            </a:r>
          </a:p>
          <a:p>
            <a:pPr marL="113664" algn="ctr">
              <a:lnSpc>
                <a:spcPct val="100000"/>
              </a:lnSpc>
              <a:spcBef>
                <a:spcPts val="400"/>
              </a:spcBef>
              <a:tabLst>
                <a:tab pos="1675764" algn="l"/>
              </a:tabLst>
            </a:pPr>
            <a:r>
              <a:rPr sz="2800" spc="-10" dirty="0">
                <a:solidFill>
                  <a:srgbClr val="FF0000"/>
                </a:solidFill>
              </a:rPr>
              <a:t>BLOCK</a:t>
            </a:r>
            <a:r>
              <a:rPr sz="2800" dirty="0">
                <a:solidFill>
                  <a:srgbClr val="FF0000"/>
                </a:solidFill>
              </a:rPr>
              <a:t>	</a:t>
            </a:r>
            <a:r>
              <a:rPr sz="2800" spc="-10" dirty="0">
                <a:solidFill>
                  <a:srgbClr val="FF0000"/>
                </a:solidFill>
              </a:rPr>
              <a:t>DIAGRAM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6DCFF3-02F8-BCF6-EA19-92235E7BE7BC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diagram of a payment process&#10;&#10;AI-generated content may be incorrect.">
            <a:extLst>
              <a:ext uri="{FF2B5EF4-FFF2-40B4-BE49-F238E27FC236}">
                <a16:creationId xmlns:a16="http://schemas.microsoft.com/office/drawing/2014/main" id="{0017F4C2-0904-A51B-2443-DAB27297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189" y="1455708"/>
            <a:ext cx="8378944" cy="4881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876204-EEDA-A67A-7D45-D02E37793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C0F679-803B-268B-AA7D-BDFB0B05E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5315" y="271309"/>
            <a:ext cx="4110354" cy="1047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lang="en-IN" sz="3200" b="1" dirty="0">
                <a:solidFill>
                  <a:srgbClr val="FF0000"/>
                </a:solidFill>
                <a:latin typeface="Arial"/>
                <a:cs typeface="Arial"/>
              </a:rPr>
              <a:t>R DATA STRUCTURES USED</a:t>
            </a:r>
            <a:endParaRPr sz="280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F5D6BFB-06D3-71C6-8F13-B44817587E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3854B44A-3F2F-D121-1C4F-FD068A911D6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1F88E4-2D58-01B7-2F37-5558B461A2A8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B2788-18DB-8001-08AA-15A89D826727}"/>
              </a:ext>
            </a:extLst>
          </p:cNvPr>
          <p:cNvSpPr txBox="1"/>
          <p:nvPr/>
        </p:nvSpPr>
        <p:spPr>
          <a:xfrm>
            <a:off x="1415480" y="1916832"/>
            <a:ext cx="94330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 tabular data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Organize UI elements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vector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Hold text/string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Ordered categories for plotting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60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BCC3BD-6F8D-E760-391A-EAD39BE9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EE1688-CAB6-60E7-A758-A12F7FF3C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7195" y="223494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10" dirty="0"/>
              <a:t>LIST OF MODULES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4102005-E0D5-FEEF-1423-8E4135CF10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99C5A1D0-8D6E-0D79-ABE2-A75C29B5FB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5723A-D201-6BE7-3088-51ED9E6280A7}"/>
              </a:ext>
            </a:extLst>
          </p:cNvPr>
          <p:cNvSpPr txBox="1"/>
          <p:nvPr/>
        </p:nvSpPr>
        <p:spPr>
          <a:xfrm>
            <a:off x="1330036" y="1607126"/>
            <a:ext cx="90747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Upload &amp; Validation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Preview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Visualization Module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Visualization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624" y="182883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pc="-50" dirty="0"/>
              <a:t>MODULES </a:t>
            </a:r>
            <a:r>
              <a:rPr lang="en-IN" dirty="0"/>
              <a:t>OF</a:t>
            </a:r>
            <a:r>
              <a:rPr lang="en-IN" spc="-150" dirty="0"/>
              <a:t> </a:t>
            </a:r>
            <a:r>
              <a:rPr lang="en-IN" dirty="0"/>
              <a:t>PROPOSED</a:t>
            </a:r>
            <a:r>
              <a:rPr lang="en-IN" spc="-125" dirty="0"/>
              <a:t> </a:t>
            </a:r>
            <a:r>
              <a:rPr lang="en-IN" spc="-10" dirty="0"/>
              <a:t>SYSTEM</a:t>
            </a:r>
            <a:endParaRPr lang="en-US"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7ED46DE-43CE-7E86-8C74-66233291F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67" y="1362455"/>
            <a:ext cx="960391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  Handle login, signup, and logout using in-memory user database and reactive states.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Upload Module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  Allow users to upload a CSV containing “Month” and “Sales” columns.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  Ensure uploaded CSV includes required columns; preprocess month factor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Preview Module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  Display the first few rows of uploaded sales data in a 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 Plotting Module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  Generate a bar chart to visualize monthly sales using ggplot2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Chart Plotting Module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  Generate a line graph to show sales trends across months.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D102E4B-EDD0-D4C9-0E2D-4B77E43D3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B4BB05-B02B-85B2-F53A-900832AAA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1502155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0" dirty="0"/>
              <a:t>CONCLUSION  AND ADVANTAGES </a:t>
            </a:r>
            <a:r>
              <a:rPr lang="en-US" dirty="0"/>
              <a:t>OF</a:t>
            </a:r>
            <a:r>
              <a:rPr lang="en-US" spc="-150" dirty="0"/>
              <a:t> </a:t>
            </a:r>
            <a:r>
              <a:rPr lang="en-US" dirty="0"/>
              <a:t>PROPOSED</a:t>
            </a:r>
            <a:r>
              <a:rPr lang="en-US" spc="-125" dirty="0"/>
              <a:t> </a:t>
            </a:r>
            <a:r>
              <a:rPr lang="en-US" spc="-10" dirty="0"/>
              <a:t>SYSTEM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760B7E-48D2-4FFA-FB85-33981DF677F3}"/>
              </a:ext>
            </a:extLst>
          </p:cNvPr>
          <p:cNvSpPr txBox="1"/>
          <p:nvPr/>
        </p:nvSpPr>
        <p:spPr>
          <a:xfrm>
            <a:off x="841714" y="1700808"/>
            <a:ext cx="10389870" cy="2078902"/>
          </a:xfrm>
          <a:prstGeom prst="rect">
            <a:avLst/>
          </a:prstGeom>
        </p:spPr>
        <p:txBody>
          <a:bodyPr vert="horz" wrap="square" lIns="0" tIns="80645" rIns="0" bIns="0" rtlCol="0" anchor="t">
            <a:spAutoFit/>
          </a:bodyPr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sz="2400" b="1" dirty="0"/>
          </a:p>
          <a:p>
            <a:pPr algn="l"/>
            <a:endParaRPr lang="en-US" sz="2400" dirty="0"/>
          </a:p>
          <a:p>
            <a:pPr marL="457200" indent="-457200">
              <a:buAutoNum type="arabicPeriod"/>
              <a:tabLst>
                <a:tab pos="241300" algn="l"/>
                <a:tab pos="24701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41300" marR="36830" indent="-229235">
              <a:lnSpc>
                <a:spcPct val="80000"/>
              </a:lnSpc>
              <a:spcBef>
                <a:spcPts val="635"/>
              </a:spcBef>
              <a:buSzPct val="95454"/>
              <a:buAutoNum type="arabicPeriod"/>
              <a:tabLst>
                <a:tab pos="241300" algn="l"/>
                <a:tab pos="247015" algn="l"/>
              </a:tabLst>
            </a:pPr>
            <a:endParaRPr lang="en-US" sz="2600" dirty="0">
              <a:latin typeface="Arial MT"/>
              <a:cs typeface="Arial M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156C597-E413-5EEC-0535-790B341ADF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9891039-B13A-FB82-21B9-21EFEDA3F28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9A0FBB-3D06-743C-7677-27A93285C5EA}"/>
              </a:ext>
            </a:extLst>
          </p:cNvPr>
          <p:cNvSpPr txBox="1"/>
          <p:nvPr/>
        </p:nvSpPr>
        <p:spPr>
          <a:xfrm>
            <a:off x="1199456" y="2132856"/>
            <a:ext cx="9865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Shiny app effectively combines user management, data upload, and interactive visualizations to support secure and insightful sales analysis. Its modular, user-friendly design makes it ideal for small businesses and analysts needing quick, lightweight data insights without complex tools.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Upload Flexibility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419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Times New Roman</vt:lpstr>
      <vt:lpstr>Wingdings</vt:lpstr>
      <vt:lpstr>Office Theme</vt:lpstr>
      <vt:lpstr>K.RAMAKRISHNAN COLLEGE OF TECHNOLOGY (AUTONOMOUS), TRICHY</vt:lpstr>
      <vt:lpstr>PRESENTATION OVERVIEW</vt:lpstr>
      <vt:lpstr>PROBLEM IDENTIFICATION</vt:lpstr>
      <vt:lpstr>OBJECTIVE</vt:lpstr>
      <vt:lpstr>PROPOSED SYSTEM BLOCK DIAGRAM</vt:lpstr>
      <vt:lpstr>R DATA STRUCTURES USED</vt:lpstr>
      <vt:lpstr>LIST OF MODULES</vt:lpstr>
      <vt:lpstr>MODULES OF PROPOSED SYSTEM</vt:lpstr>
      <vt:lpstr>CONCLUSION  AND ADVANTAGES OF PROPOSED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snowy teddy</cp:lastModifiedBy>
  <cp:revision>222</cp:revision>
  <dcterms:created xsi:type="dcterms:W3CDTF">2024-06-16T11:32:42Z</dcterms:created>
  <dcterms:modified xsi:type="dcterms:W3CDTF">2025-05-30T11:03:49Z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iLovePDF</vt:lpwstr>
  </property>
</Properties>
</file>