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19"/>
  </p:notesMasterIdLst>
  <p:handoutMasterIdLst>
    <p:handoutMasterId r:id="rId20"/>
  </p:handoutMasterIdLst>
  <p:sldIdLst>
    <p:sldId id="529" r:id="rId2"/>
    <p:sldId id="495" r:id="rId3"/>
    <p:sldId id="514" r:id="rId4"/>
    <p:sldId id="515" r:id="rId5"/>
    <p:sldId id="517" r:id="rId6"/>
    <p:sldId id="520" r:id="rId7"/>
    <p:sldId id="530" r:id="rId8"/>
    <p:sldId id="550" r:id="rId9"/>
    <p:sldId id="544" r:id="rId10"/>
    <p:sldId id="531" r:id="rId11"/>
    <p:sldId id="551" r:id="rId12"/>
    <p:sldId id="545" r:id="rId13"/>
    <p:sldId id="552" r:id="rId14"/>
    <p:sldId id="546" r:id="rId15"/>
    <p:sldId id="542" r:id="rId16"/>
    <p:sldId id="534" r:id="rId17"/>
    <p:sldId id="528" r:id="rId18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AC3"/>
    <a:srgbClr val="3F7D89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 autoAdjust="0"/>
    <p:restoredTop sz="87621" autoAdjust="0"/>
  </p:normalViewPr>
  <p:slideViewPr>
    <p:cSldViewPr>
      <p:cViewPr varScale="1">
        <p:scale>
          <a:sx n="91" d="100"/>
          <a:sy n="91" d="100"/>
        </p:scale>
        <p:origin x="1128" y="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621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4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15728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CGB1221-DATABASE MANAGEMENT SYSTEMS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57288"/>
            <a:ext cx="7772400" cy="35052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2303811724321101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SHAHUL HAMEED M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 04.06.2025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0E08CC-498F-9B38-9D6C-7D836320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8542421" cy="13716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every credit, debit, and transfer.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transaction details: amount, date, type, and description.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traceability and transparency of financial activities.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A32B3B-048E-E1EF-1630-A6552BB7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23D31-704E-DEAB-F7FE-486A9993C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62BE-0CB9-D773-DD8A-374D9D2FFFF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90E85-EC79-3141-50AA-CF855B56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AD6A96-5796-0100-321C-2DBD0ACC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3" name="Content Placeholder 5" descr="Screenshot 2025-05-28 173543">
            <a:extLst>
              <a:ext uri="{FF2B5EF4-FFF2-40B4-BE49-F238E27FC236}">
                <a16:creationId xmlns:a16="http://schemas.microsoft.com/office/drawing/2014/main" id="{17AD95C2-5B07-C35E-6251-107B6F4C7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123950"/>
            <a:ext cx="7058888" cy="30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8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5FF1-8D20-70B6-D73F-B011625F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FF1-36EE-4B8B-A35F-381AAD0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70D2-2D25-1B3B-2C8D-22F621A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304B11-5F95-06F8-5EF8-A61FC831FD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52550"/>
            <a:ext cx="8313821" cy="1662113"/>
          </a:xfrm>
        </p:spPr>
        <p:txBody>
          <a:bodyPr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ID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and manages user digital ID information.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Verifies digital ID before allowing sensitive transactions.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an extra layer of authentication for security.</a:t>
            </a:r>
          </a:p>
          <a:p>
            <a:pPr marL="274320"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791676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57370-AB92-2A62-1E46-5B9B9D45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C22DD-E04D-7733-D3E2-D176E18FFD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05F33-74E2-83EE-D570-6704FE39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9C8669-8C9A-E54F-084A-4C5C5092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5" name="Content Placeholder 5" descr="Screenshot 2025-05-28 173521">
            <a:extLst>
              <a:ext uri="{FF2B5EF4-FFF2-40B4-BE49-F238E27FC236}">
                <a16:creationId xmlns:a16="http://schemas.microsoft.com/office/drawing/2014/main" id="{90BE8F08-9456-5C8B-AD69-5D89C4910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42901"/>
            <a:ext cx="6931152" cy="33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0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CC934-3289-0C94-8542-4F0E92B6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E5FE-54A3-7D8A-065D-FE33C60A67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D8587-7FCE-380C-BD96-1098E455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D6DCD-84D0-924C-D55F-0D1D9B7BBA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76351"/>
            <a:ext cx="8001000" cy="1935956"/>
          </a:xfrm>
        </p:spPr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kumimoji="0" lang="en-US" altLang="en-US" sz="1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kumimoji="0" lang="en-US" altLang="en-US" sz="1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Exposes Flask-based RESTful endpoints.</a:t>
            </a:r>
          </a:p>
          <a:p>
            <a:pPr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requests for balance, transactions, and ID data.</a:t>
            </a:r>
          </a:p>
          <a:p>
            <a:pPr>
              <a:lnSpc>
                <a:spcPct val="17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integration with future systems or mobile apps.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1AEE10-F85D-8119-FA90-4D986F5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1680748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BB191-C456-DCDC-4D60-A39E70778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38F1-82C7-584A-DCA6-27E074C264E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3CF13-E095-0C5E-2BD0-963E3AAE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ACA768-13EA-CE1B-529E-0320EBA8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3" name="Content Placeholder 5" descr="Screenshot 2025-05-28 173521">
            <a:extLst>
              <a:ext uri="{FF2B5EF4-FFF2-40B4-BE49-F238E27FC236}">
                <a16:creationId xmlns:a16="http://schemas.microsoft.com/office/drawing/2014/main" id="{3AEB6AE2-F19C-F095-9B33-256D2984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8411"/>
            <a:ext cx="6179566" cy="294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3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13A8-1F6C-457D-9689-7A44A511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CDD502-5CB3-3913-939F-6EF5AD2E11A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638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pPr marL="0" indent="0" algn="l">
              <a:buNone/>
              <a:defRPr sz="2400">
                <a:latin typeface="Times New Roman" panose="02020603050405020304"/>
              </a:defRPr>
            </a:pPr>
            <a:r>
              <a:rPr sz="2800" b="1" dirty="0"/>
              <a:t>Conclusion:</a:t>
            </a:r>
            <a:r>
              <a:rPr sz="2800" dirty="0"/>
              <a:t> </a:t>
            </a:r>
            <a:endParaRPr lang="en-US" sz="2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 and efficient digital wallet system using Flask and SQLite.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users to add, spend, and transfer funds seamlessly.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digital ID verification to enhance transaction security.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  <a:defRPr sz="2400">
                <a:latin typeface="Times New Roman" panose="02020603050405020304"/>
              </a:defRPr>
            </a:pPr>
            <a:r>
              <a:rPr sz="2800" b="1" dirty="0"/>
              <a:t>Future Enhancements: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Real Payment Gateways: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Add support for UPI, PayPal, etc.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Implement multi-factor authentication (MFA).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6E8391-0E5B-0FA7-BF60-5818046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1000" y="1819276"/>
            <a:ext cx="8229600" cy="16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WALLET SYSTEM</a:t>
            </a: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8FE5A9-6BA8-EBFF-EFDC-34F7FA2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4D4080-A9BB-8EEF-B67F-204100F3DA0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693244"/>
            <a:ext cx="8217568" cy="211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Traditional wallets are prone to loss, theft, or damage.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Manual tracking of transactions is time-consuming and error-prone.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Lack of centralized digital ID management for secure transactions.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Need for a secure, user-friendly digital wallet system.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027170-5A25-7BE8-0896-95F9D8DF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133504A-0A75-C703-0536-B892DCE2986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245297"/>
            <a:ext cx="8267700" cy="2652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Develop a secure digital wallet system using Flask and SQLite.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Enable users to add, spend, and transfer funds seamlessly.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Integrate digital ID verification for secure transactions.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Provide a web interface for balance and transaction management.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 sz="2400">
                <a:latin typeface="Times New Roman" panose="02020603050405020304"/>
              </a:defRPr>
            </a:pPr>
            <a:r>
              <a:rPr lang="en-US" sz="2000" dirty="0"/>
              <a:t>Ensure scalability for future payment gateway integrations.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2DE8F-18F4-B8B6-4D98-CB0D9D68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0526A4-3A72-A008-DBC8-81C3EB91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3" name="Content Placeholder 5" descr="Mermaid Chart - Create complex, visual diagrams with text. A smarter way of creating diagrams.-2025-05-28-121259">
            <a:extLst>
              <a:ext uri="{FF2B5EF4-FFF2-40B4-BE49-F238E27FC236}">
                <a16:creationId xmlns:a16="http://schemas.microsoft.com/office/drawing/2014/main" id="{9B8A4311-CFB0-951F-9E2E-3B1F12907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095623"/>
            <a:ext cx="4590624" cy="336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DCEC-7ACA-7687-5074-5D991881E0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3943"/>
            <a:ext cx="8229600" cy="3703320"/>
          </a:xfrm>
        </p:spPr>
        <p:txBody>
          <a:bodyPr/>
          <a:lstStyle/>
          <a:p>
            <a:pPr marL="457200" indent="-457200" algn="just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Module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Management Module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Management Module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ID Module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Module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1825B3-A9FC-04C5-E832-26D4E772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A2C31C-109A-16F6-7869-8584E8F4AFF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1064068"/>
            <a:ext cx="7010400" cy="266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SQLite to manage persistent storage.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structured tables: balance, transactions, digital IDs.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consistency and quick retrieval for all operations.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B712-EC13-A5F8-BB17-28BA62C1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0C8C-BAD8-31AB-D706-C51DDA4B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968D-F73C-1C00-D357-35B91A6D0DE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EF73F-B1CB-8956-2166-40E991D3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2DEF6-2E10-BFAF-B4AE-B9D81F2E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3" name="Content Placeholder 5" descr="Z3-3">
            <a:extLst>
              <a:ext uri="{FF2B5EF4-FFF2-40B4-BE49-F238E27FC236}">
                <a16:creationId xmlns:a16="http://schemas.microsoft.com/office/drawing/2014/main" id="{42F27AC5-F5BF-2593-567B-1C1FCB57C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200150"/>
            <a:ext cx="7696200" cy="26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9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5719-79BB-6939-A301-FC6259AB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4D00-3D97-B1C9-C8AB-362109576A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9C2-D8B4-91EC-3A23-6E7D76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058FD-C063-227B-C8F2-192BE767C3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71550"/>
            <a:ext cx="7478669" cy="29718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Management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wallet balance for each user.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balance on add, spend, or transfer actions.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transactions if balance is insufficient.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E5CFFD-9186-B776-9A28-7BBE6512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51305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502</Words>
  <Application>Microsoft Office PowerPoint</Application>
  <PresentationFormat>On-screen Show (16:9)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CGB1221-DATABASE MANAGEMENT SYSTEMS  </vt:lpstr>
      <vt:lpstr>Title of the Project</vt:lpstr>
      <vt:lpstr>Problem Identification </vt:lpstr>
      <vt:lpstr>Objective</vt:lpstr>
      <vt:lpstr>Proposed Architecture</vt:lpstr>
      <vt:lpstr>List of Modules</vt:lpstr>
      <vt:lpstr>Module Description</vt:lpstr>
      <vt:lpstr>Admin dashboard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Module Description (Cont..)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2025-06-04T06:28:36Z</dcterms:modified>
</cp:coreProperties>
</file>