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  <p:sldId id="261" r:id="rId9"/>
    <p:sldId id="262" r:id="rId10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KQGMTU+Arial-BoldMT" panose="020B0604020202020204" charset="0"/>
      <p:regular r:id="rId16"/>
    </p:embeddedFont>
    <p:embeddedFont>
      <p:font typeface="RMKPBC+PublicSans-BoldItalic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23C"/>
    <a:srgbClr val="223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30" d="100"/>
          <a:sy n="130" d="100"/>
        </p:scale>
        <p:origin x="106" y="8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7152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Arial Black" panose="020B0A04020102020204" pitchFamily="34" charset="0"/>
                <a:cs typeface="CFJCTS+PublicSans-Bold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Arial Black" panose="020B0A04020102020204" pitchFamily="34" charset="0"/>
                <a:cs typeface="CFJCTS+PublicSans-Bold"/>
              </a:rPr>
              <a:t>TO-DO PLANNER</a:t>
            </a:r>
            <a:r>
              <a:rPr sz="2400" b="1" dirty="0">
                <a:solidFill>
                  <a:srgbClr val="223669"/>
                </a:solidFill>
                <a:latin typeface="Arial Black" panose="020B0A04020102020204" pitchFamily="34" charset="0"/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Arial Black" panose="020B0A04020102020204" pitchFamily="34" charset="0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27019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TO-DO PLANNER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Arial Black" panose="020B0A04020102020204" pitchFamily="34" charset="0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122" y="2448880"/>
            <a:ext cx="160666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Arial Black" panose="020B0A04020102020204" pitchFamily="34" charset="0"/>
                <a:cs typeface="KQGMTU+Arial-BoldMT"/>
              </a:rPr>
              <a:t>LMS Us</a:t>
            </a:r>
            <a:r>
              <a:rPr lang="en-IN" sz="1400" b="1" dirty="0">
                <a:solidFill>
                  <a:srgbClr val="C88C32"/>
                </a:solidFill>
                <a:latin typeface="Arial Black" panose="020B0A04020102020204" pitchFamily="34" charset="0"/>
                <a:cs typeface="KQGMTU+Arial-BoldMT"/>
              </a:rPr>
              <a:t>e</a:t>
            </a:r>
            <a:r>
              <a:rPr sz="1400" b="1" dirty="0" err="1">
                <a:solidFill>
                  <a:srgbClr val="C88C32"/>
                </a:solidFill>
                <a:latin typeface="Arial Black" panose="020B0A04020102020204" pitchFamily="34" charset="0"/>
                <a:cs typeface="KQGMTU+Arial-BoldMT"/>
              </a:rPr>
              <a:t>rname</a:t>
            </a:r>
            <a:endParaRPr sz="1400" b="1" dirty="0">
              <a:solidFill>
                <a:srgbClr val="C88C32"/>
              </a:solidFill>
              <a:latin typeface="Arial Black" panose="020B0A04020102020204" pitchFamily="34" charset="0"/>
              <a:cs typeface="KQGMTU+Arial-Bold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Arial Black" panose="020B0A04020102020204" pitchFamily="34" charset="0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Arial Black" panose="020B0A04020102020204" pitchFamily="34" charset="0"/>
                <a:cs typeface="KQGMTU+Arial-BoldMT"/>
              </a:rPr>
              <a:t>Batch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636EE-D883-B83B-D4D8-AF4969D3D821}"/>
              </a:ext>
            </a:extLst>
          </p:cNvPr>
          <p:cNvSpPr/>
          <p:nvPr/>
        </p:nvSpPr>
        <p:spPr>
          <a:xfrm>
            <a:off x="107504" y="2139702"/>
            <a:ext cx="4464496" cy="2520280"/>
          </a:xfrm>
          <a:prstGeom prst="rect">
            <a:avLst/>
          </a:prstGeom>
          <a:solidFill>
            <a:srgbClr val="223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bject 5"/>
          <p:cNvSpPr txBox="1"/>
          <p:nvPr/>
        </p:nvSpPr>
        <p:spPr>
          <a:xfrm>
            <a:off x="379135" y="1106117"/>
            <a:ext cx="4115773" cy="2067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400" dirty="0"/>
            </a:b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A To-Do Planner, often referred to as a task planner or task management tool, is an essential tool for individuals and professionals to organize and manage their daily, weekly, or long-term tasks and responsibilities effectively. It provides a structured and efficient way to keep track of what needs to be accomplished, set priorities, allocate time, and ensure that important tasks are completed on time.</a:t>
            </a:r>
            <a:endParaRPr sz="1400" dirty="0">
              <a:solidFill>
                <a:srgbClr val="FFFFFF"/>
              </a:solidFill>
              <a:latin typeface="Arial Black" panose="020B0A04020102020204" pitchFamily="34" charset="0"/>
              <a:cs typeface="CFRUAJ+EBGaramond-Medium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10D467-1EC9-4105-7D11-90EC1852B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06836"/>
              </p:ext>
            </p:extLst>
          </p:nvPr>
        </p:nvGraphicFramePr>
        <p:xfrm>
          <a:off x="107505" y="3173286"/>
          <a:ext cx="43874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68">
                  <a:extLst>
                    <a:ext uri="{9D8B030D-6E8A-4147-A177-3AD203B41FA5}">
                      <a16:colId xmlns:a16="http://schemas.microsoft.com/office/drawing/2014/main" val="2412400033"/>
                    </a:ext>
                  </a:extLst>
                </a:gridCol>
                <a:gridCol w="1462468">
                  <a:extLst>
                    <a:ext uri="{9D8B030D-6E8A-4147-A177-3AD203B41FA5}">
                      <a16:colId xmlns:a16="http://schemas.microsoft.com/office/drawing/2014/main" val="652401306"/>
                    </a:ext>
                  </a:extLst>
                </a:gridCol>
                <a:gridCol w="1462468">
                  <a:extLst>
                    <a:ext uri="{9D8B030D-6E8A-4147-A177-3AD203B41FA5}">
                      <a16:colId xmlns:a16="http://schemas.microsoft.com/office/drawing/2014/main" val="3238706494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C88C32"/>
                          </a:solidFill>
                          <a:latin typeface="KQGMTU+Arial-BoldMT"/>
                          <a:cs typeface="KQGMTU+Arial-BoldMT"/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C88C32"/>
                          </a:solidFill>
                          <a:latin typeface="KQGMTU+Arial-BoldMT"/>
                          <a:cs typeface="KQGMTU+Arial-BoldMT"/>
                        </a:rPr>
                        <a:t>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C88C32"/>
                          </a:solidFill>
                          <a:latin typeface="KQGMTU+Arial-BoldMT"/>
                          <a:cs typeface="KQGMTU+Arial-BoldMT"/>
                        </a:rPr>
                        <a:t>Batch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70722"/>
                  </a:ext>
                </a:extLst>
              </a:tr>
              <a:tr h="407678">
                <a:tc>
                  <a:txBody>
                    <a:bodyPr/>
                    <a:lstStyle/>
                    <a:p>
                      <a:r>
                        <a:rPr lang="en-US" sz="1200" dirty="0"/>
                        <a:t>au1114202432024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TALLAPANENI VENKATA LOKESH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CA11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89086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au1114202432021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RAVELLA REVANTH RISHI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CA11</a:t>
                      </a:r>
                      <a:endParaRPr lang="en-IN" sz="12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00098"/>
                  </a:ext>
                </a:extLst>
              </a:tr>
              <a:tr h="29112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au1114202432026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YUVRAJ 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CA11</a:t>
                      </a:r>
                      <a:endParaRPr lang="en-IN" sz="12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836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666644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Step-Wise Description</a:t>
            </a:r>
            <a:endParaRPr sz="18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064" y="3013873"/>
            <a:ext cx="2997667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IN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your task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2A80480-E928-CCF3-B2AC-C9E9977ECD46}"/>
              </a:ext>
            </a:extLst>
          </p:cNvPr>
          <p:cNvSpPr txBox="1"/>
          <p:nvPr/>
        </p:nvSpPr>
        <p:spPr>
          <a:xfrm>
            <a:off x="755576" y="597736"/>
            <a:ext cx="2666644" cy="26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of SRS </a:t>
            </a:r>
            <a:endParaRPr sz="16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8A04C4B-B56F-82B2-1AA6-E201EC6D443B}"/>
              </a:ext>
            </a:extLst>
          </p:cNvPr>
          <p:cNvSpPr txBox="1"/>
          <p:nvPr/>
        </p:nvSpPr>
        <p:spPr>
          <a:xfrm>
            <a:off x="998730" y="924818"/>
            <a:ext cx="814527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rgbClr val="223669"/>
                </a:solidFill>
                <a:effectLst/>
                <a:latin typeface="Söhne"/>
              </a:rPr>
              <a:t>Introduction:</a:t>
            </a:r>
            <a:endParaRPr lang="en-US" sz="1300" b="0" i="0" dirty="0">
              <a:solidFill>
                <a:srgbClr val="223669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rgbClr val="223669"/>
                </a:solidFill>
                <a:effectLst/>
                <a:latin typeface="Söhne"/>
              </a:rPr>
              <a:t>Provide a brief overview of the TODO Planner and its purpose in helping users manage tasks and improve productivity.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rgbClr val="223669"/>
                </a:solidFill>
                <a:effectLst/>
                <a:latin typeface="Söhne"/>
              </a:rPr>
              <a:t>Functional Requirements:</a:t>
            </a:r>
            <a:endParaRPr lang="en-US" sz="1300" b="0" i="0" dirty="0">
              <a:solidFill>
                <a:srgbClr val="223669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rgbClr val="223669"/>
                </a:solidFill>
                <a:effectLst/>
                <a:latin typeface="Söhne"/>
              </a:rPr>
              <a:t>Detail the core features of the TODO Planner, including task creation, editing, categorization, reminders, and user profiles.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rgbClr val="223669"/>
                </a:solidFill>
                <a:effectLst/>
                <a:latin typeface="Söhne"/>
              </a:rPr>
              <a:t>Non-Functional Requirements:</a:t>
            </a:r>
            <a:endParaRPr lang="en-US" sz="1300" b="0" i="0" dirty="0">
              <a:solidFill>
                <a:srgbClr val="223669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rgbClr val="223669"/>
                </a:solidFill>
                <a:effectLst/>
                <a:latin typeface="Söhne"/>
              </a:rPr>
              <a:t>Specify performance, security, scalability, and user interface expectations for the TODO Planner.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rgbClr val="223669"/>
                </a:solidFill>
                <a:effectLst/>
                <a:latin typeface="Söhne"/>
              </a:rPr>
              <a:t>Use Cases:</a:t>
            </a:r>
            <a:endParaRPr lang="en-US" sz="1300" b="0" i="0" dirty="0">
              <a:solidFill>
                <a:srgbClr val="223669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rgbClr val="223669"/>
                </a:solidFill>
                <a:effectLst/>
                <a:latin typeface="Söhne"/>
              </a:rPr>
              <a:t>Describe common user interactions, such as task creation, prioritization, and search functionality.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EC99390-1768-A680-88F6-067D9D780836}"/>
              </a:ext>
            </a:extLst>
          </p:cNvPr>
          <p:cNvSpPr txBox="1"/>
          <p:nvPr/>
        </p:nvSpPr>
        <p:spPr>
          <a:xfrm>
            <a:off x="978041" y="3340954"/>
            <a:ext cx="814527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US" sz="1300" b="0" i="0" dirty="0">
              <a:solidFill>
                <a:srgbClr val="223669"/>
              </a:solidFill>
              <a:effectLst/>
              <a:latin typeface="Söhne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BD208FB-6BD6-0E6B-A292-28D2ADF0533C}"/>
              </a:ext>
            </a:extLst>
          </p:cNvPr>
          <p:cNvSpPr txBox="1"/>
          <p:nvPr/>
        </p:nvSpPr>
        <p:spPr>
          <a:xfrm>
            <a:off x="899592" y="3430407"/>
            <a:ext cx="7776864" cy="1145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CB923C"/>
                </a:solidFill>
                <a:effectLst/>
                <a:latin typeface="Söhne"/>
              </a:rPr>
              <a:t>The above structure provides an organized and comprehensive SRS for a TODO Planner. Each section can be further detailed with specific requirements and information as per the project's needs. It serves as a foundation for development, testing, and project management activities, ensuring a clear understanding of what the TODO Planner should achieve and how it should function.</a:t>
            </a:r>
            <a:endParaRPr lang="en-IN" sz="1400" b="1" dirty="0">
              <a:solidFill>
                <a:srgbClr val="CB92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286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3" y="264756"/>
            <a:ext cx="2997667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of </a:t>
            </a:r>
            <a:r>
              <a:rPr lang="en-US" sz="1800" b="1" dirty="0" err="1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8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  <a:endParaRPr sz="18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8" y="2954756"/>
            <a:ext cx="2997667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IN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your task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8D4D908-A388-8BAB-E7BF-8CEA35E024FC}"/>
              </a:ext>
            </a:extLst>
          </p:cNvPr>
          <p:cNvSpPr txBox="1"/>
          <p:nvPr/>
        </p:nvSpPr>
        <p:spPr>
          <a:xfrm>
            <a:off x="666064" y="666408"/>
            <a:ext cx="635420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23669"/>
                </a:solidFill>
                <a:effectLst/>
                <a:latin typeface="Söhne"/>
              </a:rPr>
              <a:t>GitHub Account Creation:</a:t>
            </a:r>
            <a:endParaRPr lang="en-US" b="0" i="0" dirty="0">
              <a:solidFill>
                <a:srgbClr val="223669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Visiting the GitHub website at </a:t>
            </a:r>
            <a:r>
              <a:rPr lang="en-US" b="0" i="0" u="none" strike="noStrike" dirty="0">
                <a:solidFill>
                  <a:srgbClr val="223669"/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Clicking the "Sign up" button and following the on-screen instructions to create account.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Verifying email address.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B1C7CE-DED0-1D41-90C7-4EF58BE6E781}"/>
              </a:ext>
            </a:extLst>
          </p:cNvPr>
          <p:cNvSpPr txBox="1"/>
          <p:nvPr/>
        </p:nvSpPr>
        <p:spPr>
          <a:xfrm>
            <a:off x="700736" y="3233838"/>
            <a:ext cx="8191744" cy="870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B923C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llows you to host, collaborate on, and manage software projects using Git, a distributed version control system. You can use GitHub to create repositories, collaborate with others, track changes, and manage your project's codebase.</a:t>
            </a:r>
            <a:endParaRPr lang="en-IN" sz="1800" b="1" dirty="0">
              <a:solidFill>
                <a:srgbClr val="CB92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0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666644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commands</a:t>
            </a:r>
            <a:endParaRPr sz="18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8" y="2954756"/>
            <a:ext cx="2997667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IN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your task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9BCDF25-F3AC-1F65-24FB-BE4071EFFC20}"/>
              </a:ext>
            </a:extLst>
          </p:cNvPr>
          <p:cNvSpPr txBox="1"/>
          <p:nvPr/>
        </p:nvSpPr>
        <p:spPr>
          <a:xfrm>
            <a:off x="700736" y="3233838"/>
            <a:ext cx="8191744" cy="870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These commands are just the basics. we can explore more Git commands and workflows as we become more familiar with version control and collaboration using Git and GitHub.</a:t>
            </a:r>
            <a:endParaRPr lang="en-IN" sz="1800" b="1" dirty="0">
              <a:solidFill>
                <a:srgbClr val="CB92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5078AED-0DF1-EDD6-3B1E-F9A3A7E90E77}"/>
              </a:ext>
            </a:extLst>
          </p:cNvPr>
          <p:cNvSpPr txBox="1"/>
          <p:nvPr/>
        </p:nvSpPr>
        <p:spPr>
          <a:xfrm>
            <a:off x="666064" y="666408"/>
            <a:ext cx="635420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git </a:t>
            </a:r>
            <a:r>
              <a:rPr lang="en-US" b="0" i="0" dirty="0" err="1">
                <a:solidFill>
                  <a:srgbClr val="223669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: Initialize a new Git repository.</a:t>
            </a:r>
          </a:p>
          <a:p>
            <a:pPr algn="l"/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git clone &lt;repository URL&gt;: Clone a remote repository to your local machine.</a:t>
            </a:r>
          </a:p>
          <a:p>
            <a:pPr algn="l"/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git add &lt;file&gt;: Stage changes for commit.</a:t>
            </a:r>
          </a:p>
          <a:p>
            <a:pPr algn="l"/>
            <a:r>
              <a:rPr lang="en-US" b="0" i="0" dirty="0">
                <a:solidFill>
                  <a:srgbClr val="223669"/>
                </a:solidFill>
                <a:effectLst/>
                <a:latin typeface="Söhne"/>
              </a:rPr>
              <a:t>git commit -m "Message": Commit changes with a descriptive message.</a:t>
            </a:r>
          </a:p>
        </p:txBody>
      </p:sp>
    </p:spTree>
    <p:extLst>
      <p:ext uri="{BB962C8B-B14F-4D97-AF65-F5344CB8AC3E}">
        <p14:creationId xmlns:p14="http://schemas.microsoft.com/office/powerpoint/2010/main" val="324244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552E7-7781-63AF-CCAB-CDDDA75C4288}"/>
              </a:ext>
            </a:extLst>
          </p:cNvPr>
          <p:cNvSpPr txBox="1"/>
          <p:nvPr/>
        </p:nvSpPr>
        <p:spPr>
          <a:xfrm>
            <a:off x="899592" y="195486"/>
            <a:ext cx="71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10884CB-A9A0-BCB7-C380-FBD09AF1836C}"/>
              </a:ext>
            </a:extLst>
          </p:cNvPr>
          <p:cNvSpPr txBox="1"/>
          <p:nvPr/>
        </p:nvSpPr>
        <p:spPr>
          <a:xfrm>
            <a:off x="537204" y="264756"/>
            <a:ext cx="3098692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 FOR TODO PLANNER</a:t>
            </a:r>
            <a:endParaRPr sz="18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A1AF58D-694C-3D7F-DD8C-D627BDBBA6A4}"/>
              </a:ext>
            </a:extLst>
          </p:cNvPr>
          <p:cNvSpPr txBox="1"/>
          <p:nvPr/>
        </p:nvSpPr>
        <p:spPr>
          <a:xfrm>
            <a:off x="537204" y="629673"/>
            <a:ext cx="8191744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Software Requirement Specification (SRS): TODO Planner</a:t>
            </a:r>
          </a:p>
          <a:p>
            <a:pPr algn="l"/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Introduction:</a:t>
            </a: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 The TODO Planner is a task management application designed to enhance productivity by assisting users in efficiently organizing and prioritizing tasks.</a:t>
            </a:r>
          </a:p>
          <a:p>
            <a:pPr algn="l"/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Purpose:</a:t>
            </a: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 This SRS outlines functional and non-functional requirements for the TODO Planner to ensure it meets user expectations.</a:t>
            </a:r>
          </a:p>
          <a:p>
            <a:pPr algn="l"/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Software Requirements: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Operating System Compatibility:</a:t>
            </a: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 Windows, macOS, Linux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Web Browser Support:</a:t>
            </a: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 Chrome, Firefox, Edge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Hardware Requirements: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For Desktop Application:</a:t>
            </a: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 Dual-core processor, 2GB RAM, 50MB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For Web Application:</a:t>
            </a: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 Standard hardware for web access</a:t>
            </a:r>
          </a:p>
        </p:txBody>
      </p:sp>
    </p:spTree>
    <p:extLst>
      <p:ext uri="{BB962C8B-B14F-4D97-AF65-F5344CB8AC3E}">
        <p14:creationId xmlns:p14="http://schemas.microsoft.com/office/powerpoint/2010/main" val="2168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552E7-7781-63AF-CCAB-CDDDA75C4288}"/>
              </a:ext>
            </a:extLst>
          </p:cNvPr>
          <p:cNvSpPr txBox="1"/>
          <p:nvPr/>
        </p:nvSpPr>
        <p:spPr>
          <a:xfrm>
            <a:off x="899592" y="195486"/>
            <a:ext cx="71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10884CB-A9A0-BCB7-C380-FBD09AF1836C}"/>
              </a:ext>
            </a:extLst>
          </p:cNvPr>
          <p:cNvSpPr txBox="1"/>
          <p:nvPr/>
        </p:nvSpPr>
        <p:spPr>
          <a:xfrm>
            <a:off x="537204" y="264756"/>
            <a:ext cx="3098692" cy="27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 FOR TODO PLANNER</a:t>
            </a:r>
            <a:endParaRPr sz="18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A1AF58D-694C-3D7F-DD8C-D627BDBBA6A4}"/>
              </a:ext>
            </a:extLst>
          </p:cNvPr>
          <p:cNvSpPr txBox="1"/>
          <p:nvPr/>
        </p:nvSpPr>
        <p:spPr>
          <a:xfrm>
            <a:off x="683568" y="564818"/>
            <a:ext cx="8191744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Functional Requirements: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Task Management: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Create, edit, delete, categorize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Tasks with titles, descriptions, due dates, and priority levels.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Task completion marking.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Task Lists: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Organize tasks into lists or projects.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Tasks can belong to multiple lists.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CB923C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Non-Functional Requirements: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Performance: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Responsive with minimal loading times.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Scalable to accommodate a large number of users and tasks.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B923C"/>
                </a:solidFill>
                <a:effectLst/>
                <a:latin typeface="Söhne"/>
              </a:rPr>
              <a:t>Security:</a:t>
            </a:r>
            <a:endParaRPr lang="en-US" b="0" i="0" dirty="0">
              <a:solidFill>
                <a:srgbClr val="CB923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Secure storage of user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B923C"/>
                </a:solidFill>
                <a:effectLst/>
                <a:latin typeface="Söhne"/>
              </a:rPr>
              <a:t>Implement data encryption and authentication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262314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9472" y="-21645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283718"/>
            <a:ext cx="3240360" cy="39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BD87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https://github.com/Lokesh-Tallapaneni/TO-DO-PLANNER.git</a:t>
            </a:r>
            <a:endParaRPr sz="13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641</Words>
  <Application>Microsoft Office PowerPoint</Application>
  <PresentationFormat>On-screen Show (16:9)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RMKPBC+PublicSans-BoldItalic</vt:lpstr>
      <vt:lpstr>Arial</vt:lpstr>
      <vt:lpstr>KQGMTU+Arial-BoldMT</vt:lpstr>
      <vt:lpstr>Söhne</vt:lpstr>
      <vt:lpstr>Arial Black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Rishi</dc:creator>
  <cp:lastModifiedBy>Lokesh Tallapaneni</cp:lastModifiedBy>
  <cp:revision>7</cp:revision>
  <dcterms:modified xsi:type="dcterms:W3CDTF">2023-11-10T12:14:23Z</dcterms:modified>
</cp:coreProperties>
</file>