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71" r:id="rId7"/>
    <p:sldId id="264" r:id="rId8"/>
    <p:sldId id="266" r:id="rId9"/>
    <p:sldId id="265" r:id="rId10"/>
    <p:sldId id="263" r:id="rId11"/>
    <p:sldId id="267" r:id="rId12"/>
    <p:sldId id="269" r:id="rId13"/>
    <p:sldId id="268" r:id="rId14"/>
    <p:sldId id="270" r:id="rId15"/>
    <p:sldId id="26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5896" y="1083174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5896" y="3562849"/>
            <a:ext cx="86236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Bakery Sales Prediction and Effects of Corona Virus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A15C-C355-4132-8A28-42E77F5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AF84-B219-48C7-9BD5-845A7692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the model initially for the first product group. And then tested the same model for other product groups and the following was our output: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Product group 1: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7320B-5472-497C-8C67-81EBC168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690" y="3212276"/>
            <a:ext cx="3564210" cy="701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8C55FF-DFFF-40A3-AD4D-0E9F9285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31" y="3913432"/>
            <a:ext cx="5929529" cy="294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5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A15C-C355-4132-8A28-42E77F5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AF84-B219-48C7-9BD5-845A7692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890" y="1833473"/>
            <a:ext cx="8623663" cy="4387352"/>
          </a:xfrm>
        </p:spPr>
        <p:txBody>
          <a:bodyPr/>
          <a:lstStyle/>
          <a:p>
            <a:pPr lvl="1"/>
            <a:r>
              <a:rPr lang="en-US" dirty="0"/>
              <a:t>Product group 2: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Product Group 3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FAC82-060F-40F4-A207-583DAC31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97" y="2340451"/>
            <a:ext cx="3956950" cy="19154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397A97-E7FA-4CEA-B86B-74FAE68F00AD}"/>
              </a:ext>
            </a:extLst>
          </p:cNvPr>
          <p:cNvSpPr txBox="1">
            <a:spLocks/>
          </p:cNvSpPr>
          <p:nvPr/>
        </p:nvSpPr>
        <p:spPr>
          <a:xfrm>
            <a:off x="6803721" y="1833473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Product group 4: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Product Group 5: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BE962-9B5C-4ECA-9757-1227BFE5E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97" y="4942534"/>
            <a:ext cx="3936508" cy="19154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3C7E6-C1B0-4F7F-82F0-6636CC846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854" y="2325669"/>
            <a:ext cx="3956950" cy="1945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F57B29-077C-4BE2-920A-8C0CAC0C1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866" y="4933433"/>
            <a:ext cx="3868925" cy="192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1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A51F-96AE-432A-B78C-754E605B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9A54-36AB-4E1E-B750-620C6A3B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results weren’t perfect for each group with the model trained for the first group we trained a model for each group.</a:t>
            </a:r>
          </a:p>
        </p:txBody>
      </p:sp>
    </p:spTree>
    <p:extLst>
      <p:ext uri="{BB962C8B-B14F-4D97-AF65-F5344CB8AC3E}">
        <p14:creationId xmlns:p14="http://schemas.microsoft.com/office/powerpoint/2010/main" val="94496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A15C-C355-4132-8A28-42E77F5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AF84-B219-48C7-9BD5-845A7692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890" y="1833473"/>
            <a:ext cx="8623663" cy="4387352"/>
          </a:xfrm>
        </p:spPr>
        <p:txBody>
          <a:bodyPr/>
          <a:lstStyle/>
          <a:p>
            <a:pPr lvl="1"/>
            <a:r>
              <a:rPr lang="en-US" dirty="0"/>
              <a:t>Product group 2: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Product Group 3</a:t>
            </a:r>
          </a:p>
          <a:p>
            <a:pPr lvl="2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397A97-E7FA-4CEA-B86B-74FAE68F00AD}"/>
              </a:ext>
            </a:extLst>
          </p:cNvPr>
          <p:cNvSpPr txBox="1">
            <a:spLocks/>
          </p:cNvSpPr>
          <p:nvPr/>
        </p:nvSpPr>
        <p:spPr>
          <a:xfrm>
            <a:off x="6803721" y="1833473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Product group 4: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Product Group 5: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42898-8B85-490E-B774-A2170E2C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835" y="2244228"/>
            <a:ext cx="4122716" cy="2163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E9DC1-ED9E-49CE-B0AC-3026E672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835" y="4927104"/>
            <a:ext cx="3918886" cy="1930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0FF77D-BAAD-4109-A26C-47504349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728" y="2244228"/>
            <a:ext cx="4162063" cy="2208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B74DE4-3E18-46F5-B614-794219137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435" y="4949365"/>
            <a:ext cx="3848556" cy="190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A15C-C355-4132-8A28-42E77F5F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AF84-B219-48C7-9BD5-845A7692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890" y="1833473"/>
            <a:ext cx="8623663" cy="4387352"/>
          </a:xfrm>
        </p:spPr>
        <p:txBody>
          <a:bodyPr/>
          <a:lstStyle/>
          <a:p>
            <a:pPr lvl="1"/>
            <a:r>
              <a:rPr lang="en-US" dirty="0"/>
              <a:t>Product group 6: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F4738-4F74-463F-AB33-7A8258ED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95" y="2589280"/>
            <a:ext cx="5728652" cy="28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9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5F4D-2C87-4445-9848-BAC56A91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9E5C-A789-43E9-8064-CCA387E5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future we can add web interface and application on top of it.</a:t>
            </a:r>
          </a:p>
          <a:p>
            <a:r>
              <a:rPr lang="en-US" dirty="0"/>
              <a:t>We can implement model for real time prediction.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7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2F5DC6-91DC-4ECB-BA38-DEC47AF30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5277AE-0152-43D3-82A6-5A7003BB8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Saad Naeem Malik</a:t>
            </a:r>
          </a:p>
          <a:p>
            <a:r>
              <a:rPr lang="en-US" dirty="0"/>
              <a:t>Shahwar Zia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5E0B-1B48-4720-B5F6-1D5BC3B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B81F-B6EF-4E4C-BF5A-D8597463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  <a:p>
            <a:r>
              <a:rPr lang="en-US" dirty="0"/>
              <a:t>Jupyter Notebook</a:t>
            </a:r>
          </a:p>
          <a:p>
            <a:r>
              <a:rPr lang="en-US" dirty="0"/>
              <a:t>Tensor Flow</a:t>
            </a:r>
          </a:p>
          <a:p>
            <a:r>
              <a:rPr lang="en-US" dirty="0"/>
              <a:t>Python and Its libraries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1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4451-38E6-4394-B354-8971DD36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56B4-01E8-4AE8-88C3-B292FD6C7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our project was to make accurate prediction of bakery sales based on the historical data. </a:t>
            </a:r>
          </a:p>
          <a:p>
            <a:r>
              <a:rPr lang="en-US" dirty="0"/>
              <a:t>Projected effects on sales based with respect to corona virus.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7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3C2DA-668C-47A0-9034-F115E2BC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it?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9FB25-F05F-463D-ABAF-BB765AC3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We received data for 6 different product groups and their respective turnovers.</a:t>
            </a:r>
          </a:p>
          <a:p>
            <a:pPr lvl="1"/>
            <a:r>
              <a:rPr lang="en-US" dirty="0"/>
              <a:t>spanned over 5 years. (2015 - 2020)</a:t>
            </a:r>
          </a:p>
          <a:p>
            <a:pPr lvl="1"/>
            <a:r>
              <a:rPr lang="en-US" dirty="0"/>
              <a:t>We additionally downloaded the Corona virus data from ourworldindata.org to compare the trend with the rise of new cases of corona</a:t>
            </a:r>
          </a:p>
        </p:txBody>
      </p:sp>
    </p:spTree>
    <p:extLst>
      <p:ext uri="{BB962C8B-B14F-4D97-AF65-F5344CB8AC3E}">
        <p14:creationId xmlns:p14="http://schemas.microsoft.com/office/powerpoint/2010/main" val="233090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993C-944F-4F5D-A3CC-3FCDD4E9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9E33-11AA-4D64-83EE-3750F66E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between COVID and Bakery data for product group 1: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D2507-1951-4810-93B4-E688B34E2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69" y="2691169"/>
            <a:ext cx="7340118" cy="39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0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63C2DA-668C-47A0-9034-F115E2BC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do it?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9FB25-F05F-463D-ABAF-BB765AC3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Data </a:t>
            </a:r>
          </a:p>
          <a:p>
            <a:pPr lvl="1"/>
            <a:r>
              <a:rPr lang="en-US" dirty="0"/>
              <a:t>To work with the data we used the pandas library</a:t>
            </a:r>
          </a:p>
          <a:p>
            <a:pPr lvl="1"/>
            <a:r>
              <a:rPr lang="en-US" dirty="0"/>
              <a:t>We separated the product groups into 6 different data sets.</a:t>
            </a:r>
          </a:p>
          <a:p>
            <a:pPr lvl="1"/>
            <a:r>
              <a:rPr lang="en-US" dirty="0"/>
              <a:t>Then for each dataset we turned it into windowed data, where the 14</a:t>
            </a:r>
            <a:r>
              <a:rPr lang="en-US" baseline="30000" dirty="0"/>
              <a:t>th</a:t>
            </a:r>
            <a:r>
              <a:rPr lang="en-US" dirty="0"/>
              <a:t> day was the label for its previous 13 days.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F87E-58FC-4802-BEEF-48B4DD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D433-7203-4A50-872B-9CD2AB5B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Following was the model we used: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502A4-9C0B-4D52-B436-3EA0C9DA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57" y="2323419"/>
            <a:ext cx="647790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7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F87E-58FC-4802-BEEF-48B4DD16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D433-7203-4A50-872B-9CD2AB5B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used callbacks to optimize our learning rate for the model. </a:t>
            </a:r>
          </a:p>
          <a:p>
            <a:r>
              <a:rPr lang="en-US" sz="2000" dirty="0"/>
              <a:t>Even though the optimal learning rate was 1e-3, it didn’t yield the best results. But it gave us a good starting point.</a:t>
            </a:r>
          </a:p>
          <a:p>
            <a:r>
              <a:rPr lang="en-US" sz="2000" dirty="0"/>
              <a:t>We settled on 1e-5 as the best learning rate.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BE780-8006-4777-B4DE-1F541010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313" y="3429000"/>
            <a:ext cx="5133504" cy="315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1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ABEB7E4-FBD7-C94F-9D7C-453E867EFB64}" vid="{9B141126-495E-6545-A756-93C48DDBAC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AI-PowerPoint-Template</Template>
  <TotalTime>1934</TotalTime>
  <Words>370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Office Theme</vt:lpstr>
      <vt:lpstr>Bakery Sales Prediction and Effects of Corona Virus</vt:lpstr>
      <vt:lpstr>Team Member</vt:lpstr>
      <vt:lpstr>Tools and Language</vt:lpstr>
      <vt:lpstr>Our Aim</vt:lpstr>
      <vt:lpstr>How we do it?</vt:lpstr>
      <vt:lpstr>How we do it?</vt:lpstr>
      <vt:lpstr>How we do it?</vt:lpstr>
      <vt:lpstr>Our Model</vt:lpstr>
      <vt:lpstr>Our Model</vt:lpstr>
      <vt:lpstr>Results and Graph</vt:lpstr>
      <vt:lpstr>Results and Graph</vt:lpstr>
      <vt:lpstr>Results and Graph</vt:lpstr>
      <vt:lpstr>Results and Graph</vt:lpstr>
      <vt:lpstr>Results and Graph</vt:lpstr>
      <vt:lpstr>Furthermore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Prediction and Effects of Corona Virus</dc:title>
  <dc:creator>Saad Malik</dc:creator>
  <cp:lastModifiedBy>Shahwar Zia</cp:lastModifiedBy>
  <cp:revision>12</cp:revision>
  <dcterms:created xsi:type="dcterms:W3CDTF">2020-06-29T14:12:04Z</dcterms:created>
  <dcterms:modified xsi:type="dcterms:W3CDTF">2020-06-30T22:45:30Z</dcterms:modified>
</cp:coreProperties>
</file>